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67" r:id="rId5"/>
    <p:sldId id="259" r:id="rId6"/>
    <p:sldId id="270" r:id="rId7"/>
    <p:sldId id="258" r:id="rId8"/>
    <p:sldId id="271" r:id="rId9"/>
    <p:sldId id="273" r:id="rId10"/>
    <p:sldId id="272" r:id="rId11"/>
    <p:sldId id="274" r:id="rId12"/>
    <p:sldId id="275" r:id="rId13"/>
    <p:sldId id="261" r:id="rId14"/>
    <p:sldId id="262" r:id="rId15"/>
    <p:sldId id="264" r:id="rId16"/>
    <p:sldId id="265" r:id="rId17"/>
    <p:sldId id="27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 snapToObjects="1">
      <p:cViewPr varScale="1">
        <p:scale>
          <a:sx n="99" d="100"/>
          <a:sy n="99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d.m.wikipedia.org/wiki/Daftar_negara_bagian_di_Malaysia" TargetMode="External"/><Relationship Id="rId4" Type="http://schemas.openxmlformats.org/officeDocument/2006/relationships/hyperlink" Target="https://id.m.wikipedia.org/wiki/Asia_Tenggara" TargetMode="External"/><Relationship Id="rId5" Type="http://schemas.openxmlformats.org/officeDocument/2006/relationships/hyperlink" Target="https://id.m.wikipedia.org/wiki/Lun_Bawang" TargetMode="External"/><Relationship Id="rId6" Type="http://schemas.openxmlformats.org/officeDocument/2006/relationships/hyperlink" Target="https://id.m.wikipedia.org/w/index.php?title=Kelabit&amp;action=edit&amp;redlink=1" TargetMode="External"/><Relationship Id="rId7" Type="http://schemas.openxmlformats.org/officeDocument/2006/relationships/hyperlink" Target="https://id.m.wikipedia.org/wiki/Suku_Bidayu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m.wikipedia.org/wiki/Federa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m.wikipedia.org/wiki/Suku_Thai" TargetMode="External"/><Relationship Id="rId4" Type="http://schemas.openxmlformats.org/officeDocument/2006/relationships/hyperlink" Target="https://id.m.wikipedia.org/wiki/Muay_Thai" TargetMode="External"/><Relationship Id="rId5" Type="http://schemas.openxmlformats.org/officeDocument/2006/relationships/hyperlink" Target="https://id.m.wikipedia.org/wiki/Seni_bela_diri" TargetMode="External"/><Relationship Id="rId6" Type="http://schemas.openxmlformats.org/officeDocument/2006/relationships/hyperlink" Target="https://id.m.wikipedia.org/wiki/Kickboxing" TargetMode="External"/><Relationship Id="rId7" Type="http://schemas.openxmlformats.org/officeDocument/2006/relationships/hyperlink" Target="https://id.m.wikipedia.org/wiki/Seni_beladir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m.wikipedia.org/wiki/Bahasa_Tha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m.wikipedia.org/wiki/Kota_global" TargetMode="External"/><Relationship Id="rId4" Type="http://schemas.openxmlformats.org/officeDocument/2006/relationships/hyperlink" Target="https://id.m.wikipedia.org/wiki/Peranaka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m.wikipedia.org/wiki/Singapura#cite_note-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id.wikipedia.org/wiki/Hari_raya" TargetMode="External"/><Relationship Id="rId12" Type="http://schemas.openxmlformats.org/officeDocument/2006/relationships/hyperlink" Target="https://id.wikipedia.org/wiki/Pra-sejarah" TargetMode="External"/><Relationship Id="rId13" Type="http://schemas.openxmlformats.org/officeDocument/2006/relationships/hyperlink" Target="https://id.wikipedia.org/wiki/Kelompok_etnis" TargetMode="External"/><Relationship Id="rId14" Type="http://schemas.openxmlformats.org/officeDocument/2006/relationships/hyperlink" Target="https://id.wikipedia.org/wiki/Benua_Asia" TargetMode="External"/><Relationship Id="rId15" Type="http://schemas.openxmlformats.org/officeDocument/2006/relationships/hyperlink" Target="https://id.wikipedia.org/wiki/Asia" TargetMode="External"/><Relationship Id="rId16" Type="http://schemas.openxmlformats.org/officeDocument/2006/relationships/hyperlink" Target="https://id.wikipedia.org/wiki/Mitos" TargetMode="External"/><Relationship Id="rId17" Type="http://schemas.openxmlformats.org/officeDocument/2006/relationships/hyperlink" Target="https://id.wikipedia.org/wiki/Etika" TargetMode="External"/><Relationship Id="rId18" Type="http://schemas.openxmlformats.org/officeDocument/2006/relationships/hyperlink" Target="https://id.wikipedia.org/wiki/Moralita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wikipedia.org/wiki/Tradisi" TargetMode="External"/><Relationship Id="rId3" Type="http://schemas.openxmlformats.org/officeDocument/2006/relationships/hyperlink" Target="https://id.wikipedia.org/wiki/Seni" TargetMode="External"/><Relationship Id="rId4" Type="http://schemas.openxmlformats.org/officeDocument/2006/relationships/hyperlink" Target="https://id.wikipedia.org/wiki/Arsitektur" TargetMode="External"/><Relationship Id="rId5" Type="http://schemas.openxmlformats.org/officeDocument/2006/relationships/hyperlink" Target="https://id.wikipedia.org/wiki/Musik" TargetMode="External"/><Relationship Id="rId6" Type="http://schemas.openxmlformats.org/officeDocument/2006/relationships/hyperlink" Target="https://id.wikipedia.org/wiki/Sastra" TargetMode="External"/><Relationship Id="rId7" Type="http://schemas.openxmlformats.org/officeDocument/2006/relationships/hyperlink" Target="https://id.wikipedia.org/wiki/Gaya_hidup" TargetMode="External"/><Relationship Id="rId8" Type="http://schemas.openxmlformats.org/officeDocument/2006/relationships/hyperlink" Target="https://id.wikipedia.org/wiki/Filsafat" TargetMode="External"/><Relationship Id="rId9" Type="http://schemas.openxmlformats.org/officeDocument/2006/relationships/hyperlink" Target="https://id.wikipedia.org/wiki/Politik" TargetMode="External"/><Relationship Id="rId10" Type="http://schemas.openxmlformats.org/officeDocument/2006/relationships/hyperlink" Target="https://id.wikipedia.org/wiki/Agam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Singapura" TargetMode="External"/><Relationship Id="rId4" Type="http://schemas.openxmlformats.org/officeDocument/2006/relationships/hyperlink" Target="https://id.wikipedia.org/wiki/Negara_maju" TargetMode="External"/><Relationship Id="rId5" Type="http://schemas.openxmlformats.org/officeDocument/2006/relationships/hyperlink" Target="https://id.wikipedia.org/wiki/Kawasan_perdagangan_bebas" TargetMode="External"/><Relationship Id="rId6" Type="http://schemas.openxmlformats.org/officeDocument/2006/relationships/hyperlink" Target="https://id.wikipedia.org/wiki/ASEA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d.wikipedia.org/wiki/Negara_berkemba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di 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tenggara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, </a:t>
            </a:r>
            <a:r>
              <a:rPr lang="en-US" dirty="0" err="1" smtClean="0"/>
              <a:t>s.e.</a:t>
            </a:r>
            <a:r>
              <a:rPr lang="en-US" dirty="0" smtClean="0"/>
              <a:t>, </a:t>
            </a:r>
            <a:r>
              <a:rPr lang="en-US" dirty="0" err="1" smtClean="0"/>
              <a:t>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1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									        </a:t>
            </a:r>
            <a:r>
              <a:rPr lang="en-US" dirty="0" err="1" smtClean="0"/>
              <a:t>bakat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524217"/>
            <a:ext cx="5422390" cy="363304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Pasar</a:t>
            </a:r>
            <a:endParaRPr lang="en-US" b="1" dirty="0" smtClean="0"/>
          </a:p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,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industrinya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pertumbuhannya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Asia Tenggara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Filipina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Kamboja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yang paling </a:t>
            </a:r>
            <a:r>
              <a:rPr lang="en-US" dirty="0" err="1"/>
              <a:t>signifikan</a:t>
            </a:r>
            <a:r>
              <a:rPr lang="en-US" dirty="0"/>
              <a:t> di Asia Tenggara. </a:t>
            </a:r>
            <a:r>
              <a:rPr lang="en-US" dirty="0" err="1"/>
              <a:t>Adapula</a:t>
            </a:r>
            <a:r>
              <a:rPr lang="en-US" dirty="0"/>
              <a:t> China </a:t>
            </a:r>
            <a:r>
              <a:rPr lang="en-US" dirty="0" err="1"/>
              <a:t>dan</a:t>
            </a:r>
            <a:r>
              <a:rPr lang="en-US" dirty="0"/>
              <a:t> India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tumbuh</a:t>
            </a:r>
            <a:r>
              <a:rPr lang="en-US" dirty="0"/>
              <a:t> paling </a:t>
            </a:r>
            <a:r>
              <a:rPr lang="en-US" dirty="0" err="1"/>
              <a:t>cepat</a:t>
            </a:r>
            <a:r>
              <a:rPr lang="en-US" dirty="0"/>
              <a:t> di Asia Selatan,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Korea Selatan di Asia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Bakat</a:t>
            </a:r>
            <a:r>
              <a:rPr lang="en-US" b="1" dirty="0" smtClean="0"/>
              <a:t> yang </a:t>
            </a:r>
            <a:r>
              <a:rPr lang="en-US" b="1" dirty="0" err="1" smtClean="0"/>
              <a:t>Tersedia</a:t>
            </a:r>
            <a:endParaRPr lang="en-US" b="1" dirty="0" smtClean="0"/>
          </a:p>
          <a:p>
            <a:r>
              <a:rPr lang="en-US" dirty="0" smtClean="0"/>
              <a:t>Perusahaan </a:t>
            </a:r>
            <a:r>
              <a:rPr lang="en-US" dirty="0"/>
              <a:t>yang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. 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berpengalaman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domain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8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Kompetisi</a:t>
            </a:r>
            <a:r>
              <a:rPr lang="en-US" dirty="0" smtClean="0"/>
              <a:t>							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585" y="2137851"/>
            <a:ext cx="5422390" cy="363304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Kompetisi</a:t>
            </a:r>
            <a:endParaRPr lang="en-US" dirty="0"/>
          </a:p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Asia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. 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celah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. 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juga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melokalisasi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mana pun di Asia,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842" y="2601491"/>
            <a:ext cx="5422392" cy="363304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Infratruktur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Pendanaan</a:t>
            </a:r>
            <a:endParaRPr lang="en-US" b="1" dirty="0" smtClean="0"/>
          </a:p>
          <a:p>
            <a:r>
              <a:rPr lang="en-US" dirty="0" smtClean="0"/>
              <a:t>Negara-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Singapura </a:t>
            </a:r>
            <a:r>
              <a:rPr lang="en-US" dirty="0" err="1"/>
              <a:t>dan</a:t>
            </a:r>
            <a:r>
              <a:rPr lang="en-US" dirty="0"/>
              <a:t> China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canggih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global.</a:t>
            </a:r>
          </a:p>
          <a:p>
            <a:r>
              <a:rPr lang="en-US" dirty="0"/>
              <a:t>Startup juga </a:t>
            </a:r>
            <a:r>
              <a:rPr lang="en-US" i="1" dirty="0"/>
              <a:t>booming </a:t>
            </a:r>
            <a:r>
              <a:rPr lang="en-US" dirty="0"/>
              <a:t>di India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yang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digitalnya</a:t>
            </a:r>
            <a:r>
              <a:rPr lang="en-US" dirty="0"/>
              <a:t>. Seoul di Korea Selatan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global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 startup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disebut-sebut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di Asia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internet.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2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Hambatan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Bahasa</a:t>
            </a:r>
            <a:endParaRPr lang="en-US" dirty="0"/>
          </a:p>
          <a:p>
            <a:r>
              <a:rPr lang="en-US" dirty="0"/>
              <a:t>Negara yang </a:t>
            </a:r>
            <a:r>
              <a:rPr lang="en-US" dirty="0" err="1"/>
              <a:t>berbeda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Asia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di Asia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langgeng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.</a:t>
            </a:r>
          </a:p>
          <a:p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di </a:t>
            </a:r>
            <a:r>
              <a:rPr lang="en-US" dirty="0" err="1"/>
              <a:t>barat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lain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di Asia,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,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1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malaysia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Malaysia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 </a:t>
            </a:r>
            <a:r>
              <a:rPr lang="en-US" dirty="0" smtClean="0">
                <a:hlinkClick r:id="rId2" tooltip="Federal"/>
              </a:rPr>
              <a:t>federal</a:t>
            </a:r>
            <a:r>
              <a:rPr lang="en-US" baseline="30000" dirty="0"/>
              <a:t> </a:t>
            </a:r>
            <a:r>
              <a:rPr lang="en-US" dirty="0" smtClean="0"/>
              <a:t>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>
                <a:hlinkClick r:id="rId3" tooltip="Daftar negara bagian di Malaysia"/>
              </a:rPr>
              <a:t>tiga belas negeri (negara bagian) dan tiga wilayah federal</a:t>
            </a:r>
            <a:r>
              <a:rPr lang="en-US" dirty="0"/>
              <a:t> di </a:t>
            </a:r>
            <a:r>
              <a:rPr lang="en-US" dirty="0">
                <a:hlinkClick r:id="rId4" tooltip="Asia Tenggara"/>
              </a:rPr>
              <a:t>Asia Tenggara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 </a:t>
            </a:r>
            <a:r>
              <a:rPr lang="en-US" i="1" dirty="0"/>
              <a:t>329.847</a:t>
            </a:r>
            <a:r>
              <a:rPr lang="en-US" dirty="0"/>
              <a:t> km </a:t>
            </a:r>
            <a:r>
              <a:rPr lang="en-US" dirty="0" err="1"/>
              <a:t>persegi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Kebudayaan</a:t>
            </a:r>
            <a:r>
              <a:rPr lang="en-US" dirty="0"/>
              <a:t> Dayak, </a:t>
            </a:r>
            <a:r>
              <a:rPr lang="en-US" dirty="0" err="1"/>
              <a:t>Iban</a:t>
            </a:r>
            <a:r>
              <a:rPr lang="en-US" dirty="0"/>
              <a:t>, Kayak, </a:t>
            </a:r>
            <a:r>
              <a:rPr lang="en-US" dirty="0" err="1"/>
              <a:t>Kenyah</a:t>
            </a:r>
            <a:r>
              <a:rPr lang="en-US" dirty="0"/>
              <a:t>, </a:t>
            </a:r>
            <a:r>
              <a:rPr lang="en-US" dirty="0" err="1"/>
              <a:t>Murut</a:t>
            </a:r>
            <a:r>
              <a:rPr lang="en-US" dirty="0"/>
              <a:t>, </a:t>
            </a:r>
            <a:r>
              <a:rPr lang="en-US" dirty="0">
                <a:hlinkClick r:id="rId5" tooltip="Lun Bawang"/>
              </a:rPr>
              <a:t>Lun Bawang</a:t>
            </a:r>
            <a:r>
              <a:rPr lang="en-US" dirty="0"/>
              <a:t>, </a:t>
            </a:r>
            <a:r>
              <a:rPr lang="en-US" dirty="0">
                <a:hlinkClick r:id="rId6" tooltip="Kelabit (halaman belum tersedia)"/>
              </a:rPr>
              <a:t>Kelabit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7" tooltip="Suku Bidayuh"/>
              </a:rPr>
              <a:t>Bidayuh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Malaysia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multi-</a:t>
            </a:r>
            <a:r>
              <a:rPr lang="en-US" dirty="0" err="1"/>
              <a:t>suku</a:t>
            </a:r>
            <a:r>
              <a:rPr lang="en-US" dirty="0"/>
              <a:t>, multi-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multi-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Februari</a:t>
            </a:r>
            <a:r>
              <a:rPr lang="en-US" dirty="0"/>
              <a:t> 2007 </a:t>
            </a:r>
            <a:r>
              <a:rPr lang="en-US" dirty="0" err="1"/>
              <a:t>adalah</a:t>
            </a:r>
            <a:r>
              <a:rPr lang="en-US" dirty="0"/>
              <a:t> 26,6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62% </a:t>
            </a:r>
            <a:r>
              <a:rPr lang="en-US" dirty="0" err="1"/>
              <a:t>Bumiputera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), 24% </a:t>
            </a:r>
            <a:r>
              <a:rPr lang="en-US" dirty="0" err="1"/>
              <a:t>Tionghoa</a:t>
            </a:r>
            <a:r>
              <a:rPr lang="en-US" dirty="0"/>
              <a:t>, 8% India,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(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Malaysia).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kesukuan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thailand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hlinkClick r:id="rId2" tooltip="Bahasa Thai"/>
              </a:rPr>
              <a:t>Thai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 </a:t>
            </a:r>
            <a:r>
              <a:rPr lang="en-US" dirty="0">
                <a:hlinkClick r:id="rId3" tooltip="Suku Thai"/>
              </a:rPr>
              <a:t>suku Thai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 </a:t>
            </a:r>
            <a:r>
              <a:rPr lang="en-US" i="1" dirty="0"/>
              <a:t>Siam</a:t>
            </a:r>
            <a:r>
              <a:rPr lang="en-US" dirty="0"/>
              <a:t> 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Thai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 </a:t>
            </a:r>
            <a:r>
              <a:rPr lang="en-US" dirty="0" err="1"/>
              <a:t>Tionghoa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Amerika.</a:t>
            </a:r>
          </a:p>
          <a:p>
            <a:r>
              <a:rPr lang="en-US" dirty="0">
                <a:hlinkClick r:id="rId4" tooltip="Muay Thai"/>
              </a:rPr>
              <a:t>Muay Thai</a:t>
            </a:r>
            <a:r>
              <a:rPr lang="en-US" dirty="0"/>
              <a:t>, </a:t>
            </a:r>
            <a:r>
              <a:rPr lang="en-US" dirty="0" err="1"/>
              <a:t>sejenis</a:t>
            </a:r>
            <a:r>
              <a:rPr lang="en-US" dirty="0"/>
              <a:t> </a:t>
            </a:r>
            <a:r>
              <a:rPr lang="en-US" dirty="0">
                <a:hlinkClick r:id="rId5" tooltip="Seni bela diri"/>
              </a:rPr>
              <a:t>seni bela diri</a:t>
            </a:r>
            <a:r>
              <a:rPr lang="en-US" dirty="0"/>
              <a:t> </a:t>
            </a:r>
            <a:r>
              <a:rPr lang="en-US" dirty="0" err="1">
                <a:hlinkClick r:id="rId6" tooltip="Kickboxing"/>
              </a:rPr>
              <a:t>kickboxing</a:t>
            </a:r>
            <a:r>
              <a:rPr lang="en-US" dirty="0" err="1"/>
              <a:t>ala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Thai,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di </a:t>
            </a:r>
            <a:r>
              <a:rPr lang="en-US" dirty="0" err="1"/>
              <a:t>Kerajaan</a:t>
            </a:r>
            <a:r>
              <a:rPr lang="en-US" dirty="0"/>
              <a:t> Thai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 </a:t>
            </a:r>
            <a:r>
              <a:rPr lang="en-US" dirty="0">
                <a:hlinkClick r:id="rId7" tooltip="Seni beladiri"/>
              </a:rPr>
              <a:t>seni </a:t>
            </a:r>
            <a:r>
              <a:rPr lang="en-US" dirty="0" err="1">
                <a:hlinkClick r:id="rId7" tooltip="Seni beladiri"/>
              </a:rPr>
              <a:t>beladiri</a:t>
            </a:r>
            <a:r>
              <a:rPr lang="en-US" dirty="0" err="1"/>
              <a:t>setempat</a:t>
            </a:r>
            <a:r>
              <a:rPr lang="en-US" dirty="0" smtClean="0"/>
              <a:t>.</a:t>
            </a:r>
          </a:p>
          <a:p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penyambutan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di </a:t>
            </a:r>
            <a:r>
              <a:rPr lang="en-US" dirty="0" err="1"/>
              <a:t>Kerajaan</a:t>
            </a:r>
            <a:r>
              <a:rPr lang="en-US" dirty="0"/>
              <a:t> Thai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 </a:t>
            </a:r>
            <a:r>
              <a:rPr lang="en-US" i="1" dirty="0" err="1"/>
              <a:t>wai</a:t>
            </a:r>
            <a:r>
              <a:rPr lang="en-US" dirty="0"/>
              <a:t>, yang </a:t>
            </a:r>
            <a:r>
              <a:rPr lang="en-US" dirty="0" err="1"/>
              <a:t>gerakannya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sembahyang</a:t>
            </a:r>
            <a:r>
              <a:rPr lang="en-US" dirty="0"/>
              <a:t>.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Singapura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terdepan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baseline="30000" dirty="0">
                <a:hlinkClick r:id="rId2"/>
              </a:rPr>
              <a:t>[4]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dirty="0">
                <a:hlinkClick r:id="rId3" tooltip="Kota global"/>
              </a:rPr>
              <a:t>kota </a:t>
            </a:r>
            <a:r>
              <a:rPr lang="en-US" dirty="0" err="1">
                <a:hlinkClick r:id="rId3" tooltip="Kota global"/>
              </a:rPr>
              <a:t>dunia</a:t>
            </a:r>
            <a:r>
              <a:rPr lang="en-US" dirty="0" err="1"/>
              <a:t>kosmopolitan</a:t>
            </a:r>
            <a:r>
              <a:rPr lang="en-US" dirty="0"/>
              <a:t> yang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</a:t>
            </a:r>
            <a:r>
              <a:rPr lang="en-US" dirty="0" err="1"/>
              <a:t>Pelabuhan</a:t>
            </a:r>
            <a:r>
              <a:rPr lang="en-US" dirty="0"/>
              <a:t> Singapura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lima </a:t>
            </a:r>
            <a:r>
              <a:rPr lang="en-US" dirty="0" err="1"/>
              <a:t>pelabuhan</a:t>
            </a:r>
            <a:r>
              <a:rPr lang="en-US" dirty="0"/>
              <a:t> </a:t>
            </a:r>
            <a:r>
              <a:rPr lang="en-US" dirty="0" err="1"/>
              <a:t>tersibuk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 smtClean="0"/>
              <a:t>.</a:t>
            </a:r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keragaman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imigrannya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Singapura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Britania</a:t>
            </a:r>
            <a:r>
              <a:rPr lang="en-US" dirty="0"/>
              <a:t>, </a:t>
            </a:r>
            <a:r>
              <a:rPr lang="en-US" dirty="0" err="1"/>
              <a:t>Melayu</a:t>
            </a:r>
            <a:r>
              <a:rPr lang="en-US" dirty="0"/>
              <a:t>, </a:t>
            </a:r>
            <a:r>
              <a:rPr lang="en-US" dirty="0" err="1"/>
              <a:t>Cina</a:t>
            </a:r>
            <a:r>
              <a:rPr lang="en-US" dirty="0"/>
              <a:t>, India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4" tooltip="Peranakan"/>
              </a:rPr>
              <a:t>Peranakan</a:t>
            </a:r>
            <a:r>
              <a:rPr lang="en-US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filipina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Asia Tenggara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smtClean="0"/>
              <a:t>Filipina,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yang paling </a:t>
            </a:r>
            <a:r>
              <a:rPr lang="en-US" dirty="0" err="1"/>
              <a:t>signifikan</a:t>
            </a:r>
            <a:r>
              <a:rPr lang="en-US" dirty="0"/>
              <a:t> di Asia Tenggara.</a:t>
            </a:r>
            <a:endParaRPr lang="en-US" dirty="0" smtClean="0"/>
          </a:p>
          <a:p>
            <a:r>
              <a:rPr lang="en-US" dirty="0" smtClean="0"/>
              <a:t>Filipina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Indonesia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kepulauan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. </a:t>
            </a:r>
            <a:r>
              <a:rPr lang="en-US" dirty="0" err="1"/>
              <a:t>Sukusuku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yang </a:t>
            </a:r>
            <a:r>
              <a:rPr lang="en-US" dirty="0" err="1"/>
              <a:t>dipertahaankan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turun-temurun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ifugao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Bukidnon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1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Bagaimana</a:t>
            </a:r>
            <a:r>
              <a:rPr lang="en-US" sz="6000" dirty="0" smtClean="0"/>
              <a:t> </a:t>
            </a:r>
            <a:r>
              <a:rPr lang="en-US" sz="6000" dirty="0" err="1" smtClean="0"/>
              <a:t>tentang</a:t>
            </a:r>
            <a:r>
              <a:rPr lang="en-US" sz="6000" dirty="0" smtClean="0"/>
              <a:t> </a:t>
            </a:r>
            <a:r>
              <a:rPr lang="en-US" sz="6000" dirty="0" err="1" smtClean="0"/>
              <a:t>budaya</a:t>
            </a:r>
            <a:r>
              <a:rPr lang="en-US" sz="6000" dirty="0" smtClean="0"/>
              <a:t> Myanmar, </a:t>
            </a:r>
            <a:r>
              <a:rPr lang="en-US" sz="6000" dirty="0" err="1" smtClean="0"/>
              <a:t>Kamboja</a:t>
            </a:r>
            <a:r>
              <a:rPr lang="en-US" sz="6000" dirty="0" smtClean="0"/>
              <a:t>, Laos, Brunei, </a:t>
            </a:r>
            <a:r>
              <a:rPr lang="en-US" sz="6000" dirty="0" err="1" smtClean="0"/>
              <a:t>dan</a:t>
            </a:r>
            <a:r>
              <a:rPr lang="en-US" sz="6000" dirty="0" smtClean="0"/>
              <a:t> yang </a:t>
            </a:r>
            <a:r>
              <a:rPr lang="en-US" sz="6000" dirty="0" err="1" smtClean="0"/>
              <a:t>lainnya</a:t>
            </a:r>
            <a:r>
              <a:rPr lang="en-US" sz="6000" dirty="0" smtClean="0"/>
              <a:t>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65418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Kristina </a:t>
            </a:r>
            <a:r>
              <a:rPr lang="en-US" dirty="0" err="1" smtClean="0"/>
              <a:t>wardhani</a:t>
            </a:r>
            <a:r>
              <a:rPr lang="en-US" dirty="0" smtClean="0"/>
              <a:t> ,</a:t>
            </a:r>
            <a:r>
              <a:rPr lang="en-US" dirty="0" err="1" smtClean="0"/>
              <a:t>s.e.</a:t>
            </a:r>
            <a:r>
              <a:rPr lang="en-US" dirty="0" smtClean="0"/>
              <a:t> ,</a:t>
            </a:r>
            <a:r>
              <a:rPr lang="en-US" dirty="0" err="1" smtClean="0"/>
              <a:t>m.m.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3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tenggara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permasalahannya</a:t>
            </a:r>
            <a:r>
              <a:rPr lang="en-US" dirty="0" smtClean="0"/>
              <a:t>.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history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mana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r>
              <a:rPr lang="en-US" dirty="0" err="1" smtClean="0"/>
              <a:t>tenggara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3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OF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Budaya</a:t>
            </a:r>
            <a:r>
              <a:rPr lang="en-US" b="1" dirty="0"/>
              <a:t> Asia</a:t>
            </a:r>
            <a:r>
              <a:rPr lang="en-US" dirty="0"/>
              <a:t> 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2" tooltip="Tradisi"/>
              </a:rPr>
              <a:t>tradisi</a:t>
            </a:r>
            <a:r>
              <a:rPr lang="en-US" dirty="0"/>
              <a:t> </a:t>
            </a:r>
            <a:r>
              <a:rPr lang="en-US" dirty="0">
                <a:hlinkClick r:id="rId3" tooltip="Seni"/>
              </a:rPr>
              <a:t>seni</a:t>
            </a:r>
            <a:r>
              <a:rPr lang="en-US" dirty="0"/>
              <a:t>, </a:t>
            </a:r>
            <a:r>
              <a:rPr lang="en-US" dirty="0">
                <a:hlinkClick r:id="rId4" tooltip="Arsitektur"/>
              </a:rPr>
              <a:t>arsitektur</a:t>
            </a:r>
            <a:r>
              <a:rPr lang="en-US" dirty="0"/>
              <a:t>, </a:t>
            </a:r>
            <a:r>
              <a:rPr lang="en-US" dirty="0">
                <a:hlinkClick r:id="rId5" tooltip="Musik"/>
              </a:rPr>
              <a:t>musik</a:t>
            </a:r>
            <a:r>
              <a:rPr lang="en-US" dirty="0"/>
              <a:t>, </a:t>
            </a:r>
            <a:r>
              <a:rPr lang="en-US" dirty="0">
                <a:hlinkClick r:id="rId6" tooltip="Sastra"/>
              </a:rPr>
              <a:t>sastra</a:t>
            </a:r>
            <a:r>
              <a:rPr lang="en-US" dirty="0"/>
              <a:t>, </a:t>
            </a:r>
            <a:r>
              <a:rPr lang="en-US" dirty="0">
                <a:hlinkClick r:id="rId7" tooltip="Gaya hidup"/>
              </a:rPr>
              <a:t>gaya hidup</a:t>
            </a:r>
            <a:r>
              <a:rPr lang="en-US" dirty="0"/>
              <a:t>, </a:t>
            </a:r>
            <a:r>
              <a:rPr lang="en-US" dirty="0">
                <a:hlinkClick r:id="rId8" tooltip="Filsafat"/>
              </a:rPr>
              <a:t>filsafat</a:t>
            </a:r>
            <a:r>
              <a:rPr lang="en-US" dirty="0"/>
              <a:t>, </a:t>
            </a:r>
            <a:r>
              <a:rPr lang="en-US" dirty="0">
                <a:hlinkClick r:id="rId9" tooltip="Politik"/>
              </a:rPr>
              <a:t>politik</a:t>
            </a:r>
            <a:r>
              <a:rPr lang="en-US" dirty="0"/>
              <a:t>, </a:t>
            </a:r>
            <a:r>
              <a:rPr lang="en-US" dirty="0">
                <a:hlinkClick r:id="rId10" tooltip="Agama"/>
              </a:rPr>
              <a:t>agama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11" tooltip="Hari raya"/>
              </a:rPr>
              <a:t>perayaan</a:t>
            </a:r>
            <a:r>
              <a:rPr lang="en-US" dirty="0"/>
              <a:t> 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dipraktikkan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masa </a:t>
            </a:r>
            <a:r>
              <a:rPr lang="en-US" dirty="0">
                <a:hlinkClick r:id="rId12" tooltip="Pra-sejarah"/>
              </a:rPr>
              <a:t>pra-sejarah</a:t>
            </a:r>
            <a:r>
              <a:rPr lang="en-US" dirty="0"/>
              <a:t> 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dirty="0">
                <a:hlinkClick r:id="rId13" tooltip="Kelompok etnis"/>
              </a:rPr>
              <a:t>kelompok etnis</a:t>
            </a:r>
            <a:r>
              <a:rPr lang="en-US" dirty="0"/>
              <a:t> di </a:t>
            </a:r>
            <a:r>
              <a:rPr lang="en-US" dirty="0">
                <a:hlinkClick r:id="rId14" tooltip="Benua Asia"/>
              </a:rPr>
              <a:t>benua Asia</a:t>
            </a:r>
            <a:r>
              <a:rPr lang="en-US" dirty="0" smtClean="0"/>
              <a:t>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kaya, </a:t>
            </a:r>
            <a:r>
              <a:rPr lang="en-US" dirty="0">
                <a:hlinkClick r:id="rId15" tooltip="Asia"/>
              </a:rPr>
              <a:t>Asia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, </a:t>
            </a:r>
            <a:r>
              <a:rPr lang="en-US" dirty="0" err="1"/>
              <a:t>pelbagai</a:t>
            </a:r>
            <a:r>
              <a:rPr lang="en-US" dirty="0"/>
              <a:t> </a:t>
            </a:r>
            <a:r>
              <a:rPr lang="en-US" dirty="0">
                <a:hlinkClick r:id="rId16" tooltip="Mitos"/>
              </a:rPr>
              <a:t>mitos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tertua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 </a:t>
            </a:r>
            <a:r>
              <a:rPr lang="en-US" dirty="0">
                <a:hlinkClick r:id="rId17" tooltip="Etika"/>
              </a:rPr>
              <a:t>etika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>
                <a:hlinkClick r:id="rId18" tooltip="Moralitas"/>
              </a:rPr>
              <a:t>moralitas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2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ASIA TENGGARA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7485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A. L. Kroeber,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tertinggal</a:t>
            </a:r>
            <a:r>
              <a:rPr lang="en-US" dirty="0"/>
              <a:t> di </a:t>
            </a:r>
            <a:r>
              <a:rPr lang="en-US" dirty="0" err="1"/>
              <a:t>kawasan</a:t>
            </a:r>
            <a:r>
              <a:rPr lang="en-US" dirty="0"/>
              <a:t> Asia Tenggara </a:t>
            </a:r>
            <a:r>
              <a:rPr lang="en-US" dirty="0" err="1"/>
              <a:t>suku-suku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Asia :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 1. Tenggara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Wilayah </a:t>
            </a:r>
            <a:r>
              <a:rPr lang="en-US" dirty="0" err="1"/>
              <a:t>Ras</a:t>
            </a:r>
            <a:r>
              <a:rPr lang="en-US" dirty="0"/>
              <a:t> Negroid yang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Semenanjung</a:t>
            </a:r>
            <a:r>
              <a:rPr lang="en-US" dirty="0"/>
              <a:t> </a:t>
            </a:r>
            <a:r>
              <a:rPr lang="en-US" dirty="0" err="1"/>
              <a:t>Negarabangsa</a:t>
            </a:r>
            <a:r>
              <a:rPr lang="en-US" dirty="0"/>
              <a:t> Lao Yao, </a:t>
            </a:r>
            <a:r>
              <a:rPr lang="en-US" dirty="0" err="1"/>
              <a:t>dan</a:t>
            </a:r>
            <a:r>
              <a:rPr lang="en-US" dirty="0"/>
              <a:t> Thai di Laos </a:t>
            </a:r>
            <a:r>
              <a:rPr lang="en-US" dirty="0" err="1"/>
              <a:t>dan</a:t>
            </a:r>
            <a:r>
              <a:rPr lang="en-US" dirty="0"/>
              <a:t> Thailand. </a:t>
            </a:r>
            <a:r>
              <a:rPr lang="en-US" dirty="0" err="1"/>
              <a:t>Suku</a:t>
            </a:r>
            <a:r>
              <a:rPr lang="en-US" dirty="0"/>
              <a:t> Filipina 2. </a:t>
            </a:r>
            <a:r>
              <a:rPr lang="en-US" dirty="0" err="1"/>
              <a:t>Ras</a:t>
            </a:r>
            <a:r>
              <a:rPr lang="en-US" dirty="0"/>
              <a:t> Mongoloid yang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Kepulauan</a:t>
            </a:r>
            <a:r>
              <a:rPr lang="en-US" dirty="0"/>
              <a:t> Indonesia, Malaysia,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Khamer</a:t>
            </a:r>
            <a:r>
              <a:rPr lang="en-US" dirty="0"/>
              <a:t> di </a:t>
            </a:r>
            <a:r>
              <a:rPr lang="en-US" dirty="0" err="1"/>
              <a:t>Kamboja</a:t>
            </a:r>
            <a:r>
              <a:rPr lang="en-US" dirty="0"/>
              <a:t>. </a:t>
            </a:r>
            <a:r>
              <a:rPr lang="en-US" dirty="0" err="1"/>
              <a:t>dan</a:t>
            </a:r>
            <a:r>
              <a:rPr lang="en-US" dirty="0"/>
              <a:t> Filipina.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Semang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Sakai di Malaysia</a:t>
            </a:r>
            <a:r>
              <a:rPr lang="en-US" dirty="0" smtClean="0"/>
              <a:t>.</a:t>
            </a:r>
          </a:p>
          <a:p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Austronesia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leluhur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Austronesia </a:t>
            </a:r>
            <a:r>
              <a:rPr lang="en-US" dirty="0" err="1"/>
              <a:t>Kawasan</a:t>
            </a:r>
            <a:r>
              <a:rPr lang="en-US" dirty="0"/>
              <a:t> Asia Tenggara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protosejarah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ASEAN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datang,dinamis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berdialog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luluh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kebudayaannya</a:t>
            </a:r>
            <a:r>
              <a:rPr lang="en-US" dirty="0" smtClean="0"/>
              <a:t>.</a:t>
            </a:r>
          </a:p>
          <a:p>
            <a:r>
              <a:rPr lang="en-US" dirty="0" err="1"/>
              <a:t>Solidaritas</a:t>
            </a:r>
            <a:r>
              <a:rPr lang="en-US" dirty="0"/>
              <a:t> ASEAN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masa </a:t>
            </a:r>
            <a:r>
              <a:rPr lang="en-US" dirty="0" err="1"/>
              <a:t>silam</a:t>
            </a:r>
            <a:r>
              <a:rPr lang="en-US" dirty="0"/>
              <a:t>. Asia Tenggara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denganPenyebaran</a:t>
            </a:r>
            <a:r>
              <a:rPr lang="en-US" dirty="0"/>
              <a:t> Austronesia.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´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manamana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mana-mana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4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di Asia Tenggara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 </a:t>
            </a:r>
            <a:r>
              <a:rPr lang="en-US" dirty="0">
                <a:hlinkClick r:id="rId2" tooltip="Negara berkembang"/>
              </a:rPr>
              <a:t>negara berkembang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 </a:t>
            </a:r>
            <a:r>
              <a:rPr lang="en-US" dirty="0">
                <a:hlinkClick r:id="rId3" tooltip="Singapura"/>
              </a:rPr>
              <a:t>Singapura</a:t>
            </a:r>
            <a:r>
              <a:rPr lang="en-US" dirty="0"/>
              <a:t> yang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dirty="0">
                <a:hlinkClick r:id="rId4" tooltip="Negara maju"/>
              </a:rPr>
              <a:t>negara maju</a:t>
            </a:r>
            <a:r>
              <a:rPr lang="en-US" dirty="0"/>
              <a:t>.</a:t>
            </a:r>
          </a:p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Asia Tenggara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r>
              <a:rPr lang="en-US" dirty="0"/>
              <a:t> Singapura.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 </a:t>
            </a:r>
            <a:r>
              <a:rPr lang="en-US" dirty="0">
                <a:hlinkClick r:id="rId5" tooltip="Kawasan perdagangan bebas"/>
              </a:rPr>
              <a:t>kawasan perdagangan bebas</a:t>
            </a:r>
            <a:r>
              <a:rPr lang="en-US" dirty="0"/>
              <a:t> Asia Tenggara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 </a:t>
            </a:r>
            <a:r>
              <a:rPr lang="en-US" dirty="0">
                <a:hlinkClick r:id="rId6" tooltip="ASEAN"/>
              </a:rPr>
              <a:t>ASEAN</a:t>
            </a:r>
            <a:r>
              <a:rPr lang="en-US" dirty="0"/>
              <a:t> 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di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1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88" y="0"/>
            <a:ext cx="640809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7020" y="2305317"/>
            <a:ext cx="3541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"</a:t>
            </a:r>
            <a:r>
              <a:rPr lang="en-US" b="1" i="1" dirty="0" err="1"/>
              <a:t>Timur</a:t>
            </a:r>
            <a:r>
              <a:rPr lang="en-US" b="1" i="1" dirty="0"/>
              <a:t> </a:t>
            </a:r>
            <a:r>
              <a:rPr lang="en-US" b="1" i="1" dirty="0" err="1"/>
              <a:t>membutuhkan</a:t>
            </a:r>
            <a:r>
              <a:rPr lang="en-US" b="1" i="1" dirty="0"/>
              <a:t> </a:t>
            </a:r>
            <a:r>
              <a:rPr lang="en-US" b="1" i="1" dirty="0" err="1"/>
              <a:t>semangat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dinamisme</a:t>
            </a:r>
            <a:r>
              <a:rPr lang="en-US" b="1" i="1" dirty="0"/>
              <a:t> Barat. Barat </a:t>
            </a:r>
            <a:r>
              <a:rPr lang="en-US" b="1" i="1" dirty="0" err="1"/>
              <a:t>membutuhkan</a:t>
            </a:r>
            <a:r>
              <a:rPr lang="en-US" b="1" i="1" dirty="0"/>
              <a:t> </a:t>
            </a:r>
            <a:r>
              <a:rPr lang="en-US" b="1" i="1" dirty="0" err="1"/>
              <a:t>ketenangan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kedamaian</a:t>
            </a:r>
            <a:r>
              <a:rPr lang="en-US" b="1" i="1" dirty="0"/>
              <a:t> </a:t>
            </a:r>
            <a:r>
              <a:rPr lang="en-US" b="1" i="1" dirty="0" err="1" smtClean="0"/>
              <a:t>Timur</a:t>
            </a:r>
            <a:r>
              <a:rPr lang="en-US" b="1" i="1" dirty="0" smtClean="0"/>
              <a:t>”</a:t>
            </a:r>
          </a:p>
          <a:p>
            <a:endParaRPr lang="en-US" b="1" i="1" dirty="0"/>
          </a:p>
          <a:p>
            <a:r>
              <a:rPr lang="en-US" b="1" i="1" dirty="0" smtClean="0"/>
              <a:t>(</a:t>
            </a:r>
            <a:r>
              <a:rPr lang="en-US" b="1" i="1" dirty="0" err="1"/>
              <a:t>Anand</a:t>
            </a:r>
            <a:r>
              <a:rPr lang="en-US" b="1" i="1" dirty="0"/>
              <a:t> </a:t>
            </a:r>
            <a:r>
              <a:rPr lang="en-US" b="1" i="1" dirty="0" err="1"/>
              <a:t>Khrisna</a:t>
            </a:r>
            <a:r>
              <a:rPr lang="en-US" b="1" i="1" dirty="0"/>
              <a:t>-Indonesia)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Pragmatisme</a:t>
            </a:r>
            <a:r>
              <a:rPr lang="en-US" dirty="0" smtClean="0"/>
              <a:t> orang </a:t>
            </a:r>
            <a:r>
              <a:rPr lang="en-US" dirty="0" err="1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651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Asia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personal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prestise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Relationships are more important than the letter of law</a:t>
            </a:r>
            <a:endParaRPr lang="en-US" dirty="0" smtClean="0"/>
          </a:p>
          <a:p>
            <a:r>
              <a:rPr lang="en-US" dirty="0" err="1"/>
              <a:t>Pendidikan</a:t>
            </a:r>
            <a:r>
              <a:rPr lang="en-US" dirty="0"/>
              <a:t> di </a:t>
            </a:r>
            <a:r>
              <a:rPr lang="en-US" dirty="0" err="1"/>
              <a:t>kawasan</a:t>
            </a:r>
            <a:r>
              <a:rPr lang="en-US" dirty="0"/>
              <a:t> Asia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hafalan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bangsa</a:t>
            </a:r>
            <a:r>
              <a:rPr lang="en-US" dirty="0"/>
              <a:t> Asia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“Jack of all trades, but master of none.” 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awasan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multietnis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lantas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perselisihan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b="1" dirty="0"/>
              <a:t>Asia</a:t>
            </a:r>
            <a:r>
              <a:rPr lang="en-US" dirty="0"/>
              <a:t> 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 </a:t>
            </a:r>
            <a:r>
              <a:rPr lang="en-US" b="1" dirty="0" err="1"/>
              <a:t>hirarki</a:t>
            </a:r>
            <a:r>
              <a:rPr lang="en-US" b="1" dirty="0"/>
              <a:t> (</a:t>
            </a:r>
            <a:r>
              <a:rPr lang="en-US" b="1" dirty="0" err="1"/>
              <a:t>kedudukan</a:t>
            </a:r>
            <a:r>
              <a:rPr lang="en-US" dirty="0"/>
              <a:t>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didapatnya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b="1" dirty="0"/>
              <a:t>Respect is given because of hierarchy</a:t>
            </a:r>
            <a:r>
              <a:rPr lang="en-US" dirty="0" smtClean="0"/>
              <a:t>).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du</a:t>
            </a:r>
            <a:r>
              <a:rPr lang="en-US" dirty="0" smtClean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 </a:t>
            </a:r>
            <a:r>
              <a:rPr lang="en-US" b="1" dirty="0"/>
              <a:t>(open debate and confrontation are avoided</a:t>
            </a:r>
            <a:r>
              <a:rPr lang="en-US" dirty="0"/>
              <a:t>). 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esuksesan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diraih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(</a:t>
            </a:r>
            <a:r>
              <a:rPr lang="en-US" b="1" dirty="0"/>
              <a:t>Success is a group success</a:t>
            </a:r>
            <a:r>
              <a:rPr lang="en-US" dirty="0" smtClean="0"/>
              <a:t>)</a:t>
            </a:r>
          </a:p>
          <a:p>
            <a:r>
              <a:rPr lang="en-US" b="1" dirty="0"/>
              <a:t>Asia</a:t>
            </a:r>
            <a:r>
              <a:rPr lang="en-US" dirty="0"/>
              <a:t> 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 </a:t>
            </a:r>
            <a:r>
              <a:rPr lang="en-US" b="1" dirty="0"/>
              <a:t>track record</a:t>
            </a:r>
            <a:r>
              <a:rPr lang="en-US" dirty="0"/>
              <a:t> </a:t>
            </a:r>
            <a:r>
              <a:rPr lang="en-US" dirty="0" err="1"/>
              <a:t>sebelumnya</a:t>
            </a:r>
            <a:r>
              <a:rPr lang="en-US" dirty="0"/>
              <a:t> (</a:t>
            </a:r>
            <a:r>
              <a:rPr lang="en-US" b="1" dirty="0"/>
              <a:t>Long Past History is </a:t>
            </a:r>
            <a:r>
              <a:rPr lang="en-US" b="1" dirty="0" smtClean="0"/>
              <a:t>important)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3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09284"/>
            <a:ext cx="11029615" cy="4439245"/>
          </a:xfrm>
        </p:spPr>
        <p:txBody>
          <a:bodyPr>
            <a:normAutofit/>
          </a:bodyPr>
          <a:lstStyle/>
          <a:p>
            <a:r>
              <a:rPr lang="en-US" dirty="0"/>
              <a:t>Negara yang </a:t>
            </a:r>
            <a:r>
              <a:rPr lang="en-US" dirty="0" err="1"/>
              <a:t>berbeda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Asia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di Asia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langgeng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.</a:t>
            </a:r>
          </a:p>
          <a:p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di </a:t>
            </a:r>
            <a:r>
              <a:rPr lang="en-US" dirty="0" err="1"/>
              <a:t>barat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lain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di Asia,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,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engan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heterogen</a:t>
            </a:r>
            <a:r>
              <a:rPr lang="en-US" dirty="0"/>
              <a:t>,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 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di </a:t>
            </a:r>
            <a:r>
              <a:rPr lang="en-US" dirty="0" err="1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837126"/>
            <a:ext cx="11029615" cy="5376930"/>
          </a:xfrm>
        </p:spPr>
        <p:txBody>
          <a:bodyPr>
            <a:norm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lima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di Asia: </a:t>
            </a:r>
            <a:endParaRPr lang="en-US" dirty="0" smtClean="0"/>
          </a:p>
          <a:p>
            <a:r>
              <a:rPr lang="en-US" dirty="0" smtClean="0"/>
              <a:t>PASAR </a:t>
            </a:r>
          </a:p>
          <a:p>
            <a:r>
              <a:rPr lang="en-US" dirty="0" smtClean="0"/>
              <a:t>BAKAT </a:t>
            </a:r>
            <a:r>
              <a:rPr lang="en-US" dirty="0"/>
              <a:t>YANG TERSEDIA </a:t>
            </a:r>
          </a:p>
          <a:p>
            <a:r>
              <a:rPr lang="en-US" dirty="0" smtClean="0"/>
              <a:t>KOMPETISI </a:t>
            </a:r>
          </a:p>
          <a:p>
            <a:r>
              <a:rPr lang="en-US" dirty="0" smtClean="0"/>
              <a:t>INFRASTRUKTUR </a:t>
            </a:r>
            <a:r>
              <a:rPr lang="en-US" dirty="0"/>
              <a:t>&amp; </a:t>
            </a:r>
            <a:r>
              <a:rPr lang="en-US" dirty="0" smtClean="0"/>
              <a:t>PENGADAAN</a:t>
            </a:r>
          </a:p>
          <a:p>
            <a:r>
              <a:rPr lang="en-US" dirty="0" smtClean="0"/>
              <a:t>HAMBATAN </a:t>
            </a:r>
            <a:r>
              <a:rPr lang="en-US" dirty="0"/>
              <a:t>BUDAYA &amp; BAHASA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26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896</TotalTime>
  <Words>520</Words>
  <Application>Microsoft Macintosh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Gill Sans MT</vt:lpstr>
      <vt:lpstr>Wingdings 2</vt:lpstr>
      <vt:lpstr>Arial</vt:lpstr>
      <vt:lpstr>Dividend</vt:lpstr>
      <vt:lpstr>Budaya negara di asia tenggara</vt:lpstr>
      <vt:lpstr>Kriteria penilaian dan indikator</vt:lpstr>
      <vt:lpstr>CULTURE OF ASIA</vt:lpstr>
      <vt:lpstr>Budaya ASIA TENGGARA</vt:lpstr>
      <vt:lpstr>Kondisi ekosistem negara </vt:lpstr>
      <vt:lpstr>PowerPoint Presentation</vt:lpstr>
      <vt:lpstr>Pragmatisme orang asia</vt:lpstr>
      <vt:lpstr>Bagaimana tentang negosiasi dan bisnis ?</vt:lpstr>
      <vt:lpstr>Pertimbangan ekspansi bisnis di asia</vt:lpstr>
      <vt:lpstr>Pasar                  bakat yang tersedia</vt:lpstr>
      <vt:lpstr>Kompetisi       infrastruktur dan pendanaan</vt:lpstr>
      <vt:lpstr>Hambatan budaya dan bahasa</vt:lpstr>
      <vt:lpstr>Kebudayaan malaysia </vt:lpstr>
      <vt:lpstr>Kebudayaan thailand </vt:lpstr>
      <vt:lpstr>Kebudayaan singapura</vt:lpstr>
      <vt:lpstr>Kebudayaan filipina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negara di asia tenggara dan sekitar</dc:title>
  <dc:creator>Microsoft Office User</dc:creator>
  <cp:lastModifiedBy>Microsoft Office User</cp:lastModifiedBy>
  <cp:revision>10</cp:revision>
  <dcterms:created xsi:type="dcterms:W3CDTF">2020-07-09T12:17:36Z</dcterms:created>
  <dcterms:modified xsi:type="dcterms:W3CDTF">2020-07-10T03:14:27Z</dcterms:modified>
</cp:coreProperties>
</file>