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FE52A4-6211-4DB6-8841-BD24CFBEB0E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7153D-752A-4C65-9629-EF26B35261D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Subjek</a:t>
            </a:r>
            <a:r>
              <a:rPr lang="en-US" dirty="0" smtClean="0"/>
              <a:t> &amp;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SHI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SUBYEK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smtClean="0"/>
              <a:t>ORANG/MANUSIA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BW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/>
              <a:t>2 </a:t>
            </a:r>
            <a:r>
              <a:rPr lang="en-US" dirty="0" smtClean="0"/>
              <a:t>BW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(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)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sianak</a:t>
            </a:r>
            <a:r>
              <a:rPr lang="en-US" dirty="0" smtClean="0"/>
              <a:t> </a:t>
            </a:r>
            <a:r>
              <a:rPr lang="en-US" dirty="0" err="1" smtClean="0"/>
              <a:t>menghendakinya</a:t>
            </a:r>
            <a:r>
              <a:rPr lang="en-US" dirty="0" smtClean="0"/>
              <a:t> (</a:t>
            </a:r>
            <a:r>
              <a:rPr lang="en-US" dirty="0" err="1" smtClean="0"/>
              <a:t>waris</a:t>
            </a:r>
            <a:r>
              <a:rPr lang="en-US" dirty="0" smtClean="0"/>
              <a:t> &amp; </a:t>
            </a:r>
            <a:r>
              <a:rPr lang="en-US" dirty="0" err="1" smtClean="0"/>
              <a:t>hibah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cakap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endParaRPr lang="en-US" dirty="0" smtClean="0"/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ditaruh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pengampuan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pikirannya</a:t>
            </a:r>
            <a:r>
              <a:rPr lang="en-US" dirty="0" smtClean="0"/>
              <a:t>, </a:t>
            </a:r>
            <a:r>
              <a:rPr lang="en-US" dirty="0" err="1" smtClean="0"/>
              <a:t>pemabuk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pemboros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 (</a:t>
            </a:r>
            <a:r>
              <a:rPr lang="en-US" dirty="0" err="1" smtClean="0"/>
              <a:t>dulu</a:t>
            </a:r>
            <a:r>
              <a:rPr lang="en-US" dirty="0" smtClean="0"/>
              <a:t>,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SEMA 3/67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	BADAN HUKUM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 </a:t>
            </a:r>
            <a:r>
              <a:rPr lang="en-US" sz="5400" dirty="0" err="1" smtClean="0"/>
              <a:t>Pembagian</a:t>
            </a:r>
            <a:r>
              <a:rPr lang="en-US" sz="5400" dirty="0" smtClean="0"/>
              <a:t> </a:t>
            </a:r>
            <a:r>
              <a:rPr lang="en-US" sz="5400" dirty="0" err="1" smtClean="0"/>
              <a:t>Badan</a:t>
            </a:r>
            <a:r>
              <a:rPr lang="en-US" sz="5400" dirty="0" smtClean="0"/>
              <a:t> </a:t>
            </a:r>
            <a:r>
              <a:rPr lang="en-US" sz="5400" dirty="0" err="1" smtClean="0"/>
              <a:t>Hukum</a:t>
            </a:r>
            <a:r>
              <a:rPr lang="en-US" sz="54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	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. </a:t>
            </a:r>
            <a:r>
              <a:rPr lang="en-US" dirty="0" err="1" smtClean="0"/>
              <a:t>Conto</a:t>
            </a:r>
            <a:r>
              <a:rPr lang="en-US" dirty="0" err="1" smtClean="0"/>
              <a:t>hnya</a:t>
            </a:r>
            <a:r>
              <a:rPr lang="en-US" dirty="0" smtClean="0"/>
              <a:t> Negara RI, </a:t>
            </a:r>
            <a:r>
              <a:rPr lang="en-US" dirty="0" err="1" smtClean="0"/>
              <a:t>Pemda</a:t>
            </a:r>
            <a:r>
              <a:rPr lang="en-US" dirty="0" smtClean="0"/>
              <a:t> tk. I, II, BI, Perusahaan </a:t>
            </a:r>
            <a:r>
              <a:rPr lang="en-US" dirty="0" smtClean="0"/>
              <a:t>Negara.</a:t>
            </a:r>
          </a:p>
          <a:p>
            <a:pPr marL="514350" indent="-514350">
              <a:buNone/>
            </a:pPr>
            <a:r>
              <a:rPr lang="en-US" b="1" dirty="0" smtClean="0"/>
              <a:t>2.	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(</a:t>
            </a:r>
            <a:r>
              <a:rPr lang="en-US" dirty="0" err="1" smtClean="0"/>
              <a:t>sipil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kepentingan-kepentingan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yang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kesenian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sah.Contohnya</a:t>
            </a:r>
            <a:r>
              <a:rPr lang="en-US" dirty="0" smtClean="0"/>
              <a:t> PT,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Yayasan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OBYEK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/>
              <a:t>499 </a:t>
            </a:r>
            <a:r>
              <a:rPr lang="en-US" dirty="0" smtClean="0"/>
              <a:t>BW </a:t>
            </a:r>
            <a:r>
              <a:rPr lang="en-US" dirty="0" smtClean="0"/>
              <a:t>:Benda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smtClean="0"/>
              <a:t>:Benda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kebulatan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122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Subjek &amp; Objek Hukum</vt:lpstr>
      <vt:lpstr>SUBYEK HUKUM</vt:lpstr>
      <vt:lpstr>Orang yang tidak cakap hukum</vt:lpstr>
      <vt:lpstr>Slide 4</vt:lpstr>
      <vt:lpstr>Hak dan Kewajiban Badan Hukum</vt:lpstr>
      <vt:lpstr>  Pembagian Badan Hukum:</vt:lpstr>
      <vt:lpstr>OBYEK HUKUM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 &amp; Objek Hukum</dc:title>
  <dc:creator>GIGABYTE</dc:creator>
  <cp:lastModifiedBy>GIGABYTE</cp:lastModifiedBy>
  <cp:revision>2</cp:revision>
  <dcterms:created xsi:type="dcterms:W3CDTF">2020-06-03T04:35:20Z</dcterms:created>
  <dcterms:modified xsi:type="dcterms:W3CDTF">2020-06-03T04:43:43Z</dcterms:modified>
</cp:coreProperties>
</file>