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81" r:id="rId1"/>
    <p:sldMasterId id="2147483684" r:id="rId2"/>
  </p:sldMasterIdLst>
  <p:notesMasterIdLst>
    <p:notesMasterId r:id="rId17"/>
  </p:notesMasterIdLst>
  <p:sldIdLst>
    <p:sldId id="256" r:id="rId3"/>
    <p:sldId id="258" r:id="rId4"/>
    <p:sldId id="260" r:id="rId5"/>
    <p:sldId id="288" r:id="rId6"/>
    <p:sldId id="272" r:id="rId7"/>
    <p:sldId id="312" r:id="rId8"/>
    <p:sldId id="311" r:id="rId9"/>
    <p:sldId id="261" r:id="rId10"/>
    <p:sldId id="259" r:id="rId11"/>
    <p:sldId id="310" r:id="rId12"/>
    <p:sldId id="278" r:id="rId13"/>
    <p:sldId id="266" r:id="rId14"/>
    <p:sldId id="265" r:id="rId15"/>
    <p:sldId id="291" r:id="rId16"/>
  </p:sldIdLst>
  <p:sldSz cx="9144000" cy="5143500" type="screen16x9"/>
  <p:notesSz cx="6858000" cy="9144000"/>
  <p:embeddedFontLst>
    <p:embeddedFont>
      <p:font typeface="Fira Sans Condensed" panose="020B0604020202020204" charset="0"/>
      <p:regular r:id="rId18"/>
      <p:bold r:id="rId19"/>
      <p:italic r:id="rId20"/>
      <p:boldItalic r:id="rId21"/>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pos="2880">
          <p15:clr>
            <a:srgbClr val="9AA0A6"/>
          </p15:clr>
        </p15:guide>
        <p15:guide id="2" orient="horz" pos="162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45EDD993-77EA-4DB1-A7FC-4608B040C677}">
  <a:tblStyle styleId="{45EDD993-77EA-4DB1-A7FC-4608B040C677}"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515" autoAdjust="0"/>
    <p:restoredTop sz="94660"/>
  </p:normalViewPr>
  <p:slideViewPr>
    <p:cSldViewPr snapToGrid="0">
      <p:cViewPr varScale="1">
        <p:scale>
          <a:sx n="90" d="100"/>
          <a:sy n="90" d="100"/>
        </p:scale>
        <p:origin x="816" y="66"/>
      </p:cViewPr>
      <p:guideLst>
        <p:guide pos="2880"/>
        <p:guide orient="horz" pos="162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font" Target="fonts/font1.fntdata"/><Relationship Id="rId3" Type="http://schemas.openxmlformats.org/officeDocument/2006/relationships/slide" Target="slides/slide1.xml"/><Relationship Id="rId21" Type="http://schemas.openxmlformats.org/officeDocument/2006/relationships/font" Target="fonts/font4.fntdata"/><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notesMaster" Target="notesMasters/notesMaster1.xml"/><Relationship Id="rId25"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font" Target="fonts/font3.fntdata"/><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font" Target="fonts/font2.fntdata"/><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5"/>
        <p:cNvGrpSpPr/>
        <p:nvPr/>
      </p:nvGrpSpPr>
      <p:grpSpPr>
        <a:xfrm>
          <a:off x="0" y="0"/>
          <a:ext cx="0" cy="0"/>
          <a:chOff x="0" y="0"/>
          <a:chExt cx="0" cy="0"/>
        </a:xfrm>
      </p:grpSpPr>
      <p:sp>
        <p:nvSpPr>
          <p:cNvPr id="266" name="Google Shape;266;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7" name="Google Shape;267;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67"/>
        <p:cNvGrpSpPr/>
        <p:nvPr/>
      </p:nvGrpSpPr>
      <p:grpSpPr>
        <a:xfrm>
          <a:off x="0" y="0"/>
          <a:ext cx="0" cy="0"/>
          <a:chOff x="0" y="0"/>
          <a:chExt cx="0" cy="0"/>
        </a:xfrm>
      </p:grpSpPr>
      <p:sp>
        <p:nvSpPr>
          <p:cNvPr id="768" name="Google Shape;768;g6eeeb8ea76_0_8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69" name="Google Shape;769;g6eeeb8ea76_0_8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26"/>
        <p:cNvGrpSpPr/>
        <p:nvPr/>
      </p:nvGrpSpPr>
      <p:grpSpPr>
        <a:xfrm>
          <a:off x="0" y="0"/>
          <a:ext cx="0" cy="0"/>
          <a:chOff x="0" y="0"/>
          <a:chExt cx="0" cy="0"/>
        </a:xfrm>
      </p:grpSpPr>
      <p:sp>
        <p:nvSpPr>
          <p:cNvPr id="727" name="Google Shape;727;g6eeeb8ea76_0_7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28" name="Google Shape;728;g6eeeb8ea76_0_7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33"/>
        <p:cNvGrpSpPr/>
        <p:nvPr/>
      </p:nvGrpSpPr>
      <p:grpSpPr>
        <a:xfrm>
          <a:off x="0" y="0"/>
          <a:ext cx="0" cy="0"/>
          <a:chOff x="0" y="0"/>
          <a:chExt cx="0" cy="0"/>
        </a:xfrm>
      </p:grpSpPr>
      <p:sp>
        <p:nvSpPr>
          <p:cNvPr id="2234" name="Google Shape;2234;g6eed426691_0_52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35" name="Google Shape;2235;g6eed426691_0_52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4"/>
        <p:cNvGrpSpPr/>
        <p:nvPr/>
      </p:nvGrpSpPr>
      <p:grpSpPr>
        <a:xfrm>
          <a:off x="0" y="0"/>
          <a:ext cx="0" cy="0"/>
          <a:chOff x="0" y="0"/>
          <a:chExt cx="0" cy="0"/>
        </a:xfrm>
      </p:grpSpPr>
      <p:sp>
        <p:nvSpPr>
          <p:cNvPr id="345" name="Google Shape;345;g6eb7f53f97_0_57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46" name="Google Shape;346;g6eb7f53f97_0_57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4"/>
        <p:cNvGrpSpPr/>
        <p:nvPr/>
      </p:nvGrpSpPr>
      <p:grpSpPr>
        <a:xfrm>
          <a:off x="0" y="0"/>
          <a:ext cx="0" cy="0"/>
          <a:chOff x="0" y="0"/>
          <a:chExt cx="0" cy="0"/>
        </a:xfrm>
      </p:grpSpPr>
      <p:sp>
        <p:nvSpPr>
          <p:cNvPr id="505" name="Google Shape;505;g6eeeb8ea76_0_1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06" name="Google Shape;506;g6eeeb8ea76_0_1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53"/>
        <p:cNvGrpSpPr/>
        <p:nvPr/>
      </p:nvGrpSpPr>
      <p:grpSpPr>
        <a:xfrm>
          <a:off x="0" y="0"/>
          <a:ext cx="0" cy="0"/>
          <a:chOff x="0" y="0"/>
          <a:chExt cx="0" cy="0"/>
        </a:xfrm>
      </p:grpSpPr>
      <p:sp>
        <p:nvSpPr>
          <p:cNvPr id="1754" name="Google Shape;1754;g6eed426691_0_44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55" name="Google Shape;1755;g6eed426691_0_44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79"/>
        <p:cNvGrpSpPr/>
        <p:nvPr/>
      </p:nvGrpSpPr>
      <p:grpSpPr>
        <a:xfrm>
          <a:off x="0" y="0"/>
          <a:ext cx="0" cy="0"/>
          <a:chOff x="0" y="0"/>
          <a:chExt cx="0" cy="0"/>
        </a:xfrm>
      </p:grpSpPr>
      <p:sp>
        <p:nvSpPr>
          <p:cNvPr id="1080" name="Google Shape;1080;g6eed426691_0_13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81" name="Google Shape;1081;g6eed426691_0_13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1"/>
        <p:cNvGrpSpPr/>
        <p:nvPr/>
      </p:nvGrpSpPr>
      <p:grpSpPr>
        <a:xfrm>
          <a:off x="0" y="0"/>
          <a:ext cx="0" cy="0"/>
          <a:chOff x="0" y="0"/>
          <a:chExt cx="0" cy="0"/>
        </a:xfrm>
      </p:grpSpPr>
      <p:sp>
        <p:nvSpPr>
          <p:cNvPr id="522" name="Google Shape;522;g6eb7f53f97_0_72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3" name="Google Shape;523;g6eb7f53f97_0_72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6"/>
        <p:cNvGrpSpPr/>
        <p:nvPr/>
      </p:nvGrpSpPr>
      <p:grpSpPr>
        <a:xfrm>
          <a:off x="0" y="0"/>
          <a:ext cx="0" cy="0"/>
          <a:chOff x="0" y="0"/>
          <a:chExt cx="0" cy="0"/>
        </a:xfrm>
      </p:grpSpPr>
      <p:sp>
        <p:nvSpPr>
          <p:cNvPr id="437" name="Google Shape;437;g6eb7f53f97_0_65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38" name="Google Shape;438;g6eb7f53f97_0_65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26"/>
        <p:cNvGrpSpPr/>
        <p:nvPr/>
      </p:nvGrpSpPr>
      <p:grpSpPr>
        <a:xfrm>
          <a:off x="0" y="0"/>
          <a:ext cx="0" cy="0"/>
          <a:chOff x="0" y="0"/>
          <a:chExt cx="0" cy="0"/>
        </a:xfrm>
      </p:grpSpPr>
      <p:sp>
        <p:nvSpPr>
          <p:cNvPr id="727" name="Google Shape;727;g6eeeb8ea76_0_7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28" name="Google Shape;728;g6eeeb8ea76_0_7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49"/>
        <p:cNvGrpSpPr/>
        <p:nvPr/>
      </p:nvGrpSpPr>
      <p:grpSpPr>
        <a:xfrm>
          <a:off x="0" y="0"/>
          <a:ext cx="0" cy="0"/>
          <a:chOff x="0" y="0"/>
          <a:chExt cx="0" cy="0"/>
        </a:xfrm>
      </p:grpSpPr>
      <p:sp>
        <p:nvSpPr>
          <p:cNvPr id="1250" name="Google Shape;1250;g6eed426691_0_24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51" name="Google Shape;1251;g6eed426691_0_24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8"/>
        <p:cNvGrpSpPr/>
        <p:nvPr/>
      </p:nvGrpSpPr>
      <p:grpSpPr>
        <a:xfrm>
          <a:off x="0" y="0"/>
          <a:ext cx="0" cy="0"/>
          <a:chOff x="0" y="0"/>
          <a:chExt cx="0" cy="0"/>
        </a:xfrm>
      </p:grpSpPr>
      <p:sp>
        <p:nvSpPr>
          <p:cNvPr id="9" name="Google Shape;9;p2"/>
          <p:cNvSpPr txBox="1">
            <a:spLocks noGrp="1"/>
          </p:cNvSpPr>
          <p:nvPr>
            <p:ph type="ctrTitle"/>
          </p:nvPr>
        </p:nvSpPr>
        <p:spPr>
          <a:xfrm>
            <a:off x="5092900" y="1367150"/>
            <a:ext cx="3606000" cy="1579800"/>
          </a:xfrm>
          <a:prstGeom prst="rect">
            <a:avLst/>
          </a:prstGeom>
        </p:spPr>
        <p:txBody>
          <a:bodyPr spcFirstLastPara="1" wrap="square" lIns="91425" tIns="91425" rIns="91425" bIns="91425" anchor="b" anchorCtr="0">
            <a:noAutofit/>
          </a:bodyPr>
          <a:lstStyle>
            <a:lvl1pPr lvl="0" algn="ctr">
              <a:lnSpc>
                <a:spcPct val="80000"/>
              </a:lnSpc>
              <a:spcBef>
                <a:spcPts val="0"/>
              </a:spcBef>
              <a:spcAft>
                <a:spcPts val="0"/>
              </a:spcAft>
              <a:buClr>
                <a:srgbClr val="E1A101"/>
              </a:buClr>
              <a:buSzPts val="4800"/>
              <a:buFont typeface="Fira Sans Condensed"/>
              <a:buNone/>
              <a:defRPr sz="4800" b="1">
                <a:solidFill>
                  <a:srgbClr val="E1A101"/>
                </a:solidFill>
                <a:latin typeface="Fira Sans Condensed"/>
                <a:ea typeface="Fira Sans Condensed"/>
                <a:cs typeface="Fira Sans Condensed"/>
                <a:sym typeface="Fira Sans Condensed"/>
              </a:defRPr>
            </a:lvl1pPr>
            <a:lvl2pPr lvl="1">
              <a:lnSpc>
                <a:spcPct val="80000"/>
              </a:lnSpc>
              <a:spcBef>
                <a:spcPts val="0"/>
              </a:spcBef>
              <a:spcAft>
                <a:spcPts val="0"/>
              </a:spcAft>
              <a:buClr>
                <a:srgbClr val="E1A101"/>
              </a:buClr>
              <a:buSzPts val="6000"/>
              <a:buNone/>
              <a:defRPr sz="6000">
                <a:solidFill>
                  <a:srgbClr val="E1A101"/>
                </a:solidFill>
              </a:defRPr>
            </a:lvl2pPr>
            <a:lvl3pPr lvl="2">
              <a:lnSpc>
                <a:spcPct val="80000"/>
              </a:lnSpc>
              <a:spcBef>
                <a:spcPts val="0"/>
              </a:spcBef>
              <a:spcAft>
                <a:spcPts val="0"/>
              </a:spcAft>
              <a:buClr>
                <a:srgbClr val="E1A101"/>
              </a:buClr>
              <a:buSzPts val="6000"/>
              <a:buNone/>
              <a:defRPr sz="6000">
                <a:solidFill>
                  <a:srgbClr val="E1A101"/>
                </a:solidFill>
              </a:defRPr>
            </a:lvl3pPr>
            <a:lvl4pPr lvl="3">
              <a:lnSpc>
                <a:spcPct val="80000"/>
              </a:lnSpc>
              <a:spcBef>
                <a:spcPts val="0"/>
              </a:spcBef>
              <a:spcAft>
                <a:spcPts val="0"/>
              </a:spcAft>
              <a:buClr>
                <a:srgbClr val="E1A101"/>
              </a:buClr>
              <a:buSzPts val="6000"/>
              <a:buNone/>
              <a:defRPr sz="6000">
                <a:solidFill>
                  <a:srgbClr val="E1A101"/>
                </a:solidFill>
              </a:defRPr>
            </a:lvl4pPr>
            <a:lvl5pPr lvl="4">
              <a:lnSpc>
                <a:spcPct val="80000"/>
              </a:lnSpc>
              <a:spcBef>
                <a:spcPts val="0"/>
              </a:spcBef>
              <a:spcAft>
                <a:spcPts val="0"/>
              </a:spcAft>
              <a:buClr>
                <a:srgbClr val="E1A101"/>
              </a:buClr>
              <a:buSzPts val="6000"/>
              <a:buNone/>
              <a:defRPr sz="6000">
                <a:solidFill>
                  <a:srgbClr val="E1A101"/>
                </a:solidFill>
              </a:defRPr>
            </a:lvl5pPr>
            <a:lvl6pPr lvl="5">
              <a:lnSpc>
                <a:spcPct val="80000"/>
              </a:lnSpc>
              <a:spcBef>
                <a:spcPts val="0"/>
              </a:spcBef>
              <a:spcAft>
                <a:spcPts val="0"/>
              </a:spcAft>
              <a:buClr>
                <a:srgbClr val="E1A101"/>
              </a:buClr>
              <a:buSzPts val="6000"/>
              <a:buNone/>
              <a:defRPr sz="6000">
                <a:solidFill>
                  <a:srgbClr val="E1A101"/>
                </a:solidFill>
              </a:defRPr>
            </a:lvl6pPr>
            <a:lvl7pPr lvl="6">
              <a:lnSpc>
                <a:spcPct val="80000"/>
              </a:lnSpc>
              <a:spcBef>
                <a:spcPts val="0"/>
              </a:spcBef>
              <a:spcAft>
                <a:spcPts val="0"/>
              </a:spcAft>
              <a:buClr>
                <a:srgbClr val="E1A101"/>
              </a:buClr>
              <a:buSzPts val="6000"/>
              <a:buNone/>
              <a:defRPr sz="6000">
                <a:solidFill>
                  <a:srgbClr val="E1A101"/>
                </a:solidFill>
              </a:defRPr>
            </a:lvl7pPr>
            <a:lvl8pPr lvl="7">
              <a:lnSpc>
                <a:spcPct val="80000"/>
              </a:lnSpc>
              <a:spcBef>
                <a:spcPts val="0"/>
              </a:spcBef>
              <a:spcAft>
                <a:spcPts val="0"/>
              </a:spcAft>
              <a:buClr>
                <a:srgbClr val="E1A101"/>
              </a:buClr>
              <a:buSzPts val="6000"/>
              <a:buNone/>
              <a:defRPr sz="6000">
                <a:solidFill>
                  <a:srgbClr val="E1A101"/>
                </a:solidFill>
              </a:defRPr>
            </a:lvl8pPr>
            <a:lvl9pPr lvl="8">
              <a:lnSpc>
                <a:spcPct val="80000"/>
              </a:lnSpc>
              <a:spcBef>
                <a:spcPts val="0"/>
              </a:spcBef>
              <a:spcAft>
                <a:spcPts val="0"/>
              </a:spcAft>
              <a:buClr>
                <a:srgbClr val="E1A101"/>
              </a:buClr>
              <a:buSzPts val="6000"/>
              <a:buNone/>
              <a:defRPr sz="6000">
                <a:solidFill>
                  <a:srgbClr val="E1A101"/>
                </a:solidFill>
              </a:defRPr>
            </a:lvl9pPr>
          </a:lstStyle>
          <a:p>
            <a:endParaRPr/>
          </a:p>
        </p:txBody>
      </p:sp>
      <p:sp>
        <p:nvSpPr>
          <p:cNvPr id="10" name="Google Shape;10;p2"/>
          <p:cNvSpPr txBox="1">
            <a:spLocks noGrp="1"/>
          </p:cNvSpPr>
          <p:nvPr>
            <p:ph type="subTitle" idx="1"/>
          </p:nvPr>
        </p:nvSpPr>
        <p:spPr>
          <a:xfrm>
            <a:off x="5470000" y="2983750"/>
            <a:ext cx="2851800" cy="7926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Clr>
                <a:schemeClr val="accent3"/>
              </a:buClr>
              <a:buSzPts val="2000"/>
              <a:buFont typeface="Fira Sans Condensed"/>
              <a:buNone/>
              <a:defRPr sz="2000">
                <a:solidFill>
                  <a:schemeClr val="accent3"/>
                </a:solidFill>
                <a:latin typeface="Fira Sans Condensed"/>
                <a:ea typeface="Fira Sans Condensed"/>
                <a:cs typeface="Fira Sans Condensed"/>
                <a:sym typeface="Fira Sans Condensed"/>
              </a:defRPr>
            </a:lvl1pPr>
            <a:lvl2pPr lvl="1" algn="ctr">
              <a:lnSpc>
                <a:spcPct val="100000"/>
              </a:lnSpc>
              <a:spcBef>
                <a:spcPts val="0"/>
              </a:spcBef>
              <a:spcAft>
                <a:spcPts val="0"/>
              </a:spcAft>
              <a:buClr>
                <a:srgbClr val="E1A101"/>
              </a:buClr>
              <a:buSzPts val="2800"/>
              <a:buNone/>
              <a:defRPr sz="2800">
                <a:solidFill>
                  <a:srgbClr val="E1A101"/>
                </a:solidFill>
              </a:defRPr>
            </a:lvl2pPr>
            <a:lvl3pPr lvl="2" algn="ctr">
              <a:lnSpc>
                <a:spcPct val="100000"/>
              </a:lnSpc>
              <a:spcBef>
                <a:spcPts val="0"/>
              </a:spcBef>
              <a:spcAft>
                <a:spcPts val="0"/>
              </a:spcAft>
              <a:buClr>
                <a:srgbClr val="E1A101"/>
              </a:buClr>
              <a:buSzPts val="2800"/>
              <a:buNone/>
              <a:defRPr sz="2800">
                <a:solidFill>
                  <a:srgbClr val="E1A101"/>
                </a:solidFill>
              </a:defRPr>
            </a:lvl3pPr>
            <a:lvl4pPr lvl="3" algn="ctr">
              <a:lnSpc>
                <a:spcPct val="100000"/>
              </a:lnSpc>
              <a:spcBef>
                <a:spcPts val="0"/>
              </a:spcBef>
              <a:spcAft>
                <a:spcPts val="0"/>
              </a:spcAft>
              <a:buClr>
                <a:srgbClr val="E1A101"/>
              </a:buClr>
              <a:buSzPts val="2800"/>
              <a:buNone/>
              <a:defRPr sz="2800">
                <a:solidFill>
                  <a:srgbClr val="E1A101"/>
                </a:solidFill>
              </a:defRPr>
            </a:lvl4pPr>
            <a:lvl5pPr lvl="4" algn="ctr">
              <a:lnSpc>
                <a:spcPct val="100000"/>
              </a:lnSpc>
              <a:spcBef>
                <a:spcPts val="0"/>
              </a:spcBef>
              <a:spcAft>
                <a:spcPts val="0"/>
              </a:spcAft>
              <a:buClr>
                <a:srgbClr val="E1A101"/>
              </a:buClr>
              <a:buSzPts val="2800"/>
              <a:buNone/>
              <a:defRPr sz="2800">
                <a:solidFill>
                  <a:srgbClr val="E1A101"/>
                </a:solidFill>
              </a:defRPr>
            </a:lvl5pPr>
            <a:lvl6pPr lvl="5" algn="ctr">
              <a:lnSpc>
                <a:spcPct val="100000"/>
              </a:lnSpc>
              <a:spcBef>
                <a:spcPts val="0"/>
              </a:spcBef>
              <a:spcAft>
                <a:spcPts val="0"/>
              </a:spcAft>
              <a:buClr>
                <a:srgbClr val="E1A101"/>
              </a:buClr>
              <a:buSzPts val="2800"/>
              <a:buNone/>
              <a:defRPr sz="2800">
                <a:solidFill>
                  <a:srgbClr val="E1A101"/>
                </a:solidFill>
              </a:defRPr>
            </a:lvl6pPr>
            <a:lvl7pPr lvl="6" algn="ctr">
              <a:lnSpc>
                <a:spcPct val="100000"/>
              </a:lnSpc>
              <a:spcBef>
                <a:spcPts val="0"/>
              </a:spcBef>
              <a:spcAft>
                <a:spcPts val="0"/>
              </a:spcAft>
              <a:buClr>
                <a:srgbClr val="E1A101"/>
              </a:buClr>
              <a:buSzPts val="2800"/>
              <a:buNone/>
              <a:defRPr sz="2800">
                <a:solidFill>
                  <a:srgbClr val="E1A101"/>
                </a:solidFill>
              </a:defRPr>
            </a:lvl7pPr>
            <a:lvl8pPr lvl="7" algn="ctr">
              <a:lnSpc>
                <a:spcPct val="100000"/>
              </a:lnSpc>
              <a:spcBef>
                <a:spcPts val="0"/>
              </a:spcBef>
              <a:spcAft>
                <a:spcPts val="0"/>
              </a:spcAft>
              <a:buClr>
                <a:srgbClr val="E1A101"/>
              </a:buClr>
              <a:buSzPts val="2800"/>
              <a:buNone/>
              <a:defRPr sz="2800">
                <a:solidFill>
                  <a:srgbClr val="E1A101"/>
                </a:solidFill>
              </a:defRPr>
            </a:lvl8pPr>
            <a:lvl9pPr lvl="8" algn="ctr">
              <a:lnSpc>
                <a:spcPct val="100000"/>
              </a:lnSpc>
              <a:spcBef>
                <a:spcPts val="0"/>
              </a:spcBef>
              <a:spcAft>
                <a:spcPts val="0"/>
              </a:spcAft>
              <a:buClr>
                <a:srgbClr val="E1A101"/>
              </a:buClr>
              <a:buSzPts val="2800"/>
              <a:buNone/>
              <a:defRPr sz="2800">
                <a:solidFill>
                  <a:srgbClr val="E1A101"/>
                </a:solidFill>
              </a:defRPr>
            </a:lvl9pPr>
          </a:lstStyle>
          <a:p>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ackground">
  <p:cSld name="BLANK_1">
    <p:spTree>
      <p:nvGrpSpPr>
        <p:cNvPr id="1" name="Shape 250"/>
        <p:cNvGrpSpPr/>
        <p:nvPr/>
      </p:nvGrpSpPr>
      <p:grpSpPr>
        <a:xfrm>
          <a:off x="0" y="0"/>
          <a:ext cx="0" cy="0"/>
          <a:chOff x="0" y="0"/>
          <a:chExt cx="0" cy="0"/>
        </a:xfrm>
      </p:grpSpPr>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ackground 1">
  <p:cSld name="SECTION_TITLE_AND_DESCRIPTION_1_2_1">
    <p:spTree>
      <p:nvGrpSpPr>
        <p:cNvPr id="1" name="Shape 251"/>
        <p:cNvGrpSpPr/>
        <p:nvPr/>
      </p:nvGrpSpPr>
      <p:grpSpPr>
        <a:xfrm>
          <a:off x="0" y="0"/>
          <a:ext cx="0" cy="0"/>
          <a:chOff x="0" y="0"/>
          <a:chExt cx="0" cy="0"/>
        </a:xfrm>
      </p:grpSpPr>
      <p:sp>
        <p:nvSpPr>
          <p:cNvPr id="252" name="Google Shape;252;p31"/>
          <p:cNvSpPr/>
          <p:nvPr/>
        </p:nvSpPr>
        <p:spPr>
          <a:xfrm rot="10315358">
            <a:off x="-418306" y="-1189476"/>
            <a:ext cx="7455928" cy="8010265"/>
          </a:xfrm>
          <a:custGeom>
            <a:avLst/>
            <a:gdLst/>
            <a:ahLst/>
            <a:cxnLst/>
            <a:rect l="l" t="t" r="r" b="b"/>
            <a:pathLst>
              <a:path w="44009" h="47281" extrusionOk="0">
                <a:moveTo>
                  <a:pt x="33884" y="0"/>
                </a:moveTo>
                <a:cubicBezTo>
                  <a:pt x="33884" y="0"/>
                  <a:pt x="42340" y="9290"/>
                  <a:pt x="32634" y="11791"/>
                </a:cubicBezTo>
                <a:cubicBezTo>
                  <a:pt x="22928" y="14292"/>
                  <a:pt x="13995" y="13279"/>
                  <a:pt x="13280" y="25130"/>
                </a:cubicBezTo>
                <a:cubicBezTo>
                  <a:pt x="12566" y="36978"/>
                  <a:pt x="15536" y="41480"/>
                  <a:pt x="7682" y="42577"/>
                </a:cubicBezTo>
                <a:cubicBezTo>
                  <a:pt x="0" y="43648"/>
                  <a:pt x="121" y="47281"/>
                  <a:pt x="121" y="47281"/>
                </a:cubicBezTo>
                <a:lnTo>
                  <a:pt x="41983" y="47281"/>
                </a:lnTo>
                <a:cubicBezTo>
                  <a:pt x="41984" y="47281"/>
                  <a:pt x="41985" y="47281"/>
                  <a:pt x="41986" y="47281"/>
                </a:cubicBezTo>
                <a:cubicBezTo>
                  <a:pt x="43103" y="47281"/>
                  <a:pt x="44008" y="46374"/>
                  <a:pt x="44007" y="45257"/>
                </a:cubicBezTo>
                <a:lnTo>
                  <a:pt x="44007" y="2025"/>
                </a:lnTo>
                <a:cubicBezTo>
                  <a:pt x="44008" y="907"/>
                  <a:pt x="43101" y="0"/>
                  <a:pt x="41983" y="0"/>
                </a:cubicBezTo>
                <a:close/>
              </a:path>
            </a:pathLst>
          </a:custGeom>
          <a:solidFill>
            <a:srgbClr val="E2DACC">
              <a:alpha val="40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 name="Google Shape;253;p31"/>
          <p:cNvSpPr/>
          <p:nvPr/>
        </p:nvSpPr>
        <p:spPr>
          <a:xfrm rot="10800000">
            <a:off x="6448289" y="-74517"/>
            <a:ext cx="2771910" cy="2757967"/>
          </a:xfrm>
          <a:custGeom>
            <a:avLst/>
            <a:gdLst/>
            <a:ahLst/>
            <a:cxnLst/>
            <a:rect l="l" t="t" r="r" b="b"/>
            <a:pathLst>
              <a:path w="14589" h="14516" extrusionOk="0">
                <a:moveTo>
                  <a:pt x="668" y="0"/>
                </a:moveTo>
                <a:cubicBezTo>
                  <a:pt x="564" y="0"/>
                  <a:pt x="459" y="10"/>
                  <a:pt x="356" y="29"/>
                </a:cubicBezTo>
                <a:cubicBezTo>
                  <a:pt x="253" y="47"/>
                  <a:pt x="153" y="76"/>
                  <a:pt x="55" y="114"/>
                </a:cubicBezTo>
                <a:cubicBezTo>
                  <a:pt x="21" y="156"/>
                  <a:pt x="1" y="209"/>
                  <a:pt x="1" y="263"/>
                </a:cubicBezTo>
                <a:lnTo>
                  <a:pt x="1" y="14281"/>
                </a:lnTo>
                <a:cubicBezTo>
                  <a:pt x="1" y="14411"/>
                  <a:pt x="106" y="14516"/>
                  <a:pt x="237" y="14516"/>
                </a:cubicBezTo>
                <a:lnTo>
                  <a:pt x="9837" y="14516"/>
                </a:lnTo>
                <a:cubicBezTo>
                  <a:pt x="12561" y="13402"/>
                  <a:pt x="14589" y="10632"/>
                  <a:pt x="13959" y="7549"/>
                </a:cubicBezTo>
                <a:cubicBezTo>
                  <a:pt x="13561" y="5609"/>
                  <a:pt x="11996" y="3405"/>
                  <a:pt x="9860" y="3270"/>
                </a:cubicBezTo>
                <a:cubicBezTo>
                  <a:pt x="9823" y="3268"/>
                  <a:pt x="9785" y="3266"/>
                  <a:pt x="9747" y="3266"/>
                </a:cubicBezTo>
                <a:cubicBezTo>
                  <a:pt x="8272" y="3266"/>
                  <a:pt x="6369" y="4996"/>
                  <a:pt x="4794" y="4996"/>
                </a:cubicBezTo>
                <a:cubicBezTo>
                  <a:pt x="4188" y="4996"/>
                  <a:pt x="3631" y="4739"/>
                  <a:pt x="3166" y="4030"/>
                </a:cubicBezTo>
                <a:cubicBezTo>
                  <a:pt x="2553" y="3095"/>
                  <a:pt x="2801" y="1884"/>
                  <a:pt x="2264" y="924"/>
                </a:cubicBezTo>
                <a:cubicBezTo>
                  <a:pt x="1995" y="445"/>
                  <a:pt x="1507" y="123"/>
                  <a:pt x="982" y="29"/>
                </a:cubicBezTo>
                <a:cubicBezTo>
                  <a:pt x="878" y="10"/>
                  <a:pt x="773" y="0"/>
                  <a:pt x="668" y="0"/>
                </a:cubicBezTo>
                <a:close/>
              </a:path>
            </a:pathLst>
          </a:custGeom>
          <a:solidFill>
            <a:srgbClr val="E2DACC">
              <a:alpha val="410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Background 2">
  <p:cSld name="TITLE_AND_BODY_1_2_2_1_1">
    <p:bg>
      <p:bgPr>
        <a:solidFill>
          <a:schemeClr val="accent4"/>
        </a:solidFill>
        <a:effectLst/>
      </p:bgPr>
    </p:bg>
    <p:spTree>
      <p:nvGrpSpPr>
        <p:cNvPr id="1" name="Shape 254"/>
        <p:cNvGrpSpPr/>
        <p:nvPr/>
      </p:nvGrpSpPr>
      <p:grpSpPr>
        <a:xfrm>
          <a:off x="0" y="0"/>
          <a:ext cx="0" cy="0"/>
          <a:chOff x="0" y="0"/>
          <a:chExt cx="0" cy="0"/>
        </a:xfrm>
      </p:grpSpPr>
      <p:sp>
        <p:nvSpPr>
          <p:cNvPr id="255" name="Google Shape;255;p32"/>
          <p:cNvSpPr/>
          <p:nvPr/>
        </p:nvSpPr>
        <p:spPr>
          <a:xfrm>
            <a:off x="3807551" y="2267811"/>
            <a:ext cx="5387228" cy="2977326"/>
          </a:xfrm>
          <a:custGeom>
            <a:avLst/>
            <a:gdLst/>
            <a:ahLst/>
            <a:cxnLst/>
            <a:rect l="l" t="t" r="r" b="b"/>
            <a:pathLst>
              <a:path w="129985" h="71838" extrusionOk="0">
                <a:moveTo>
                  <a:pt x="26174" y="0"/>
                </a:moveTo>
                <a:cubicBezTo>
                  <a:pt x="22995" y="0"/>
                  <a:pt x="19662" y="2105"/>
                  <a:pt x="17722" y="4907"/>
                </a:cubicBezTo>
                <a:cubicBezTo>
                  <a:pt x="14255" y="9707"/>
                  <a:pt x="13989" y="15306"/>
                  <a:pt x="13188" y="20907"/>
                </a:cubicBezTo>
                <a:cubicBezTo>
                  <a:pt x="12389" y="27040"/>
                  <a:pt x="10789" y="33173"/>
                  <a:pt x="10523" y="39573"/>
                </a:cubicBezTo>
                <a:cubicBezTo>
                  <a:pt x="10523" y="40640"/>
                  <a:pt x="10255" y="41705"/>
                  <a:pt x="9722" y="42772"/>
                </a:cubicBezTo>
                <a:cubicBezTo>
                  <a:pt x="9189" y="43572"/>
                  <a:pt x="9722" y="44905"/>
                  <a:pt x="9456" y="45972"/>
                </a:cubicBezTo>
                <a:cubicBezTo>
                  <a:pt x="8389" y="49171"/>
                  <a:pt x="8655" y="52105"/>
                  <a:pt x="8122" y="55037"/>
                </a:cubicBezTo>
                <a:cubicBezTo>
                  <a:pt x="6442" y="61126"/>
                  <a:pt x="3604" y="66551"/>
                  <a:pt x="0" y="71837"/>
                </a:cubicBezTo>
                <a:lnTo>
                  <a:pt x="129985" y="71837"/>
                </a:lnTo>
                <a:lnTo>
                  <a:pt x="129985" y="58974"/>
                </a:lnTo>
                <a:cubicBezTo>
                  <a:pt x="128471" y="59232"/>
                  <a:pt x="126987" y="59349"/>
                  <a:pt x="125528" y="59349"/>
                </a:cubicBezTo>
                <a:cubicBezTo>
                  <a:pt x="115365" y="59349"/>
                  <a:pt x="106394" y="53677"/>
                  <a:pt x="96652" y="50505"/>
                </a:cubicBezTo>
                <a:cubicBezTo>
                  <a:pt x="94191" y="49609"/>
                  <a:pt x="91494" y="49231"/>
                  <a:pt x="88721" y="49231"/>
                </a:cubicBezTo>
                <a:cubicBezTo>
                  <a:pt x="84885" y="49231"/>
                  <a:pt x="80902" y="49955"/>
                  <a:pt x="77187" y="51038"/>
                </a:cubicBezTo>
                <a:cubicBezTo>
                  <a:pt x="76309" y="51331"/>
                  <a:pt x="75190" y="51543"/>
                  <a:pt x="74183" y="51543"/>
                </a:cubicBezTo>
                <a:cubicBezTo>
                  <a:pt x="73354" y="51543"/>
                  <a:pt x="72601" y="51399"/>
                  <a:pt x="72120" y="51038"/>
                </a:cubicBezTo>
                <a:cubicBezTo>
                  <a:pt x="62787" y="42772"/>
                  <a:pt x="65454" y="29973"/>
                  <a:pt x="65454" y="18772"/>
                </a:cubicBezTo>
                <a:cubicBezTo>
                  <a:pt x="65454" y="16106"/>
                  <a:pt x="64653" y="13173"/>
                  <a:pt x="63053" y="12374"/>
                </a:cubicBezTo>
                <a:cubicBezTo>
                  <a:pt x="62045" y="11743"/>
                  <a:pt x="60680" y="11470"/>
                  <a:pt x="59212" y="11470"/>
                </a:cubicBezTo>
                <a:cubicBezTo>
                  <a:pt x="57571" y="11470"/>
                  <a:pt x="55801" y="11811"/>
                  <a:pt x="54253" y="12374"/>
                </a:cubicBezTo>
                <a:cubicBezTo>
                  <a:pt x="53987" y="12640"/>
                  <a:pt x="53987" y="13173"/>
                  <a:pt x="53720" y="13439"/>
                </a:cubicBezTo>
                <a:cubicBezTo>
                  <a:pt x="48120" y="13972"/>
                  <a:pt x="46522" y="18772"/>
                  <a:pt x="42788" y="21707"/>
                </a:cubicBezTo>
                <a:cubicBezTo>
                  <a:pt x="42197" y="22121"/>
                  <a:pt x="41605" y="22299"/>
                  <a:pt x="41031" y="22299"/>
                </a:cubicBezTo>
                <a:cubicBezTo>
                  <a:pt x="39017" y="22299"/>
                  <a:pt x="37218" y="20108"/>
                  <a:pt x="36388" y="18240"/>
                </a:cubicBezTo>
                <a:cubicBezTo>
                  <a:pt x="34255" y="12108"/>
                  <a:pt x="35054" y="2773"/>
                  <a:pt x="28388" y="374"/>
                </a:cubicBezTo>
                <a:cubicBezTo>
                  <a:pt x="27672" y="118"/>
                  <a:pt x="26927" y="0"/>
                  <a:pt x="26174" y="0"/>
                </a:cubicBezTo>
                <a:close/>
              </a:path>
            </a:pathLst>
          </a:custGeom>
          <a:solidFill>
            <a:srgbClr val="E2DACC">
              <a:alpha val="410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 name="Google Shape;256;p32"/>
          <p:cNvSpPr/>
          <p:nvPr/>
        </p:nvSpPr>
        <p:spPr>
          <a:xfrm>
            <a:off x="3384811" y="0"/>
            <a:ext cx="5759074" cy="2123557"/>
          </a:xfrm>
          <a:custGeom>
            <a:avLst/>
            <a:gdLst/>
            <a:ahLst/>
            <a:cxnLst/>
            <a:rect l="l" t="t" r="r" b="b"/>
            <a:pathLst>
              <a:path w="125964" h="46447" extrusionOk="0">
                <a:moveTo>
                  <a:pt x="482" y="1"/>
                </a:moveTo>
                <a:cubicBezTo>
                  <a:pt x="33" y="1960"/>
                  <a:pt x="0" y="4046"/>
                  <a:pt x="368" y="6135"/>
                </a:cubicBezTo>
                <a:cubicBezTo>
                  <a:pt x="368" y="6669"/>
                  <a:pt x="1434" y="6669"/>
                  <a:pt x="1434" y="7202"/>
                </a:cubicBezTo>
                <a:cubicBezTo>
                  <a:pt x="3036" y="13868"/>
                  <a:pt x="10501" y="16535"/>
                  <a:pt x="16101" y="17868"/>
                </a:cubicBezTo>
                <a:cubicBezTo>
                  <a:pt x="18563" y="18458"/>
                  <a:pt x="21062" y="18613"/>
                  <a:pt x="23570" y="18613"/>
                </a:cubicBezTo>
                <a:cubicBezTo>
                  <a:pt x="26316" y="18613"/>
                  <a:pt x="29072" y="18428"/>
                  <a:pt x="31805" y="18428"/>
                </a:cubicBezTo>
                <a:cubicBezTo>
                  <a:pt x="33335" y="18428"/>
                  <a:pt x="34858" y="18486"/>
                  <a:pt x="36367" y="18667"/>
                </a:cubicBezTo>
                <a:cubicBezTo>
                  <a:pt x="45957" y="19818"/>
                  <a:pt x="44802" y="33598"/>
                  <a:pt x="50062" y="39166"/>
                </a:cubicBezTo>
                <a:cubicBezTo>
                  <a:pt x="54543" y="43909"/>
                  <a:pt x="61086" y="46447"/>
                  <a:pt x="67593" y="46447"/>
                </a:cubicBezTo>
                <a:cubicBezTo>
                  <a:pt x="71461" y="46447"/>
                  <a:pt x="75315" y="45550"/>
                  <a:pt x="78717" y="43689"/>
                </a:cubicBezTo>
                <a:cubicBezTo>
                  <a:pt x="86326" y="39525"/>
                  <a:pt x="91083" y="31579"/>
                  <a:pt x="98016" y="26368"/>
                </a:cubicBezTo>
                <a:cubicBezTo>
                  <a:pt x="106755" y="19799"/>
                  <a:pt x="115849" y="20647"/>
                  <a:pt x="125964" y="19724"/>
                </a:cubicBezTo>
                <a:lnTo>
                  <a:pt x="125964" y="1"/>
                </a:lnTo>
                <a:close/>
              </a:path>
            </a:pathLst>
          </a:custGeom>
          <a:solidFill>
            <a:srgbClr val="E2DACC">
              <a:alpha val="410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 name="Google Shape;257;p32"/>
          <p:cNvSpPr/>
          <p:nvPr/>
        </p:nvSpPr>
        <p:spPr>
          <a:xfrm>
            <a:off x="0" y="2022739"/>
            <a:ext cx="2428772" cy="3160480"/>
          </a:xfrm>
          <a:custGeom>
            <a:avLst/>
            <a:gdLst/>
            <a:ahLst/>
            <a:cxnLst/>
            <a:rect l="l" t="t" r="r" b="b"/>
            <a:pathLst>
              <a:path w="67734" h="88140" extrusionOk="0">
                <a:moveTo>
                  <a:pt x="1" y="1"/>
                </a:moveTo>
                <a:lnTo>
                  <a:pt x="1" y="88140"/>
                </a:lnTo>
                <a:lnTo>
                  <a:pt x="51731" y="88140"/>
                </a:lnTo>
                <a:cubicBezTo>
                  <a:pt x="47603" y="84759"/>
                  <a:pt x="44252" y="80587"/>
                  <a:pt x="42134" y="75339"/>
                </a:cubicBezTo>
                <a:cubicBezTo>
                  <a:pt x="40534" y="71072"/>
                  <a:pt x="39201" y="63873"/>
                  <a:pt x="44001" y="60940"/>
                </a:cubicBezTo>
                <a:cubicBezTo>
                  <a:pt x="53334" y="55073"/>
                  <a:pt x="66401" y="50807"/>
                  <a:pt x="67733" y="38807"/>
                </a:cubicBezTo>
                <a:cubicBezTo>
                  <a:pt x="67733" y="38008"/>
                  <a:pt x="66934" y="36407"/>
                  <a:pt x="66133" y="36140"/>
                </a:cubicBezTo>
                <a:cubicBezTo>
                  <a:pt x="60266" y="33207"/>
                  <a:pt x="49333" y="32674"/>
                  <a:pt x="52268" y="24941"/>
                </a:cubicBezTo>
                <a:cubicBezTo>
                  <a:pt x="53868" y="20674"/>
                  <a:pt x="58934" y="16941"/>
                  <a:pt x="57334" y="11875"/>
                </a:cubicBezTo>
                <a:cubicBezTo>
                  <a:pt x="56533" y="9741"/>
                  <a:pt x="54401" y="7342"/>
                  <a:pt x="52268" y="6541"/>
                </a:cubicBezTo>
                <a:cubicBezTo>
                  <a:pt x="49568" y="5296"/>
                  <a:pt x="46706" y="4980"/>
                  <a:pt x="43761" y="4980"/>
                </a:cubicBezTo>
                <a:cubicBezTo>
                  <a:pt x="40731" y="4980"/>
                  <a:pt x="37614" y="5314"/>
                  <a:pt x="34494" y="5314"/>
                </a:cubicBezTo>
                <a:cubicBezTo>
                  <a:pt x="32859" y="5314"/>
                  <a:pt x="31224" y="5222"/>
                  <a:pt x="29601" y="4943"/>
                </a:cubicBezTo>
                <a:cubicBezTo>
                  <a:pt x="27468" y="4675"/>
                  <a:pt x="25068" y="4409"/>
                  <a:pt x="23201" y="4142"/>
                </a:cubicBezTo>
                <a:cubicBezTo>
                  <a:pt x="15282" y="3285"/>
                  <a:pt x="6675" y="3972"/>
                  <a:pt x="1" y="1"/>
                </a:cubicBezTo>
                <a:close/>
              </a:path>
            </a:pathLst>
          </a:custGeom>
          <a:solidFill>
            <a:srgbClr val="E2DACC">
              <a:alpha val="410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Background 3">
  <p:cSld name="ONE_COLUMN_TEXT_3_1">
    <p:bg>
      <p:bgPr>
        <a:solidFill>
          <a:srgbClr val="EFE9DE"/>
        </a:solidFill>
        <a:effectLst/>
      </p:bgPr>
    </p:bg>
    <p:spTree>
      <p:nvGrpSpPr>
        <p:cNvPr id="1" name="Shape 258"/>
        <p:cNvGrpSpPr/>
        <p:nvPr/>
      </p:nvGrpSpPr>
      <p:grpSpPr>
        <a:xfrm>
          <a:off x="0" y="0"/>
          <a:ext cx="0" cy="0"/>
          <a:chOff x="0" y="0"/>
          <a:chExt cx="0" cy="0"/>
        </a:xfrm>
      </p:grpSpPr>
      <p:sp>
        <p:nvSpPr>
          <p:cNvPr id="259" name="Google Shape;259;p33"/>
          <p:cNvSpPr/>
          <p:nvPr/>
        </p:nvSpPr>
        <p:spPr>
          <a:xfrm>
            <a:off x="2842302" y="1450222"/>
            <a:ext cx="6682854" cy="3693192"/>
          </a:xfrm>
          <a:custGeom>
            <a:avLst/>
            <a:gdLst/>
            <a:ahLst/>
            <a:cxnLst/>
            <a:rect l="l" t="t" r="r" b="b"/>
            <a:pathLst>
              <a:path w="129985" h="71838" extrusionOk="0">
                <a:moveTo>
                  <a:pt x="26174" y="0"/>
                </a:moveTo>
                <a:cubicBezTo>
                  <a:pt x="22995" y="0"/>
                  <a:pt x="19662" y="2105"/>
                  <a:pt x="17722" y="4907"/>
                </a:cubicBezTo>
                <a:cubicBezTo>
                  <a:pt x="14255" y="9707"/>
                  <a:pt x="13989" y="15306"/>
                  <a:pt x="13188" y="20907"/>
                </a:cubicBezTo>
                <a:cubicBezTo>
                  <a:pt x="12389" y="27040"/>
                  <a:pt x="10789" y="33173"/>
                  <a:pt x="10523" y="39573"/>
                </a:cubicBezTo>
                <a:cubicBezTo>
                  <a:pt x="10523" y="40640"/>
                  <a:pt x="10255" y="41705"/>
                  <a:pt x="9722" y="42772"/>
                </a:cubicBezTo>
                <a:cubicBezTo>
                  <a:pt x="9189" y="43572"/>
                  <a:pt x="9722" y="44905"/>
                  <a:pt x="9456" y="45972"/>
                </a:cubicBezTo>
                <a:cubicBezTo>
                  <a:pt x="8389" y="49171"/>
                  <a:pt x="8655" y="52105"/>
                  <a:pt x="8122" y="55037"/>
                </a:cubicBezTo>
                <a:cubicBezTo>
                  <a:pt x="6442" y="61126"/>
                  <a:pt x="3604" y="66551"/>
                  <a:pt x="0" y="71837"/>
                </a:cubicBezTo>
                <a:lnTo>
                  <a:pt x="129985" y="71837"/>
                </a:lnTo>
                <a:lnTo>
                  <a:pt x="129985" y="58974"/>
                </a:lnTo>
                <a:cubicBezTo>
                  <a:pt x="128471" y="59232"/>
                  <a:pt x="126987" y="59349"/>
                  <a:pt x="125528" y="59349"/>
                </a:cubicBezTo>
                <a:cubicBezTo>
                  <a:pt x="115365" y="59349"/>
                  <a:pt x="106394" y="53677"/>
                  <a:pt x="96652" y="50505"/>
                </a:cubicBezTo>
                <a:cubicBezTo>
                  <a:pt x="94191" y="49609"/>
                  <a:pt x="91494" y="49231"/>
                  <a:pt x="88721" y="49231"/>
                </a:cubicBezTo>
                <a:cubicBezTo>
                  <a:pt x="84885" y="49231"/>
                  <a:pt x="80902" y="49955"/>
                  <a:pt x="77187" y="51038"/>
                </a:cubicBezTo>
                <a:cubicBezTo>
                  <a:pt x="76309" y="51331"/>
                  <a:pt x="75190" y="51543"/>
                  <a:pt x="74183" y="51543"/>
                </a:cubicBezTo>
                <a:cubicBezTo>
                  <a:pt x="73354" y="51543"/>
                  <a:pt x="72601" y="51399"/>
                  <a:pt x="72120" y="51038"/>
                </a:cubicBezTo>
                <a:cubicBezTo>
                  <a:pt x="62787" y="42772"/>
                  <a:pt x="65454" y="29973"/>
                  <a:pt x="65454" y="18772"/>
                </a:cubicBezTo>
                <a:cubicBezTo>
                  <a:pt x="65454" y="16106"/>
                  <a:pt x="64653" y="13173"/>
                  <a:pt x="63053" y="12374"/>
                </a:cubicBezTo>
                <a:cubicBezTo>
                  <a:pt x="62045" y="11743"/>
                  <a:pt x="60680" y="11470"/>
                  <a:pt x="59212" y="11470"/>
                </a:cubicBezTo>
                <a:cubicBezTo>
                  <a:pt x="57571" y="11470"/>
                  <a:pt x="55801" y="11811"/>
                  <a:pt x="54253" y="12374"/>
                </a:cubicBezTo>
                <a:cubicBezTo>
                  <a:pt x="53987" y="12640"/>
                  <a:pt x="53987" y="13173"/>
                  <a:pt x="53720" y="13439"/>
                </a:cubicBezTo>
                <a:cubicBezTo>
                  <a:pt x="48120" y="13972"/>
                  <a:pt x="46522" y="18772"/>
                  <a:pt x="42788" y="21707"/>
                </a:cubicBezTo>
                <a:cubicBezTo>
                  <a:pt x="42197" y="22121"/>
                  <a:pt x="41605" y="22299"/>
                  <a:pt x="41031" y="22299"/>
                </a:cubicBezTo>
                <a:cubicBezTo>
                  <a:pt x="39017" y="22299"/>
                  <a:pt x="37218" y="20108"/>
                  <a:pt x="36388" y="18240"/>
                </a:cubicBezTo>
                <a:cubicBezTo>
                  <a:pt x="34255" y="12108"/>
                  <a:pt x="35054" y="2773"/>
                  <a:pt x="28388" y="374"/>
                </a:cubicBezTo>
                <a:cubicBezTo>
                  <a:pt x="27672" y="118"/>
                  <a:pt x="26927" y="0"/>
                  <a:pt x="26174" y="0"/>
                </a:cubicBezTo>
                <a:close/>
              </a:path>
            </a:pathLst>
          </a:custGeom>
          <a:solidFill>
            <a:srgbClr val="E2DACC">
              <a:alpha val="40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 name="Google Shape;260;p33"/>
          <p:cNvSpPr/>
          <p:nvPr/>
        </p:nvSpPr>
        <p:spPr>
          <a:xfrm rot="-5400000">
            <a:off x="-1379323" y="555839"/>
            <a:ext cx="4370006" cy="1611363"/>
          </a:xfrm>
          <a:custGeom>
            <a:avLst/>
            <a:gdLst/>
            <a:ahLst/>
            <a:cxnLst/>
            <a:rect l="l" t="t" r="r" b="b"/>
            <a:pathLst>
              <a:path w="125964" h="46447" extrusionOk="0">
                <a:moveTo>
                  <a:pt x="482" y="1"/>
                </a:moveTo>
                <a:cubicBezTo>
                  <a:pt x="33" y="1960"/>
                  <a:pt x="0" y="4046"/>
                  <a:pt x="368" y="6135"/>
                </a:cubicBezTo>
                <a:cubicBezTo>
                  <a:pt x="368" y="6669"/>
                  <a:pt x="1434" y="6669"/>
                  <a:pt x="1434" y="7202"/>
                </a:cubicBezTo>
                <a:cubicBezTo>
                  <a:pt x="3036" y="13868"/>
                  <a:pt x="10501" y="16535"/>
                  <a:pt x="16101" y="17868"/>
                </a:cubicBezTo>
                <a:cubicBezTo>
                  <a:pt x="18563" y="18458"/>
                  <a:pt x="21062" y="18613"/>
                  <a:pt x="23570" y="18613"/>
                </a:cubicBezTo>
                <a:cubicBezTo>
                  <a:pt x="26316" y="18613"/>
                  <a:pt x="29072" y="18428"/>
                  <a:pt x="31805" y="18428"/>
                </a:cubicBezTo>
                <a:cubicBezTo>
                  <a:pt x="33335" y="18428"/>
                  <a:pt x="34858" y="18486"/>
                  <a:pt x="36367" y="18667"/>
                </a:cubicBezTo>
                <a:cubicBezTo>
                  <a:pt x="45957" y="19818"/>
                  <a:pt x="44802" y="33598"/>
                  <a:pt x="50062" y="39166"/>
                </a:cubicBezTo>
                <a:cubicBezTo>
                  <a:pt x="54543" y="43909"/>
                  <a:pt x="61086" y="46447"/>
                  <a:pt x="67593" y="46447"/>
                </a:cubicBezTo>
                <a:cubicBezTo>
                  <a:pt x="71461" y="46447"/>
                  <a:pt x="75315" y="45550"/>
                  <a:pt x="78717" y="43689"/>
                </a:cubicBezTo>
                <a:cubicBezTo>
                  <a:pt x="86326" y="39525"/>
                  <a:pt x="91083" y="31579"/>
                  <a:pt x="98016" y="26368"/>
                </a:cubicBezTo>
                <a:cubicBezTo>
                  <a:pt x="106755" y="19799"/>
                  <a:pt x="115849" y="20647"/>
                  <a:pt x="125964" y="19724"/>
                </a:cubicBezTo>
                <a:lnTo>
                  <a:pt x="125964" y="1"/>
                </a:lnTo>
                <a:close/>
              </a:path>
            </a:pathLst>
          </a:custGeom>
          <a:solidFill>
            <a:srgbClr val="E2DACC">
              <a:alpha val="40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One column text">
  <p:cSld name="One column text">
    <p:bg>
      <p:bgPr>
        <a:solidFill>
          <a:srgbClr val="EFE9DE"/>
        </a:solidFill>
        <a:effectLst/>
      </p:bgPr>
    </p:bg>
    <p:spTree>
      <p:nvGrpSpPr>
        <p:cNvPr id="1" name="Shape 29"/>
        <p:cNvGrpSpPr/>
        <p:nvPr/>
      </p:nvGrpSpPr>
      <p:grpSpPr>
        <a:xfrm>
          <a:off x="0" y="0"/>
          <a:ext cx="0" cy="0"/>
          <a:chOff x="0" y="0"/>
          <a:chExt cx="0" cy="0"/>
        </a:xfrm>
      </p:grpSpPr>
      <p:sp>
        <p:nvSpPr>
          <p:cNvPr id="30" name="Google Shape;30;p7"/>
          <p:cNvSpPr/>
          <p:nvPr/>
        </p:nvSpPr>
        <p:spPr>
          <a:xfrm flipH="1">
            <a:off x="-1436200" y="2818828"/>
            <a:ext cx="4206315" cy="2324678"/>
          </a:xfrm>
          <a:custGeom>
            <a:avLst/>
            <a:gdLst/>
            <a:ahLst/>
            <a:cxnLst/>
            <a:rect l="l" t="t" r="r" b="b"/>
            <a:pathLst>
              <a:path w="129985" h="71838" extrusionOk="0">
                <a:moveTo>
                  <a:pt x="26174" y="0"/>
                </a:moveTo>
                <a:cubicBezTo>
                  <a:pt x="22995" y="0"/>
                  <a:pt x="19662" y="2105"/>
                  <a:pt x="17722" y="4907"/>
                </a:cubicBezTo>
                <a:cubicBezTo>
                  <a:pt x="14255" y="9707"/>
                  <a:pt x="13989" y="15306"/>
                  <a:pt x="13188" y="20907"/>
                </a:cubicBezTo>
                <a:cubicBezTo>
                  <a:pt x="12389" y="27040"/>
                  <a:pt x="10789" y="33173"/>
                  <a:pt x="10523" y="39573"/>
                </a:cubicBezTo>
                <a:cubicBezTo>
                  <a:pt x="10523" y="40640"/>
                  <a:pt x="10255" y="41705"/>
                  <a:pt x="9722" y="42772"/>
                </a:cubicBezTo>
                <a:cubicBezTo>
                  <a:pt x="9189" y="43572"/>
                  <a:pt x="9722" y="44905"/>
                  <a:pt x="9456" y="45972"/>
                </a:cubicBezTo>
                <a:cubicBezTo>
                  <a:pt x="8389" y="49171"/>
                  <a:pt x="8655" y="52105"/>
                  <a:pt x="8122" y="55037"/>
                </a:cubicBezTo>
                <a:cubicBezTo>
                  <a:pt x="6442" y="61126"/>
                  <a:pt x="3604" y="66551"/>
                  <a:pt x="0" y="71837"/>
                </a:cubicBezTo>
                <a:lnTo>
                  <a:pt x="129985" y="71837"/>
                </a:lnTo>
                <a:lnTo>
                  <a:pt x="129985" y="58974"/>
                </a:lnTo>
                <a:cubicBezTo>
                  <a:pt x="128471" y="59232"/>
                  <a:pt x="126987" y="59349"/>
                  <a:pt x="125528" y="59349"/>
                </a:cubicBezTo>
                <a:cubicBezTo>
                  <a:pt x="115365" y="59349"/>
                  <a:pt x="106394" y="53677"/>
                  <a:pt x="96652" y="50505"/>
                </a:cubicBezTo>
                <a:cubicBezTo>
                  <a:pt x="94191" y="49609"/>
                  <a:pt x="91494" y="49231"/>
                  <a:pt x="88721" y="49231"/>
                </a:cubicBezTo>
                <a:cubicBezTo>
                  <a:pt x="84885" y="49231"/>
                  <a:pt x="80902" y="49955"/>
                  <a:pt x="77187" y="51038"/>
                </a:cubicBezTo>
                <a:cubicBezTo>
                  <a:pt x="76309" y="51331"/>
                  <a:pt x="75190" y="51543"/>
                  <a:pt x="74183" y="51543"/>
                </a:cubicBezTo>
                <a:cubicBezTo>
                  <a:pt x="73354" y="51543"/>
                  <a:pt x="72601" y="51399"/>
                  <a:pt x="72120" y="51038"/>
                </a:cubicBezTo>
                <a:cubicBezTo>
                  <a:pt x="62787" y="42772"/>
                  <a:pt x="65454" y="29973"/>
                  <a:pt x="65454" y="18772"/>
                </a:cubicBezTo>
                <a:cubicBezTo>
                  <a:pt x="65454" y="16106"/>
                  <a:pt x="64653" y="13173"/>
                  <a:pt x="63053" y="12374"/>
                </a:cubicBezTo>
                <a:cubicBezTo>
                  <a:pt x="62045" y="11743"/>
                  <a:pt x="60680" y="11470"/>
                  <a:pt x="59212" y="11470"/>
                </a:cubicBezTo>
                <a:cubicBezTo>
                  <a:pt x="57571" y="11470"/>
                  <a:pt x="55801" y="11811"/>
                  <a:pt x="54253" y="12374"/>
                </a:cubicBezTo>
                <a:cubicBezTo>
                  <a:pt x="53987" y="12640"/>
                  <a:pt x="53987" y="13173"/>
                  <a:pt x="53720" y="13439"/>
                </a:cubicBezTo>
                <a:cubicBezTo>
                  <a:pt x="48120" y="13972"/>
                  <a:pt x="46522" y="18772"/>
                  <a:pt x="42788" y="21707"/>
                </a:cubicBezTo>
                <a:cubicBezTo>
                  <a:pt x="42197" y="22121"/>
                  <a:pt x="41605" y="22299"/>
                  <a:pt x="41031" y="22299"/>
                </a:cubicBezTo>
                <a:cubicBezTo>
                  <a:pt x="39017" y="22299"/>
                  <a:pt x="37218" y="20108"/>
                  <a:pt x="36388" y="18240"/>
                </a:cubicBezTo>
                <a:cubicBezTo>
                  <a:pt x="34255" y="12108"/>
                  <a:pt x="35054" y="2773"/>
                  <a:pt x="28388" y="374"/>
                </a:cubicBezTo>
                <a:cubicBezTo>
                  <a:pt x="27672" y="118"/>
                  <a:pt x="26927" y="0"/>
                  <a:pt x="26174" y="0"/>
                </a:cubicBezTo>
                <a:close/>
              </a:path>
            </a:pathLst>
          </a:custGeom>
          <a:solidFill>
            <a:srgbClr val="E2DACC">
              <a:alpha val="40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31;p7"/>
          <p:cNvSpPr/>
          <p:nvPr/>
        </p:nvSpPr>
        <p:spPr>
          <a:xfrm rot="-5400000">
            <a:off x="-1379323" y="555839"/>
            <a:ext cx="4370006" cy="1611363"/>
          </a:xfrm>
          <a:custGeom>
            <a:avLst/>
            <a:gdLst/>
            <a:ahLst/>
            <a:cxnLst/>
            <a:rect l="l" t="t" r="r" b="b"/>
            <a:pathLst>
              <a:path w="125964" h="46447" extrusionOk="0">
                <a:moveTo>
                  <a:pt x="482" y="1"/>
                </a:moveTo>
                <a:cubicBezTo>
                  <a:pt x="33" y="1960"/>
                  <a:pt x="0" y="4046"/>
                  <a:pt x="368" y="6135"/>
                </a:cubicBezTo>
                <a:cubicBezTo>
                  <a:pt x="368" y="6669"/>
                  <a:pt x="1434" y="6669"/>
                  <a:pt x="1434" y="7202"/>
                </a:cubicBezTo>
                <a:cubicBezTo>
                  <a:pt x="3036" y="13868"/>
                  <a:pt x="10501" y="16535"/>
                  <a:pt x="16101" y="17868"/>
                </a:cubicBezTo>
                <a:cubicBezTo>
                  <a:pt x="18563" y="18458"/>
                  <a:pt x="21062" y="18613"/>
                  <a:pt x="23570" y="18613"/>
                </a:cubicBezTo>
                <a:cubicBezTo>
                  <a:pt x="26316" y="18613"/>
                  <a:pt x="29072" y="18428"/>
                  <a:pt x="31805" y="18428"/>
                </a:cubicBezTo>
                <a:cubicBezTo>
                  <a:pt x="33335" y="18428"/>
                  <a:pt x="34858" y="18486"/>
                  <a:pt x="36367" y="18667"/>
                </a:cubicBezTo>
                <a:cubicBezTo>
                  <a:pt x="45957" y="19818"/>
                  <a:pt x="44802" y="33598"/>
                  <a:pt x="50062" y="39166"/>
                </a:cubicBezTo>
                <a:cubicBezTo>
                  <a:pt x="54543" y="43909"/>
                  <a:pt x="61086" y="46447"/>
                  <a:pt x="67593" y="46447"/>
                </a:cubicBezTo>
                <a:cubicBezTo>
                  <a:pt x="71461" y="46447"/>
                  <a:pt x="75315" y="45550"/>
                  <a:pt x="78717" y="43689"/>
                </a:cubicBezTo>
                <a:cubicBezTo>
                  <a:pt x="86326" y="39525"/>
                  <a:pt x="91083" y="31579"/>
                  <a:pt x="98016" y="26368"/>
                </a:cubicBezTo>
                <a:cubicBezTo>
                  <a:pt x="106755" y="19799"/>
                  <a:pt x="115849" y="20647"/>
                  <a:pt x="125964" y="19724"/>
                </a:cubicBezTo>
                <a:lnTo>
                  <a:pt x="125964" y="1"/>
                </a:lnTo>
                <a:close/>
              </a:path>
            </a:pathLst>
          </a:custGeom>
          <a:solidFill>
            <a:srgbClr val="E2DACC">
              <a:alpha val="40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32;p7"/>
          <p:cNvSpPr txBox="1">
            <a:spLocks noGrp="1"/>
          </p:cNvSpPr>
          <p:nvPr>
            <p:ph type="title"/>
          </p:nvPr>
        </p:nvSpPr>
        <p:spPr>
          <a:xfrm>
            <a:off x="1692575" y="1450225"/>
            <a:ext cx="2808000" cy="1003500"/>
          </a:xfrm>
          <a:prstGeom prst="rect">
            <a:avLst/>
          </a:prstGeom>
        </p:spPr>
        <p:txBody>
          <a:bodyPr spcFirstLastPara="1" wrap="square" lIns="91425" tIns="91425" rIns="91425" bIns="91425" anchor="b" anchorCtr="0">
            <a:noAutofit/>
          </a:bodyPr>
          <a:lstStyle>
            <a:lvl1pPr lvl="0">
              <a:spcBef>
                <a:spcPts val="0"/>
              </a:spcBef>
              <a:spcAft>
                <a:spcPts val="0"/>
              </a:spcAft>
              <a:buClr>
                <a:schemeClr val="accent1"/>
              </a:buClr>
              <a:buSzPts val="3000"/>
              <a:buNone/>
              <a:defRPr sz="3000">
                <a:solidFill>
                  <a:schemeClr val="accent1"/>
                </a:solidFill>
              </a:defRPr>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33" name="Google Shape;33;p7"/>
          <p:cNvSpPr txBox="1">
            <a:spLocks noGrp="1"/>
          </p:cNvSpPr>
          <p:nvPr>
            <p:ph type="body" idx="1"/>
          </p:nvPr>
        </p:nvSpPr>
        <p:spPr>
          <a:xfrm>
            <a:off x="1692575" y="2531975"/>
            <a:ext cx="2808000" cy="1161300"/>
          </a:xfrm>
          <a:prstGeom prst="rect">
            <a:avLst/>
          </a:prstGeom>
        </p:spPr>
        <p:txBody>
          <a:bodyPr spcFirstLastPara="1" wrap="square" lIns="91425" tIns="91425" rIns="91425" bIns="91425" anchor="t" anchorCtr="0">
            <a:noAutofit/>
          </a:bodyPr>
          <a:lstStyle>
            <a:lvl1pPr marL="457200" lvl="0" indent="-330200">
              <a:spcBef>
                <a:spcPts val="0"/>
              </a:spcBef>
              <a:spcAft>
                <a:spcPts val="0"/>
              </a:spcAft>
              <a:buClr>
                <a:schemeClr val="accent3"/>
              </a:buClr>
              <a:buSzPts val="1600"/>
              <a:buChar char="●"/>
              <a:defRPr sz="1600">
                <a:solidFill>
                  <a:schemeClr val="accent3"/>
                </a:solidFill>
              </a:defRPr>
            </a:lvl1pPr>
            <a:lvl2pPr marL="914400" lvl="1" indent="-330200">
              <a:spcBef>
                <a:spcPts val="1600"/>
              </a:spcBef>
              <a:spcAft>
                <a:spcPts val="0"/>
              </a:spcAft>
              <a:buClr>
                <a:schemeClr val="accent3"/>
              </a:buClr>
              <a:buSzPts val="1600"/>
              <a:buChar char="○"/>
              <a:defRPr sz="1600">
                <a:solidFill>
                  <a:schemeClr val="accent3"/>
                </a:solidFill>
              </a:defRPr>
            </a:lvl2pPr>
            <a:lvl3pPr marL="1371600" lvl="2" indent="-330200">
              <a:spcBef>
                <a:spcPts val="1600"/>
              </a:spcBef>
              <a:spcAft>
                <a:spcPts val="0"/>
              </a:spcAft>
              <a:buClr>
                <a:schemeClr val="accent3"/>
              </a:buClr>
              <a:buSzPts val="1600"/>
              <a:buChar char="■"/>
              <a:defRPr sz="1600">
                <a:solidFill>
                  <a:schemeClr val="accent3"/>
                </a:solidFill>
              </a:defRPr>
            </a:lvl3pPr>
            <a:lvl4pPr marL="1828800" lvl="3" indent="-330200">
              <a:spcBef>
                <a:spcPts val="1600"/>
              </a:spcBef>
              <a:spcAft>
                <a:spcPts val="0"/>
              </a:spcAft>
              <a:buClr>
                <a:schemeClr val="accent3"/>
              </a:buClr>
              <a:buSzPts val="1600"/>
              <a:buChar char="●"/>
              <a:defRPr sz="1600">
                <a:solidFill>
                  <a:schemeClr val="accent3"/>
                </a:solidFill>
              </a:defRPr>
            </a:lvl4pPr>
            <a:lvl5pPr marL="2286000" lvl="4" indent="-330200">
              <a:spcBef>
                <a:spcPts val="1600"/>
              </a:spcBef>
              <a:spcAft>
                <a:spcPts val="0"/>
              </a:spcAft>
              <a:buClr>
                <a:schemeClr val="accent3"/>
              </a:buClr>
              <a:buSzPts val="1600"/>
              <a:buChar char="○"/>
              <a:defRPr sz="1600">
                <a:solidFill>
                  <a:schemeClr val="accent3"/>
                </a:solidFill>
              </a:defRPr>
            </a:lvl5pPr>
            <a:lvl6pPr marL="2743200" lvl="5" indent="-330200">
              <a:spcBef>
                <a:spcPts val="1600"/>
              </a:spcBef>
              <a:spcAft>
                <a:spcPts val="0"/>
              </a:spcAft>
              <a:buClr>
                <a:schemeClr val="accent3"/>
              </a:buClr>
              <a:buSzPts val="1600"/>
              <a:buChar char="■"/>
              <a:defRPr sz="1600">
                <a:solidFill>
                  <a:schemeClr val="accent3"/>
                </a:solidFill>
              </a:defRPr>
            </a:lvl6pPr>
            <a:lvl7pPr marL="3200400" lvl="6" indent="-330200">
              <a:spcBef>
                <a:spcPts val="1600"/>
              </a:spcBef>
              <a:spcAft>
                <a:spcPts val="0"/>
              </a:spcAft>
              <a:buClr>
                <a:schemeClr val="accent3"/>
              </a:buClr>
              <a:buSzPts val="1600"/>
              <a:buChar char="●"/>
              <a:defRPr sz="1600">
                <a:solidFill>
                  <a:schemeClr val="accent3"/>
                </a:solidFill>
              </a:defRPr>
            </a:lvl7pPr>
            <a:lvl8pPr marL="3657600" lvl="7" indent="-330200">
              <a:spcBef>
                <a:spcPts val="1600"/>
              </a:spcBef>
              <a:spcAft>
                <a:spcPts val="0"/>
              </a:spcAft>
              <a:buClr>
                <a:schemeClr val="accent3"/>
              </a:buClr>
              <a:buSzPts val="1600"/>
              <a:buChar char="○"/>
              <a:defRPr sz="1600">
                <a:solidFill>
                  <a:schemeClr val="accent3"/>
                </a:solidFill>
              </a:defRPr>
            </a:lvl8pPr>
            <a:lvl9pPr marL="4114800" lvl="8" indent="-330200">
              <a:spcBef>
                <a:spcPts val="1600"/>
              </a:spcBef>
              <a:spcAft>
                <a:spcPts val="1600"/>
              </a:spcAft>
              <a:buClr>
                <a:schemeClr val="accent3"/>
              </a:buClr>
              <a:buSzPts val="1600"/>
              <a:buChar char="■"/>
              <a:defRPr sz="1600">
                <a:solidFill>
                  <a:schemeClr val="accent3"/>
                </a:solidFill>
              </a:defRPr>
            </a:lvl9pPr>
          </a:lstStyle>
          <a:p>
            <a:endParaRPr/>
          </a:p>
        </p:txBody>
      </p:sp>
      <p:sp>
        <p:nvSpPr>
          <p:cNvPr id="34" name="Google Shape;34;p7"/>
          <p:cNvSpPr txBox="1">
            <a:spLocks noGrp="1"/>
          </p:cNvSpPr>
          <p:nvPr>
            <p:ph type="title" idx="2"/>
          </p:nvPr>
        </p:nvSpPr>
        <p:spPr>
          <a:xfrm rot="-5400000">
            <a:off x="-3003200" y="2351100"/>
            <a:ext cx="6912600" cy="441300"/>
          </a:xfrm>
          <a:prstGeom prst="rect">
            <a:avLst/>
          </a:prstGeom>
        </p:spPr>
        <p:txBody>
          <a:bodyPr spcFirstLastPara="1" wrap="square" lIns="91425" tIns="91425" rIns="91425" bIns="91425" anchor="b" anchorCtr="0">
            <a:noAutofit/>
          </a:bodyPr>
          <a:lstStyle>
            <a:lvl1pPr lvl="0" algn="ctr" rtl="0">
              <a:spcBef>
                <a:spcPts val="0"/>
              </a:spcBef>
              <a:spcAft>
                <a:spcPts val="0"/>
              </a:spcAft>
              <a:buClr>
                <a:schemeClr val="accent1"/>
              </a:buClr>
              <a:buSzPts val="1800"/>
              <a:buNone/>
              <a:defRPr sz="1800">
                <a:solidFill>
                  <a:schemeClr val="accent1"/>
                </a:solidFill>
              </a:defRPr>
            </a:lvl1pPr>
            <a:lvl2pPr lvl="1" rtl="0">
              <a:spcBef>
                <a:spcPts val="0"/>
              </a:spcBef>
              <a:spcAft>
                <a:spcPts val="0"/>
              </a:spcAft>
              <a:buClr>
                <a:srgbClr val="E1A101"/>
              </a:buClr>
              <a:buSzPts val="2800"/>
              <a:buNone/>
              <a:defRPr>
                <a:solidFill>
                  <a:srgbClr val="E1A101"/>
                </a:solidFill>
              </a:defRPr>
            </a:lvl2pPr>
            <a:lvl3pPr lvl="2" rtl="0">
              <a:spcBef>
                <a:spcPts val="0"/>
              </a:spcBef>
              <a:spcAft>
                <a:spcPts val="0"/>
              </a:spcAft>
              <a:buClr>
                <a:srgbClr val="E1A101"/>
              </a:buClr>
              <a:buSzPts val="2800"/>
              <a:buNone/>
              <a:defRPr>
                <a:solidFill>
                  <a:srgbClr val="E1A101"/>
                </a:solidFill>
              </a:defRPr>
            </a:lvl3pPr>
            <a:lvl4pPr lvl="3" rtl="0">
              <a:spcBef>
                <a:spcPts val="0"/>
              </a:spcBef>
              <a:spcAft>
                <a:spcPts val="0"/>
              </a:spcAft>
              <a:buClr>
                <a:srgbClr val="E1A101"/>
              </a:buClr>
              <a:buSzPts val="2800"/>
              <a:buNone/>
              <a:defRPr>
                <a:solidFill>
                  <a:srgbClr val="E1A101"/>
                </a:solidFill>
              </a:defRPr>
            </a:lvl4pPr>
            <a:lvl5pPr lvl="4" rtl="0">
              <a:spcBef>
                <a:spcPts val="0"/>
              </a:spcBef>
              <a:spcAft>
                <a:spcPts val="0"/>
              </a:spcAft>
              <a:buClr>
                <a:srgbClr val="E1A101"/>
              </a:buClr>
              <a:buSzPts val="2800"/>
              <a:buNone/>
              <a:defRPr>
                <a:solidFill>
                  <a:srgbClr val="E1A101"/>
                </a:solidFill>
              </a:defRPr>
            </a:lvl5pPr>
            <a:lvl6pPr lvl="5" rtl="0">
              <a:spcBef>
                <a:spcPts val="0"/>
              </a:spcBef>
              <a:spcAft>
                <a:spcPts val="0"/>
              </a:spcAft>
              <a:buClr>
                <a:srgbClr val="E1A101"/>
              </a:buClr>
              <a:buSzPts val="2800"/>
              <a:buNone/>
              <a:defRPr>
                <a:solidFill>
                  <a:srgbClr val="E1A101"/>
                </a:solidFill>
              </a:defRPr>
            </a:lvl6pPr>
            <a:lvl7pPr lvl="6" rtl="0">
              <a:spcBef>
                <a:spcPts val="0"/>
              </a:spcBef>
              <a:spcAft>
                <a:spcPts val="0"/>
              </a:spcAft>
              <a:buClr>
                <a:srgbClr val="E1A101"/>
              </a:buClr>
              <a:buSzPts val="2800"/>
              <a:buNone/>
              <a:defRPr>
                <a:solidFill>
                  <a:srgbClr val="E1A101"/>
                </a:solidFill>
              </a:defRPr>
            </a:lvl7pPr>
            <a:lvl8pPr lvl="7" rtl="0">
              <a:spcBef>
                <a:spcPts val="0"/>
              </a:spcBef>
              <a:spcAft>
                <a:spcPts val="0"/>
              </a:spcAft>
              <a:buClr>
                <a:srgbClr val="E1A101"/>
              </a:buClr>
              <a:buSzPts val="2800"/>
              <a:buNone/>
              <a:defRPr>
                <a:solidFill>
                  <a:srgbClr val="E1A101"/>
                </a:solidFill>
              </a:defRPr>
            </a:lvl8pPr>
            <a:lvl9pPr lvl="8" rtl="0">
              <a:spcBef>
                <a:spcPts val="0"/>
              </a:spcBef>
              <a:spcAft>
                <a:spcPts val="0"/>
              </a:spcAft>
              <a:buClr>
                <a:srgbClr val="E1A101"/>
              </a:buClr>
              <a:buSzPts val="2800"/>
              <a:buNone/>
              <a:defRPr>
                <a:solidFill>
                  <a:srgbClr val="E1A101"/>
                </a:solidFill>
              </a:defRPr>
            </a:lvl9pPr>
          </a:lstStyle>
          <a:p>
            <a:endParaRPr/>
          </a:p>
        </p:txBody>
      </p:sp>
    </p:spTree>
    <p:extLst>
      <p:ext uri="{BB962C8B-B14F-4D97-AF65-F5344CB8AC3E}">
        <p14:creationId xmlns:p14="http://schemas.microsoft.com/office/powerpoint/2010/main" val="357568809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itle slide" type="title">
  <p:cSld name="Title slide">
    <p:spTree>
      <p:nvGrpSpPr>
        <p:cNvPr id="1" name="Shape 8"/>
        <p:cNvGrpSpPr/>
        <p:nvPr/>
      </p:nvGrpSpPr>
      <p:grpSpPr>
        <a:xfrm>
          <a:off x="0" y="0"/>
          <a:ext cx="0" cy="0"/>
          <a:chOff x="0" y="0"/>
          <a:chExt cx="0" cy="0"/>
        </a:xfrm>
      </p:grpSpPr>
      <p:sp>
        <p:nvSpPr>
          <p:cNvPr id="9" name="Google Shape;9;p2"/>
          <p:cNvSpPr txBox="1">
            <a:spLocks noGrp="1"/>
          </p:cNvSpPr>
          <p:nvPr>
            <p:ph type="ctrTitle"/>
          </p:nvPr>
        </p:nvSpPr>
        <p:spPr>
          <a:xfrm>
            <a:off x="5092900" y="1367150"/>
            <a:ext cx="3606000" cy="1579800"/>
          </a:xfrm>
          <a:prstGeom prst="rect">
            <a:avLst/>
          </a:prstGeom>
        </p:spPr>
        <p:txBody>
          <a:bodyPr spcFirstLastPara="1" wrap="square" lIns="91425" tIns="91425" rIns="91425" bIns="91425" anchor="b" anchorCtr="0">
            <a:noAutofit/>
          </a:bodyPr>
          <a:lstStyle>
            <a:lvl1pPr lvl="0" algn="ctr">
              <a:lnSpc>
                <a:spcPct val="80000"/>
              </a:lnSpc>
              <a:spcBef>
                <a:spcPts val="0"/>
              </a:spcBef>
              <a:spcAft>
                <a:spcPts val="0"/>
              </a:spcAft>
              <a:buClr>
                <a:srgbClr val="E1A101"/>
              </a:buClr>
              <a:buSzPts val="4800"/>
              <a:buFont typeface="Fira Sans Condensed"/>
              <a:buNone/>
              <a:defRPr sz="4800" b="1">
                <a:solidFill>
                  <a:srgbClr val="E1A101"/>
                </a:solidFill>
                <a:latin typeface="Fira Sans Condensed"/>
                <a:ea typeface="Fira Sans Condensed"/>
                <a:cs typeface="Fira Sans Condensed"/>
                <a:sym typeface="Fira Sans Condensed"/>
              </a:defRPr>
            </a:lvl1pPr>
            <a:lvl2pPr lvl="1">
              <a:lnSpc>
                <a:spcPct val="80000"/>
              </a:lnSpc>
              <a:spcBef>
                <a:spcPts val="0"/>
              </a:spcBef>
              <a:spcAft>
                <a:spcPts val="0"/>
              </a:spcAft>
              <a:buClr>
                <a:srgbClr val="E1A101"/>
              </a:buClr>
              <a:buSzPts val="6000"/>
              <a:buNone/>
              <a:defRPr sz="6000">
                <a:solidFill>
                  <a:srgbClr val="E1A101"/>
                </a:solidFill>
              </a:defRPr>
            </a:lvl2pPr>
            <a:lvl3pPr lvl="2">
              <a:lnSpc>
                <a:spcPct val="80000"/>
              </a:lnSpc>
              <a:spcBef>
                <a:spcPts val="0"/>
              </a:spcBef>
              <a:spcAft>
                <a:spcPts val="0"/>
              </a:spcAft>
              <a:buClr>
                <a:srgbClr val="E1A101"/>
              </a:buClr>
              <a:buSzPts val="6000"/>
              <a:buNone/>
              <a:defRPr sz="6000">
                <a:solidFill>
                  <a:srgbClr val="E1A101"/>
                </a:solidFill>
              </a:defRPr>
            </a:lvl3pPr>
            <a:lvl4pPr lvl="3">
              <a:lnSpc>
                <a:spcPct val="80000"/>
              </a:lnSpc>
              <a:spcBef>
                <a:spcPts val="0"/>
              </a:spcBef>
              <a:spcAft>
                <a:spcPts val="0"/>
              </a:spcAft>
              <a:buClr>
                <a:srgbClr val="E1A101"/>
              </a:buClr>
              <a:buSzPts val="6000"/>
              <a:buNone/>
              <a:defRPr sz="6000">
                <a:solidFill>
                  <a:srgbClr val="E1A101"/>
                </a:solidFill>
              </a:defRPr>
            </a:lvl4pPr>
            <a:lvl5pPr lvl="4">
              <a:lnSpc>
                <a:spcPct val="80000"/>
              </a:lnSpc>
              <a:spcBef>
                <a:spcPts val="0"/>
              </a:spcBef>
              <a:spcAft>
                <a:spcPts val="0"/>
              </a:spcAft>
              <a:buClr>
                <a:srgbClr val="E1A101"/>
              </a:buClr>
              <a:buSzPts val="6000"/>
              <a:buNone/>
              <a:defRPr sz="6000">
                <a:solidFill>
                  <a:srgbClr val="E1A101"/>
                </a:solidFill>
              </a:defRPr>
            </a:lvl5pPr>
            <a:lvl6pPr lvl="5">
              <a:lnSpc>
                <a:spcPct val="80000"/>
              </a:lnSpc>
              <a:spcBef>
                <a:spcPts val="0"/>
              </a:spcBef>
              <a:spcAft>
                <a:spcPts val="0"/>
              </a:spcAft>
              <a:buClr>
                <a:srgbClr val="E1A101"/>
              </a:buClr>
              <a:buSzPts val="6000"/>
              <a:buNone/>
              <a:defRPr sz="6000">
                <a:solidFill>
                  <a:srgbClr val="E1A101"/>
                </a:solidFill>
              </a:defRPr>
            </a:lvl6pPr>
            <a:lvl7pPr lvl="6">
              <a:lnSpc>
                <a:spcPct val="80000"/>
              </a:lnSpc>
              <a:spcBef>
                <a:spcPts val="0"/>
              </a:spcBef>
              <a:spcAft>
                <a:spcPts val="0"/>
              </a:spcAft>
              <a:buClr>
                <a:srgbClr val="E1A101"/>
              </a:buClr>
              <a:buSzPts val="6000"/>
              <a:buNone/>
              <a:defRPr sz="6000">
                <a:solidFill>
                  <a:srgbClr val="E1A101"/>
                </a:solidFill>
              </a:defRPr>
            </a:lvl7pPr>
            <a:lvl8pPr lvl="7">
              <a:lnSpc>
                <a:spcPct val="80000"/>
              </a:lnSpc>
              <a:spcBef>
                <a:spcPts val="0"/>
              </a:spcBef>
              <a:spcAft>
                <a:spcPts val="0"/>
              </a:spcAft>
              <a:buClr>
                <a:srgbClr val="E1A101"/>
              </a:buClr>
              <a:buSzPts val="6000"/>
              <a:buNone/>
              <a:defRPr sz="6000">
                <a:solidFill>
                  <a:srgbClr val="E1A101"/>
                </a:solidFill>
              </a:defRPr>
            </a:lvl8pPr>
            <a:lvl9pPr lvl="8">
              <a:lnSpc>
                <a:spcPct val="80000"/>
              </a:lnSpc>
              <a:spcBef>
                <a:spcPts val="0"/>
              </a:spcBef>
              <a:spcAft>
                <a:spcPts val="0"/>
              </a:spcAft>
              <a:buClr>
                <a:srgbClr val="E1A101"/>
              </a:buClr>
              <a:buSzPts val="6000"/>
              <a:buNone/>
              <a:defRPr sz="6000">
                <a:solidFill>
                  <a:srgbClr val="E1A101"/>
                </a:solidFill>
              </a:defRPr>
            </a:lvl9pPr>
          </a:lstStyle>
          <a:p>
            <a:endParaRPr/>
          </a:p>
        </p:txBody>
      </p:sp>
      <p:sp>
        <p:nvSpPr>
          <p:cNvPr id="10" name="Google Shape;10;p2"/>
          <p:cNvSpPr txBox="1">
            <a:spLocks noGrp="1"/>
          </p:cNvSpPr>
          <p:nvPr>
            <p:ph type="subTitle" idx="1"/>
          </p:nvPr>
        </p:nvSpPr>
        <p:spPr>
          <a:xfrm>
            <a:off x="5470000" y="2983750"/>
            <a:ext cx="2851800" cy="7926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Clr>
                <a:schemeClr val="accent3"/>
              </a:buClr>
              <a:buSzPts val="2000"/>
              <a:buFont typeface="Fira Sans Condensed"/>
              <a:buNone/>
              <a:defRPr sz="2000">
                <a:solidFill>
                  <a:schemeClr val="accent3"/>
                </a:solidFill>
                <a:latin typeface="Fira Sans Condensed"/>
                <a:ea typeface="Fira Sans Condensed"/>
                <a:cs typeface="Fira Sans Condensed"/>
                <a:sym typeface="Fira Sans Condensed"/>
              </a:defRPr>
            </a:lvl1pPr>
            <a:lvl2pPr lvl="1" algn="ctr">
              <a:lnSpc>
                <a:spcPct val="100000"/>
              </a:lnSpc>
              <a:spcBef>
                <a:spcPts val="0"/>
              </a:spcBef>
              <a:spcAft>
                <a:spcPts val="0"/>
              </a:spcAft>
              <a:buClr>
                <a:srgbClr val="E1A101"/>
              </a:buClr>
              <a:buSzPts val="2800"/>
              <a:buNone/>
              <a:defRPr sz="2800">
                <a:solidFill>
                  <a:srgbClr val="E1A101"/>
                </a:solidFill>
              </a:defRPr>
            </a:lvl2pPr>
            <a:lvl3pPr lvl="2" algn="ctr">
              <a:lnSpc>
                <a:spcPct val="100000"/>
              </a:lnSpc>
              <a:spcBef>
                <a:spcPts val="0"/>
              </a:spcBef>
              <a:spcAft>
                <a:spcPts val="0"/>
              </a:spcAft>
              <a:buClr>
                <a:srgbClr val="E1A101"/>
              </a:buClr>
              <a:buSzPts val="2800"/>
              <a:buNone/>
              <a:defRPr sz="2800">
                <a:solidFill>
                  <a:srgbClr val="E1A101"/>
                </a:solidFill>
              </a:defRPr>
            </a:lvl3pPr>
            <a:lvl4pPr lvl="3" algn="ctr">
              <a:lnSpc>
                <a:spcPct val="100000"/>
              </a:lnSpc>
              <a:spcBef>
                <a:spcPts val="0"/>
              </a:spcBef>
              <a:spcAft>
                <a:spcPts val="0"/>
              </a:spcAft>
              <a:buClr>
                <a:srgbClr val="E1A101"/>
              </a:buClr>
              <a:buSzPts val="2800"/>
              <a:buNone/>
              <a:defRPr sz="2800">
                <a:solidFill>
                  <a:srgbClr val="E1A101"/>
                </a:solidFill>
              </a:defRPr>
            </a:lvl4pPr>
            <a:lvl5pPr lvl="4" algn="ctr">
              <a:lnSpc>
                <a:spcPct val="100000"/>
              </a:lnSpc>
              <a:spcBef>
                <a:spcPts val="0"/>
              </a:spcBef>
              <a:spcAft>
                <a:spcPts val="0"/>
              </a:spcAft>
              <a:buClr>
                <a:srgbClr val="E1A101"/>
              </a:buClr>
              <a:buSzPts val="2800"/>
              <a:buNone/>
              <a:defRPr sz="2800">
                <a:solidFill>
                  <a:srgbClr val="E1A101"/>
                </a:solidFill>
              </a:defRPr>
            </a:lvl5pPr>
            <a:lvl6pPr lvl="5" algn="ctr">
              <a:lnSpc>
                <a:spcPct val="100000"/>
              </a:lnSpc>
              <a:spcBef>
                <a:spcPts val="0"/>
              </a:spcBef>
              <a:spcAft>
                <a:spcPts val="0"/>
              </a:spcAft>
              <a:buClr>
                <a:srgbClr val="E1A101"/>
              </a:buClr>
              <a:buSzPts val="2800"/>
              <a:buNone/>
              <a:defRPr sz="2800">
                <a:solidFill>
                  <a:srgbClr val="E1A101"/>
                </a:solidFill>
              </a:defRPr>
            </a:lvl6pPr>
            <a:lvl7pPr lvl="6" algn="ctr">
              <a:lnSpc>
                <a:spcPct val="100000"/>
              </a:lnSpc>
              <a:spcBef>
                <a:spcPts val="0"/>
              </a:spcBef>
              <a:spcAft>
                <a:spcPts val="0"/>
              </a:spcAft>
              <a:buClr>
                <a:srgbClr val="E1A101"/>
              </a:buClr>
              <a:buSzPts val="2800"/>
              <a:buNone/>
              <a:defRPr sz="2800">
                <a:solidFill>
                  <a:srgbClr val="E1A101"/>
                </a:solidFill>
              </a:defRPr>
            </a:lvl7pPr>
            <a:lvl8pPr lvl="7" algn="ctr">
              <a:lnSpc>
                <a:spcPct val="100000"/>
              </a:lnSpc>
              <a:spcBef>
                <a:spcPts val="0"/>
              </a:spcBef>
              <a:spcAft>
                <a:spcPts val="0"/>
              </a:spcAft>
              <a:buClr>
                <a:srgbClr val="E1A101"/>
              </a:buClr>
              <a:buSzPts val="2800"/>
              <a:buNone/>
              <a:defRPr sz="2800">
                <a:solidFill>
                  <a:srgbClr val="E1A101"/>
                </a:solidFill>
              </a:defRPr>
            </a:lvl8pPr>
            <a:lvl9pPr lvl="8" algn="ctr">
              <a:lnSpc>
                <a:spcPct val="100000"/>
              </a:lnSpc>
              <a:spcBef>
                <a:spcPts val="0"/>
              </a:spcBef>
              <a:spcAft>
                <a:spcPts val="0"/>
              </a:spcAft>
              <a:buClr>
                <a:srgbClr val="E1A101"/>
              </a:buClr>
              <a:buSzPts val="2800"/>
              <a:buNone/>
              <a:defRPr sz="2800">
                <a:solidFill>
                  <a:srgbClr val="E1A101"/>
                </a:solidFill>
              </a:defRPr>
            </a:lvl9pPr>
          </a:lstStyle>
          <a:p>
            <a:endParaRPr/>
          </a:p>
        </p:txBody>
      </p:sp>
    </p:spTree>
    <p:extLst>
      <p:ext uri="{BB962C8B-B14F-4D97-AF65-F5344CB8AC3E}">
        <p14:creationId xmlns:p14="http://schemas.microsoft.com/office/powerpoint/2010/main" val="110016117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Section header" type="secHead">
  <p:cSld name="Section header">
    <p:spTree>
      <p:nvGrpSpPr>
        <p:cNvPr id="1" name="Shape 11"/>
        <p:cNvGrpSpPr/>
        <p:nvPr/>
      </p:nvGrpSpPr>
      <p:grpSpPr>
        <a:xfrm>
          <a:off x="0" y="0"/>
          <a:ext cx="0" cy="0"/>
          <a:chOff x="0" y="0"/>
          <a:chExt cx="0" cy="0"/>
        </a:xfrm>
      </p:grpSpPr>
      <p:sp>
        <p:nvSpPr>
          <p:cNvPr id="12" name="Google Shape;12;p3"/>
          <p:cNvSpPr/>
          <p:nvPr/>
        </p:nvSpPr>
        <p:spPr>
          <a:xfrm rot="10800000">
            <a:off x="4050400" y="-372805"/>
            <a:ext cx="5162516" cy="6717810"/>
          </a:xfrm>
          <a:custGeom>
            <a:avLst/>
            <a:gdLst/>
            <a:ahLst/>
            <a:cxnLst/>
            <a:rect l="l" t="t" r="r" b="b"/>
            <a:pathLst>
              <a:path w="67734" h="88140" extrusionOk="0">
                <a:moveTo>
                  <a:pt x="1" y="1"/>
                </a:moveTo>
                <a:lnTo>
                  <a:pt x="1" y="88140"/>
                </a:lnTo>
                <a:lnTo>
                  <a:pt x="51731" y="88140"/>
                </a:lnTo>
                <a:cubicBezTo>
                  <a:pt x="47603" y="84759"/>
                  <a:pt x="44252" y="80587"/>
                  <a:pt x="42134" y="75339"/>
                </a:cubicBezTo>
                <a:cubicBezTo>
                  <a:pt x="40534" y="71072"/>
                  <a:pt x="39201" y="63873"/>
                  <a:pt x="44001" y="60940"/>
                </a:cubicBezTo>
                <a:cubicBezTo>
                  <a:pt x="53334" y="55073"/>
                  <a:pt x="66401" y="50807"/>
                  <a:pt x="67733" y="38807"/>
                </a:cubicBezTo>
                <a:cubicBezTo>
                  <a:pt x="67733" y="38008"/>
                  <a:pt x="66934" y="36407"/>
                  <a:pt x="66133" y="36140"/>
                </a:cubicBezTo>
                <a:cubicBezTo>
                  <a:pt x="60266" y="33207"/>
                  <a:pt x="49333" y="32674"/>
                  <a:pt x="52268" y="24941"/>
                </a:cubicBezTo>
                <a:cubicBezTo>
                  <a:pt x="53868" y="20674"/>
                  <a:pt x="58934" y="16941"/>
                  <a:pt x="57334" y="11875"/>
                </a:cubicBezTo>
                <a:cubicBezTo>
                  <a:pt x="56533" y="9741"/>
                  <a:pt x="54401" y="7342"/>
                  <a:pt x="52268" y="6541"/>
                </a:cubicBezTo>
                <a:cubicBezTo>
                  <a:pt x="49568" y="5296"/>
                  <a:pt x="46706" y="4980"/>
                  <a:pt x="43761" y="4980"/>
                </a:cubicBezTo>
                <a:cubicBezTo>
                  <a:pt x="40731" y="4980"/>
                  <a:pt x="37614" y="5314"/>
                  <a:pt x="34494" y="5314"/>
                </a:cubicBezTo>
                <a:cubicBezTo>
                  <a:pt x="32859" y="5314"/>
                  <a:pt x="31224" y="5222"/>
                  <a:pt x="29601" y="4943"/>
                </a:cubicBezTo>
                <a:cubicBezTo>
                  <a:pt x="27468" y="4675"/>
                  <a:pt x="25068" y="4409"/>
                  <a:pt x="23201" y="4142"/>
                </a:cubicBezTo>
                <a:cubicBezTo>
                  <a:pt x="15282" y="3285"/>
                  <a:pt x="6675" y="3972"/>
                  <a:pt x="1" y="1"/>
                </a:cubicBezTo>
                <a:close/>
              </a:path>
            </a:pathLst>
          </a:custGeom>
          <a:solidFill>
            <a:srgbClr val="EFE9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13;p3"/>
          <p:cNvSpPr txBox="1">
            <a:spLocks noGrp="1"/>
          </p:cNvSpPr>
          <p:nvPr>
            <p:ph type="title"/>
          </p:nvPr>
        </p:nvSpPr>
        <p:spPr>
          <a:xfrm>
            <a:off x="4612050" y="2150850"/>
            <a:ext cx="3445500" cy="841800"/>
          </a:xfrm>
          <a:prstGeom prst="rect">
            <a:avLst/>
          </a:prstGeom>
        </p:spPr>
        <p:txBody>
          <a:bodyPr spcFirstLastPara="1" wrap="square" lIns="91425" tIns="91425" rIns="91425" bIns="91425" anchor="ctr" anchorCtr="0">
            <a:noAutofit/>
          </a:bodyPr>
          <a:lstStyle>
            <a:lvl1pPr lvl="0" algn="r">
              <a:spcBef>
                <a:spcPts val="0"/>
              </a:spcBef>
              <a:spcAft>
                <a:spcPts val="0"/>
              </a:spcAft>
              <a:buClr>
                <a:schemeClr val="dk2"/>
              </a:buClr>
              <a:buSzPts val="3600"/>
              <a:buNone/>
              <a:defRPr sz="3600">
                <a:solidFill>
                  <a:schemeClr val="dk2"/>
                </a:solidFill>
              </a:defRPr>
            </a:lvl1pPr>
            <a:lvl2pPr lvl="1" algn="r">
              <a:spcBef>
                <a:spcPts val="0"/>
              </a:spcBef>
              <a:spcAft>
                <a:spcPts val="0"/>
              </a:spcAft>
              <a:buClr>
                <a:schemeClr val="dk2"/>
              </a:buClr>
              <a:buSzPts val="3600"/>
              <a:buNone/>
              <a:defRPr sz="3600">
                <a:solidFill>
                  <a:schemeClr val="dk2"/>
                </a:solidFill>
              </a:defRPr>
            </a:lvl2pPr>
            <a:lvl3pPr lvl="2" algn="r">
              <a:spcBef>
                <a:spcPts val="0"/>
              </a:spcBef>
              <a:spcAft>
                <a:spcPts val="0"/>
              </a:spcAft>
              <a:buClr>
                <a:schemeClr val="dk2"/>
              </a:buClr>
              <a:buSzPts val="3600"/>
              <a:buNone/>
              <a:defRPr sz="3600">
                <a:solidFill>
                  <a:schemeClr val="dk2"/>
                </a:solidFill>
              </a:defRPr>
            </a:lvl3pPr>
            <a:lvl4pPr lvl="3" algn="r">
              <a:spcBef>
                <a:spcPts val="0"/>
              </a:spcBef>
              <a:spcAft>
                <a:spcPts val="0"/>
              </a:spcAft>
              <a:buClr>
                <a:schemeClr val="dk2"/>
              </a:buClr>
              <a:buSzPts val="3600"/>
              <a:buNone/>
              <a:defRPr sz="3600">
                <a:solidFill>
                  <a:schemeClr val="dk2"/>
                </a:solidFill>
              </a:defRPr>
            </a:lvl4pPr>
            <a:lvl5pPr lvl="4" algn="r">
              <a:spcBef>
                <a:spcPts val="0"/>
              </a:spcBef>
              <a:spcAft>
                <a:spcPts val="0"/>
              </a:spcAft>
              <a:buClr>
                <a:schemeClr val="dk2"/>
              </a:buClr>
              <a:buSzPts val="3600"/>
              <a:buNone/>
              <a:defRPr sz="3600">
                <a:solidFill>
                  <a:schemeClr val="dk2"/>
                </a:solidFill>
              </a:defRPr>
            </a:lvl5pPr>
            <a:lvl6pPr lvl="5" algn="r">
              <a:spcBef>
                <a:spcPts val="0"/>
              </a:spcBef>
              <a:spcAft>
                <a:spcPts val="0"/>
              </a:spcAft>
              <a:buClr>
                <a:schemeClr val="dk2"/>
              </a:buClr>
              <a:buSzPts val="3600"/>
              <a:buNone/>
              <a:defRPr sz="3600">
                <a:solidFill>
                  <a:schemeClr val="dk2"/>
                </a:solidFill>
              </a:defRPr>
            </a:lvl6pPr>
            <a:lvl7pPr lvl="6" algn="r">
              <a:spcBef>
                <a:spcPts val="0"/>
              </a:spcBef>
              <a:spcAft>
                <a:spcPts val="0"/>
              </a:spcAft>
              <a:buClr>
                <a:schemeClr val="dk2"/>
              </a:buClr>
              <a:buSzPts val="3600"/>
              <a:buNone/>
              <a:defRPr sz="3600">
                <a:solidFill>
                  <a:schemeClr val="dk2"/>
                </a:solidFill>
              </a:defRPr>
            </a:lvl7pPr>
            <a:lvl8pPr lvl="7" algn="r">
              <a:spcBef>
                <a:spcPts val="0"/>
              </a:spcBef>
              <a:spcAft>
                <a:spcPts val="0"/>
              </a:spcAft>
              <a:buClr>
                <a:schemeClr val="dk2"/>
              </a:buClr>
              <a:buSzPts val="3600"/>
              <a:buNone/>
              <a:defRPr sz="3600">
                <a:solidFill>
                  <a:schemeClr val="dk2"/>
                </a:solidFill>
              </a:defRPr>
            </a:lvl8pPr>
            <a:lvl9pPr lvl="8" algn="r">
              <a:spcBef>
                <a:spcPts val="0"/>
              </a:spcBef>
              <a:spcAft>
                <a:spcPts val="0"/>
              </a:spcAft>
              <a:buClr>
                <a:schemeClr val="dk2"/>
              </a:buClr>
              <a:buSzPts val="3600"/>
              <a:buNone/>
              <a:defRPr sz="3600">
                <a:solidFill>
                  <a:schemeClr val="dk2"/>
                </a:solidFill>
              </a:defRPr>
            </a:lvl9pPr>
          </a:lstStyle>
          <a:p>
            <a:endParaRPr/>
          </a:p>
        </p:txBody>
      </p:sp>
      <p:sp>
        <p:nvSpPr>
          <p:cNvPr id="14" name="Google Shape;14;p3"/>
          <p:cNvSpPr txBox="1">
            <a:spLocks noGrp="1"/>
          </p:cNvSpPr>
          <p:nvPr>
            <p:ph type="title" idx="2" hasCustomPrompt="1"/>
          </p:nvPr>
        </p:nvSpPr>
        <p:spPr>
          <a:xfrm>
            <a:off x="6323850" y="1116172"/>
            <a:ext cx="1733700" cy="841800"/>
          </a:xfrm>
          <a:prstGeom prst="rect">
            <a:avLst/>
          </a:prstGeom>
        </p:spPr>
        <p:txBody>
          <a:bodyPr spcFirstLastPara="1" wrap="square" lIns="91425" tIns="91425" rIns="91425" bIns="91425" anchor="b" anchorCtr="0">
            <a:noAutofit/>
          </a:bodyPr>
          <a:lstStyle>
            <a:lvl1pPr lvl="0" algn="r" rtl="0">
              <a:spcBef>
                <a:spcPts val="0"/>
              </a:spcBef>
              <a:spcAft>
                <a:spcPts val="0"/>
              </a:spcAft>
              <a:buClr>
                <a:schemeClr val="dk2"/>
              </a:buClr>
              <a:buSzPts val="4800"/>
              <a:buNone/>
              <a:defRPr sz="4800">
                <a:solidFill>
                  <a:schemeClr val="dk2"/>
                </a:solidFill>
              </a:defRPr>
            </a:lvl1pPr>
            <a:lvl2pPr lvl="1" algn="r" rtl="0">
              <a:spcBef>
                <a:spcPts val="0"/>
              </a:spcBef>
              <a:spcAft>
                <a:spcPts val="0"/>
              </a:spcAft>
              <a:buClr>
                <a:schemeClr val="dk2"/>
              </a:buClr>
              <a:buSzPts val="4800"/>
              <a:buNone/>
              <a:defRPr sz="4800">
                <a:solidFill>
                  <a:schemeClr val="dk2"/>
                </a:solidFill>
              </a:defRPr>
            </a:lvl2pPr>
            <a:lvl3pPr lvl="2" algn="r" rtl="0">
              <a:spcBef>
                <a:spcPts val="0"/>
              </a:spcBef>
              <a:spcAft>
                <a:spcPts val="0"/>
              </a:spcAft>
              <a:buClr>
                <a:schemeClr val="dk2"/>
              </a:buClr>
              <a:buSzPts val="4800"/>
              <a:buNone/>
              <a:defRPr sz="4800">
                <a:solidFill>
                  <a:schemeClr val="dk2"/>
                </a:solidFill>
              </a:defRPr>
            </a:lvl3pPr>
            <a:lvl4pPr lvl="3" algn="r" rtl="0">
              <a:spcBef>
                <a:spcPts val="0"/>
              </a:spcBef>
              <a:spcAft>
                <a:spcPts val="0"/>
              </a:spcAft>
              <a:buClr>
                <a:schemeClr val="dk2"/>
              </a:buClr>
              <a:buSzPts val="4800"/>
              <a:buNone/>
              <a:defRPr sz="4800">
                <a:solidFill>
                  <a:schemeClr val="dk2"/>
                </a:solidFill>
              </a:defRPr>
            </a:lvl4pPr>
            <a:lvl5pPr lvl="4" algn="r" rtl="0">
              <a:spcBef>
                <a:spcPts val="0"/>
              </a:spcBef>
              <a:spcAft>
                <a:spcPts val="0"/>
              </a:spcAft>
              <a:buClr>
                <a:schemeClr val="dk2"/>
              </a:buClr>
              <a:buSzPts val="4800"/>
              <a:buNone/>
              <a:defRPr sz="4800">
                <a:solidFill>
                  <a:schemeClr val="dk2"/>
                </a:solidFill>
              </a:defRPr>
            </a:lvl5pPr>
            <a:lvl6pPr lvl="5" algn="r" rtl="0">
              <a:spcBef>
                <a:spcPts val="0"/>
              </a:spcBef>
              <a:spcAft>
                <a:spcPts val="0"/>
              </a:spcAft>
              <a:buClr>
                <a:schemeClr val="dk2"/>
              </a:buClr>
              <a:buSzPts val="4800"/>
              <a:buNone/>
              <a:defRPr sz="4800">
                <a:solidFill>
                  <a:schemeClr val="dk2"/>
                </a:solidFill>
              </a:defRPr>
            </a:lvl6pPr>
            <a:lvl7pPr lvl="6" algn="r" rtl="0">
              <a:spcBef>
                <a:spcPts val="0"/>
              </a:spcBef>
              <a:spcAft>
                <a:spcPts val="0"/>
              </a:spcAft>
              <a:buClr>
                <a:schemeClr val="dk2"/>
              </a:buClr>
              <a:buSzPts val="4800"/>
              <a:buNone/>
              <a:defRPr sz="4800">
                <a:solidFill>
                  <a:schemeClr val="dk2"/>
                </a:solidFill>
              </a:defRPr>
            </a:lvl7pPr>
            <a:lvl8pPr lvl="7" algn="r" rtl="0">
              <a:spcBef>
                <a:spcPts val="0"/>
              </a:spcBef>
              <a:spcAft>
                <a:spcPts val="0"/>
              </a:spcAft>
              <a:buClr>
                <a:schemeClr val="dk2"/>
              </a:buClr>
              <a:buSzPts val="4800"/>
              <a:buNone/>
              <a:defRPr sz="4800">
                <a:solidFill>
                  <a:schemeClr val="dk2"/>
                </a:solidFill>
              </a:defRPr>
            </a:lvl8pPr>
            <a:lvl9pPr lvl="8" algn="r" rtl="0">
              <a:spcBef>
                <a:spcPts val="0"/>
              </a:spcBef>
              <a:spcAft>
                <a:spcPts val="0"/>
              </a:spcAft>
              <a:buClr>
                <a:schemeClr val="dk2"/>
              </a:buClr>
              <a:buSzPts val="4800"/>
              <a:buNone/>
              <a:defRPr sz="4800">
                <a:solidFill>
                  <a:schemeClr val="dk2"/>
                </a:solidFill>
              </a:defRPr>
            </a:lvl9pPr>
          </a:lstStyle>
          <a:p>
            <a:r>
              <a:t>xx%</a:t>
            </a:r>
          </a:p>
        </p:txBody>
      </p:sp>
      <p:sp>
        <p:nvSpPr>
          <p:cNvPr id="15" name="Google Shape;15;p3"/>
          <p:cNvSpPr txBox="1">
            <a:spLocks noGrp="1"/>
          </p:cNvSpPr>
          <p:nvPr>
            <p:ph type="subTitle" idx="1"/>
          </p:nvPr>
        </p:nvSpPr>
        <p:spPr>
          <a:xfrm>
            <a:off x="5205738" y="3261050"/>
            <a:ext cx="2851800" cy="792600"/>
          </a:xfrm>
          <a:prstGeom prst="rect">
            <a:avLst/>
          </a:prstGeom>
        </p:spPr>
        <p:txBody>
          <a:bodyPr spcFirstLastPara="1" wrap="square" lIns="91425" tIns="91425" rIns="91425" bIns="91425" anchor="t" anchorCtr="0">
            <a:noAutofit/>
          </a:bodyPr>
          <a:lstStyle>
            <a:lvl1pPr lvl="0" algn="r" rtl="0">
              <a:lnSpc>
                <a:spcPct val="100000"/>
              </a:lnSpc>
              <a:spcBef>
                <a:spcPts val="0"/>
              </a:spcBef>
              <a:spcAft>
                <a:spcPts val="0"/>
              </a:spcAft>
              <a:buClr>
                <a:schemeClr val="dk2"/>
              </a:buClr>
              <a:buSzPts val="1800"/>
              <a:buFont typeface="Fira Sans Condensed"/>
              <a:buNone/>
              <a:defRPr>
                <a:solidFill>
                  <a:schemeClr val="dk2"/>
                </a:solidFill>
                <a:latin typeface="Fira Sans Condensed"/>
                <a:ea typeface="Fira Sans Condensed"/>
                <a:cs typeface="Fira Sans Condensed"/>
                <a:sym typeface="Fira Sans Condensed"/>
              </a:defRPr>
            </a:lvl1pPr>
            <a:lvl2pPr lvl="1" algn="r" rtl="0">
              <a:lnSpc>
                <a:spcPct val="100000"/>
              </a:lnSpc>
              <a:spcBef>
                <a:spcPts val="0"/>
              </a:spcBef>
              <a:spcAft>
                <a:spcPts val="0"/>
              </a:spcAft>
              <a:buClr>
                <a:schemeClr val="dk2"/>
              </a:buClr>
              <a:buSzPts val="1800"/>
              <a:buNone/>
              <a:defRPr sz="1800">
                <a:solidFill>
                  <a:schemeClr val="dk2"/>
                </a:solidFill>
              </a:defRPr>
            </a:lvl2pPr>
            <a:lvl3pPr lvl="2" algn="r" rtl="0">
              <a:lnSpc>
                <a:spcPct val="100000"/>
              </a:lnSpc>
              <a:spcBef>
                <a:spcPts val="0"/>
              </a:spcBef>
              <a:spcAft>
                <a:spcPts val="0"/>
              </a:spcAft>
              <a:buClr>
                <a:schemeClr val="dk2"/>
              </a:buClr>
              <a:buSzPts val="1800"/>
              <a:buNone/>
              <a:defRPr sz="1800">
                <a:solidFill>
                  <a:schemeClr val="dk2"/>
                </a:solidFill>
              </a:defRPr>
            </a:lvl3pPr>
            <a:lvl4pPr lvl="3" algn="r" rtl="0">
              <a:lnSpc>
                <a:spcPct val="100000"/>
              </a:lnSpc>
              <a:spcBef>
                <a:spcPts val="0"/>
              </a:spcBef>
              <a:spcAft>
                <a:spcPts val="0"/>
              </a:spcAft>
              <a:buClr>
                <a:schemeClr val="dk2"/>
              </a:buClr>
              <a:buSzPts val="1800"/>
              <a:buNone/>
              <a:defRPr sz="1800">
                <a:solidFill>
                  <a:schemeClr val="dk2"/>
                </a:solidFill>
              </a:defRPr>
            </a:lvl4pPr>
            <a:lvl5pPr lvl="4" algn="r" rtl="0">
              <a:lnSpc>
                <a:spcPct val="100000"/>
              </a:lnSpc>
              <a:spcBef>
                <a:spcPts val="0"/>
              </a:spcBef>
              <a:spcAft>
                <a:spcPts val="0"/>
              </a:spcAft>
              <a:buClr>
                <a:schemeClr val="dk2"/>
              </a:buClr>
              <a:buSzPts val="1800"/>
              <a:buNone/>
              <a:defRPr sz="1800">
                <a:solidFill>
                  <a:schemeClr val="dk2"/>
                </a:solidFill>
              </a:defRPr>
            </a:lvl5pPr>
            <a:lvl6pPr lvl="5" algn="r" rtl="0">
              <a:lnSpc>
                <a:spcPct val="100000"/>
              </a:lnSpc>
              <a:spcBef>
                <a:spcPts val="0"/>
              </a:spcBef>
              <a:spcAft>
                <a:spcPts val="0"/>
              </a:spcAft>
              <a:buClr>
                <a:schemeClr val="dk2"/>
              </a:buClr>
              <a:buSzPts val="1800"/>
              <a:buNone/>
              <a:defRPr sz="1800">
                <a:solidFill>
                  <a:schemeClr val="dk2"/>
                </a:solidFill>
              </a:defRPr>
            </a:lvl6pPr>
            <a:lvl7pPr lvl="6" algn="r" rtl="0">
              <a:lnSpc>
                <a:spcPct val="100000"/>
              </a:lnSpc>
              <a:spcBef>
                <a:spcPts val="0"/>
              </a:spcBef>
              <a:spcAft>
                <a:spcPts val="0"/>
              </a:spcAft>
              <a:buClr>
                <a:schemeClr val="dk2"/>
              </a:buClr>
              <a:buSzPts val="1800"/>
              <a:buNone/>
              <a:defRPr sz="1800">
                <a:solidFill>
                  <a:schemeClr val="dk2"/>
                </a:solidFill>
              </a:defRPr>
            </a:lvl7pPr>
            <a:lvl8pPr lvl="7" algn="r" rtl="0">
              <a:lnSpc>
                <a:spcPct val="100000"/>
              </a:lnSpc>
              <a:spcBef>
                <a:spcPts val="0"/>
              </a:spcBef>
              <a:spcAft>
                <a:spcPts val="0"/>
              </a:spcAft>
              <a:buClr>
                <a:schemeClr val="dk2"/>
              </a:buClr>
              <a:buSzPts val="1800"/>
              <a:buNone/>
              <a:defRPr sz="1800">
                <a:solidFill>
                  <a:schemeClr val="dk2"/>
                </a:solidFill>
              </a:defRPr>
            </a:lvl8pPr>
            <a:lvl9pPr lvl="8" algn="r" rtl="0">
              <a:lnSpc>
                <a:spcPct val="100000"/>
              </a:lnSpc>
              <a:spcBef>
                <a:spcPts val="0"/>
              </a:spcBef>
              <a:spcAft>
                <a:spcPts val="0"/>
              </a:spcAft>
              <a:buClr>
                <a:schemeClr val="dk2"/>
              </a:buClr>
              <a:buSzPts val="1800"/>
              <a:buNone/>
              <a:defRPr sz="1800">
                <a:solidFill>
                  <a:schemeClr val="dk2"/>
                </a:solidFill>
              </a:defRPr>
            </a:lvl9pPr>
          </a:lstStyle>
          <a:p>
            <a:endParaRPr/>
          </a:p>
        </p:txBody>
      </p:sp>
    </p:spTree>
    <p:extLst>
      <p:ext uri="{BB962C8B-B14F-4D97-AF65-F5344CB8AC3E}">
        <p14:creationId xmlns:p14="http://schemas.microsoft.com/office/powerpoint/2010/main" val="326041405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Title and body" type="tx">
  <p:cSld name="Title and body">
    <p:spTree>
      <p:nvGrpSpPr>
        <p:cNvPr id="1" name="Shape 16"/>
        <p:cNvGrpSpPr/>
        <p:nvPr/>
      </p:nvGrpSpPr>
      <p:grpSpPr>
        <a:xfrm>
          <a:off x="0" y="0"/>
          <a:ext cx="0" cy="0"/>
          <a:chOff x="0" y="0"/>
          <a:chExt cx="0" cy="0"/>
        </a:xfrm>
      </p:grpSpPr>
      <p:sp>
        <p:nvSpPr>
          <p:cNvPr id="17" name="Google Shape;17;p4"/>
          <p:cNvSpPr/>
          <p:nvPr/>
        </p:nvSpPr>
        <p:spPr>
          <a:xfrm rot="10315358">
            <a:off x="-418306" y="-1189476"/>
            <a:ext cx="7455928" cy="8010265"/>
          </a:xfrm>
          <a:custGeom>
            <a:avLst/>
            <a:gdLst/>
            <a:ahLst/>
            <a:cxnLst/>
            <a:rect l="l" t="t" r="r" b="b"/>
            <a:pathLst>
              <a:path w="44009" h="47281" extrusionOk="0">
                <a:moveTo>
                  <a:pt x="33884" y="0"/>
                </a:moveTo>
                <a:cubicBezTo>
                  <a:pt x="33884" y="0"/>
                  <a:pt x="42340" y="9290"/>
                  <a:pt x="32634" y="11791"/>
                </a:cubicBezTo>
                <a:cubicBezTo>
                  <a:pt x="22928" y="14292"/>
                  <a:pt x="13995" y="13279"/>
                  <a:pt x="13280" y="25130"/>
                </a:cubicBezTo>
                <a:cubicBezTo>
                  <a:pt x="12566" y="36978"/>
                  <a:pt x="15536" y="41480"/>
                  <a:pt x="7682" y="42577"/>
                </a:cubicBezTo>
                <a:cubicBezTo>
                  <a:pt x="0" y="43648"/>
                  <a:pt x="121" y="47281"/>
                  <a:pt x="121" y="47281"/>
                </a:cubicBezTo>
                <a:lnTo>
                  <a:pt x="41983" y="47281"/>
                </a:lnTo>
                <a:cubicBezTo>
                  <a:pt x="41984" y="47281"/>
                  <a:pt x="41985" y="47281"/>
                  <a:pt x="41986" y="47281"/>
                </a:cubicBezTo>
                <a:cubicBezTo>
                  <a:pt x="43103" y="47281"/>
                  <a:pt x="44008" y="46374"/>
                  <a:pt x="44007" y="45257"/>
                </a:cubicBezTo>
                <a:lnTo>
                  <a:pt x="44007" y="2025"/>
                </a:lnTo>
                <a:cubicBezTo>
                  <a:pt x="44008" y="907"/>
                  <a:pt x="43101" y="0"/>
                  <a:pt x="41983" y="0"/>
                </a:cubicBezTo>
                <a:close/>
              </a:path>
            </a:pathLst>
          </a:custGeom>
          <a:solidFill>
            <a:srgbClr val="E2DACC">
              <a:alpha val="40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18;p4"/>
          <p:cNvSpPr txBox="1">
            <a:spLocks noGrp="1"/>
          </p:cNvSpPr>
          <p:nvPr>
            <p:ph type="title"/>
          </p:nvPr>
        </p:nvSpPr>
        <p:spPr>
          <a:xfrm rot="-5400000">
            <a:off x="-3003200" y="2351100"/>
            <a:ext cx="6912600" cy="441300"/>
          </a:xfrm>
          <a:prstGeom prst="rect">
            <a:avLst/>
          </a:prstGeom>
        </p:spPr>
        <p:txBody>
          <a:bodyPr spcFirstLastPara="1" wrap="square" lIns="91425" tIns="91425" rIns="91425" bIns="91425" anchor="b" anchorCtr="0">
            <a:noAutofit/>
          </a:bodyPr>
          <a:lstStyle>
            <a:lvl1pPr lvl="0" algn="ctr" rtl="0">
              <a:spcBef>
                <a:spcPts val="0"/>
              </a:spcBef>
              <a:spcAft>
                <a:spcPts val="0"/>
              </a:spcAft>
              <a:buClr>
                <a:schemeClr val="accent1"/>
              </a:buClr>
              <a:buSzPts val="1800"/>
              <a:buNone/>
              <a:defRPr sz="1800">
                <a:solidFill>
                  <a:schemeClr val="accent1"/>
                </a:solidFill>
              </a:defRPr>
            </a:lvl1pPr>
            <a:lvl2pPr lvl="1" rtl="0">
              <a:spcBef>
                <a:spcPts val="0"/>
              </a:spcBef>
              <a:spcAft>
                <a:spcPts val="0"/>
              </a:spcAft>
              <a:buClr>
                <a:srgbClr val="E1A101"/>
              </a:buClr>
              <a:buSzPts val="2800"/>
              <a:buNone/>
              <a:defRPr>
                <a:solidFill>
                  <a:srgbClr val="E1A101"/>
                </a:solidFill>
              </a:defRPr>
            </a:lvl2pPr>
            <a:lvl3pPr lvl="2" rtl="0">
              <a:spcBef>
                <a:spcPts val="0"/>
              </a:spcBef>
              <a:spcAft>
                <a:spcPts val="0"/>
              </a:spcAft>
              <a:buClr>
                <a:srgbClr val="E1A101"/>
              </a:buClr>
              <a:buSzPts val="2800"/>
              <a:buNone/>
              <a:defRPr>
                <a:solidFill>
                  <a:srgbClr val="E1A101"/>
                </a:solidFill>
              </a:defRPr>
            </a:lvl3pPr>
            <a:lvl4pPr lvl="3" rtl="0">
              <a:spcBef>
                <a:spcPts val="0"/>
              </a:spcBef>
              <a:spcAft>
                <a:spcPts val="0"/>
              </a:spcAft>
              <a:buClr>
                <a:srgbClr val="E1A101"/>
              </a:buClr>
              <a:buSzPts val="2800"/>
              <a:buNone/>
              <a:defRPr>
                <a:solidFill>
                  <a:srgbClr val="E1A101"/>
                </a:solidFill>
              </a:defRPr>
            </a:lvl4pPr>
            <a:lvl5pPr lvl="4" rtl="0">
              <a:spcBef>
                <a:spcPts val="0"/>
              </a:spcBef>
              <a:spcAft>
                <a:spcPts val="0"/>
              </a:spcAft>
              <a:buClr>
                <a:srgbClr val="E1A101"/>
              </a:buClr>
              <a:buSzPts val="2800"/>
              <a:buNone/>
              <a:defRPr>
                <a:solidFill>
                  <a:srgbClr val="E1A101"/>
                </a:solidFill>
              </a:defRPr>
            </a:lvl5pPr>
            <a:lvl6pPr lvl="5" rtl="0">
              <a:spcBef>
                <a:spcPts val="0"/>
              </a:spcBef>
              <a:spcAft>
                <a:spcPts val="0"/>
              </a:spcAft>
              <a:buClr>
                <a:srgbClr val="E1A101"/>
              </a:buClr>
              <a:buSzPts val="2800"/>
              <a:buNone/>
              <a:defRPr>
                <a:solidFill>
                  <a:srgbClr val="E1A101"/>
                </a:solidFill>
              </a:defRPr>
            </a:lvl6pPr>
            <a:lvl7pPr lvl="6" rtl="0">
              <a:spcBef>
                <a:spcPts val="0"/>
              </a:spcBef>
              <a:spcAft>
                <a:spcPts val="0"/>
              </a:spcAft>
              <a:buClr>
                <a:srgbClr val="E1A101"/>
              </a:buClr>
              <a:buSzPts val="2800"/>
              <a:buNone/>
              <a:defRPr>
                <a:solidFill>
                  <a:srgbClr val="E1A101"/>
                </a:solidFill>
              </a:defRPr>
            </a:lvl7pPr>
            <a:lvl8pPr lvl="7" rtl="0">
              <a:spcBef>
                <a:spcPts val="0"/>
              </a:spcBef>
              <a:spcAft>
                <a:spcPts val="0"/>
              </a:spcAft>
              <a:buClr>
                <a:srgbClr val="E1A101"/>
              </a:buClr>
              <a:buSzPts val="2800"/>
              <a:buNone/>
              <a:defRPr>
                <a:solidFill>
                  <a:srgbClr val="E1A101"/>
                </a:solidFill>
              </a:defRPr>
            </a:lvl8pPr>
            <a:lvl9pPr lvl="8" rtl="0">
              <a:spcBef>
                <a:spcPts val="0"/>
              </a:spcBef>
              <a:spcAft>
                <a:spcPts val="0"/>
              </a:spcAft>
              <a:buClr>
                <a:srgbClr val="E1A101"/>
              </a:buClr>
              <a:buSzPts val="2800"/>
              <a:buNone/>
              <a:defRPr>
                <a:solidFill>
                  <a:srgbClr val="E1A101"/>
                </a:solidFill>
              </a:defRPr>
            </a:lvl9pPr>
          </a:lstStyle>
          <a:p>
            <a:endParaRPr/>
          </a:p>
        </p:txBody>
      </p:sp>
      <p:sp>
        <p:nvSpPr>
          <p:cNvPr id="19" name="Google Shape;19;p4"/>
          <p:cNvSpPr/>
          <p:nvPr/>
        </p:nvSpPr>
        <p:spPr>
          <a:xfrm rot="10800000">
            <a:off x="6448289" y="-74517"/>
            <a:ext cx="2771910" cy="2757967"/>
          </a:xfrm>
          <a:custGeom>
            <a:avLst/>
            <a:gdLst/>
            <a:ahLst/>
            <a:cxnLst/>
            <a:rect l="l" t="t" r="r" b="b"/>
            <a:pathLst>
              <a:path w="14589" h="14516" extrusionOk="0">
                <a:moveTo>
                  <a:pt x="668" y="0"/>
                </a:moveTo>
                <a:cubicBezTo>
                  <a:pt x="564" y="0"/>
                  <a:pt x="459" y="10"/>
                  <a:pt x="356" y="29"/>
                </a:cubicBezTo>
                <a:cubicBezTo>
                  <a:pt x="253" y="47"/>
                  <a:pt x="153" y="76"/>
                  <a:pt x="55" y="114"/>
                </a:cubicBezTo>
                <a:cubicBezTo>
                  <a:pt x="21" y="156"/>
                  <a:pt x="1" y="209"/>
                  <a:pt x="1" y="263"/>
                </a:cubicBezTo>
                <a:lnTo>
                  <a:pt x="1" y="14281"/>
                </a:lnTo>
                <a:cubicBezTo>
                  <a:pt x="1" y="14411"/>
                  <a:pt x="106" y="14516"/>
                  <a:pt x="237" y="14516"/>
                </a:cubicBezTo>
                <a:lnTo>
                  <a:pt x="9837" y="14516"/>
                </a:lnTo>
                <a:cubicBezTo>
                  <a:pt x="12561" y="13402"/>
                  <a:pt x="14589" y="10632"/>
                  <a:pt x="13959" y="7549"/>
                </a:cubicBezTo>
                <a:cubicBezTo>
                  <a:pt x="13561" y="5609"/>
                  <a:pt x="11996" y="3405"/>
                  <a:pt x="9860" y="3270"/>
                </a:cubicBezTo>
                <a:cubicBezTo>
                  <a:pt x="9823" y="3268"/>
                  <a:pt x="9785" y="3266"/>
                  <a:pt x="9747" y="3266"/>
                </a:cubicBezTo>
                <a:cubicBezTo>
                  <a:pt x="8272" y="3266"/>
                  <a:pt x="6369" y="4996"/>
                  <a:pt x="4794" y="4996"/>
                </a:cubicBezTo>
                <a:cubicBezTo>
                  <a:pt x="4188" y="4996"/>
                  <a:pt x="3631" y="4739"/>
                  <a:pt x="3166" y="4030"/>
                </a:cubicBezTo>
                <a:cubicBezTo>
                  <a:pt x="2553" y="3095"/>
                  <a:pt x="2801" y="1884"/>
                  <a:pt x="2264" y="924"/>
                </a:cubicBezTo>
                <a:cubicBezTo>
                  <a:pt x="1995" y="445"/>
                  <a:pt x="1507" y="123"/>
                  <a:pt x="982" y="29"/>
                </a:cubicBezTo>
                <a:cubicBezTo>
                  <a:pt x="878" y="10"/>
                  <a:pt x="773" y="0"/>
                  <a:pt x="668" y="0"/>
                </a:cubicBezTo>
                <a:close/>
              </a:path>
            </a:pathLst>
          </a:custGeom>
          <a:solidFill>
            <a:srgbClr val="E2DACC">
              <a:alpha val="410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20;p4"/>
          <p:cNvSpPr txBox="1">
            <a:spLocks noGrp="1"/>
          </p:cNvSpPr>
          <p:nvPr>
            <p:ph type="body" idx="1"/>
          </p:nvPr>
        </p:nvSpPr>
        <p:spPr>
          <a:xfrm>
            <a:off x="1058000" y="658200"/>
            <a:ext cx="7292100" cy="3827100"/>
          </a:xfrm>
          <a:prstGeom prst="rect">
            <a:avLst/>
          </a:prstGeom>
        </p:spPr>
        <p:txBody>
          <a:bodyPr spcFirstLastPara="1" wrap="square" lIns="91425" tIns="91425" rIns="91425" bIns="91425" anchor="t" anchorCtr="0">
            <a:noAutofit/>
          </a:bodyPr>
          <a:lstStyle>
            <a:lvl1pPr marL="457200" lvl="0" indent="-317500">
              <a:spcBef>
                <a:spcPts val="0"/>
              </a:spcBef>
              <a:spcAft>
                <a:spcPts val="0"/>
              </a:spcAft>
              <a:buSzPts val="1400"/>
              <a:buChar char="●"/>
              <a:defRPr sz="1400"/>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Tree>
    <p:extLst>
      <p:ext uri="{BB962C8B-B14F-4D97-AF65-F5344CB8AC3E}">
        <p14:creationId xmlns:p14="http://schemas.microsoft.com/office/powerpoint/2010/main" val="427603554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Title and two columns" type="twoColTx">
  <p:cSld name="Title and two columns">
    <p:spTree>
      <p:nvGrpSpPr>
        <p:cNvPr id="1" name="Shape 21"/>
        <p:cNvGrpSpPr/>
        <p:nvPr/>
      </p:nvGrpSpPr>
      <p:grpSpPr>
        <a:xfrm>
          <a:off x="0" y="0"/>
          <a:ext cx="0" cy="0"/>
          <a:chOff x="0" y="0"/>
          <a:chExt cx="0" cy="0"/>
        </a:xfrm>
      </p:grpSpPr>
      <p:sp>
        <p:nvSpPr>
          <p:cNvPr id="22" name="Google Shape;22;p5"/>
          <p:cNvSpPr txBox="1">
            <a:spLocks noGrp="1"/>
          </p:cNvSpPr>
          <p:nvPr>
            <p:ph type="body" idx="1"/>
          </p:nvPr>
        </p:nvSpPr>
        <p:spPr>
          <a:xfrm>
            <a:off x="1188200" y="863550"/>
            <a:ext cx="3484200" cy="3416400"/>
          </a:xfrm>
          <a:prstGeom prst="rect">
            <a:avLst/>
          </a:prstGeom>
        </p:spPr>
        <p:txBody>
          <a:bodyPr spcFirstLastPara="1" wrap="square" lIns="91425" tIns="91425" rIns="91425" bIns="91425" anchor="ctr" anchorCtr="0">
            <a:noAutofit/>
          </a:bodyPr>
          <a:lstStyle>
            <a:lvl1pPr marL="457200" lvl="0" indent="-317500">
              <a:spcBef>
                <a:spcPts val="0"/>
              </a:spcBef>
              <a:spcAft>
                <a:spcPts val="0"/>
              </a:spcAft>
              <a:buSzPts val="1400"/>
              <a:buChar char="●"/>
              <a:defRPr sz="1400"/>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
        <p:nvSpPr>
          <p:cNvPr id="23" name="Google Shape;23;p5"/>
          <p:cNvSpPr txBox="1">
            <a:spLocks noGrp="1"/>
          </p:cNvSpPr>
          <p:nvPr>
            <p:ph type="body" idx="2"/>
          </p:nvPr>
        </p:nvSpPr>
        <p:spPr>
          <a:xfrm>
            <a:off x="5126211" y="863550"/>
            <a:ext cx="3484200" cy="3416400"/>
          </a:xfrm>
          <a:prstGeom prst="rect">
            <a:avLst/>
          </a:prstGeom>
        </p:spPr>
        <p:txBody>
          <a:bodyPr spcFirstLastPara="1" wrap="square" lIns="91425" tIns="91425" rIns="91425" bIns="91425" anchor="ctr" anchorCtr="0">
            <a:noAutofit/>
          </a:bodyPr>
          <a:lstStyle>
            <a:lvl1pPr marL="457200" lvl="0" indent="-317500">
              <a:spcBef>
                <a:spcPts val="0"/>
              </a:spcBef>
              <a:spcAft>
                <a:spcPts val="0"/>
              </a:spcAft>
              <a:buSzPts val="1400"/>
              <a:buChar char="●"/>
              <a:defRPr sz="1400"/>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
        <p:nvSpPr>
          <p:cNvPr id="24" name="Google Shape;24;p5"/>
          <p:cNvSpPr txBox="1">
            <a:spLocks noGrp="1"/>
          </p:cNvSpPr>
          <p:nvPr>
            <p:ph type="title"/>
          </p:nvPr>
        </p:nvSpPr>
        <p:spPr>
          <a:xfrm rot="-5400000">
            <a:off x="-3003200" y="2351100"/>
            <a:ext cx="6912600" cy="441300"/>
          </a:xfrm>
          <a:prstGeom prst="rect">
            <a:avLst/>
          </a:prstGeom>
        </p:spPr>
        <p:txBody>
          <a:bodyPr spcFirstLastPara="1" wrap="square" lIns="91425" tIns="91425" rIns="91425" bIns="91425" anchor="b" anchorCtr="0">
            <a:noAutofit/>
          </a:bodyPr>
          <a:lstStyle>
            <a:lvl1pPr lvl="0" algn="ctr" rtl="0">
              <a:spcBef>
                <a:spcPts val="0"/>
              </a:spcBef>
              <a:spcAft>
                <a:spcPts val="0"/>
              </a:spcAft>
              <a:buClr>
                <a:schemeClr val="accent1"/>
              </a:buClr>
              <a:buSzPts val="1800"/>
              <a:buNone/>
              <a:defRPr sz="1800">
                <a:solidFill>
                  <a:schemeClr val="accent1"/>
                </a:solidFill>
              </a:defRPr>
            </a:lvl1pPr>
            <a:lvl2pPr lvl="1" rtl="0">
              <a:spcBef>
                <a:spcPts val="0"/>
              </a:spcBef>
              <a:spcAft>
                <a:spcPts val="0"/>
              </a:spcAft>
              <a:buClr>
                <a:srgbClr val="E1A101"/>
              </a:buClr>
              <a:buSzPts val="2800"/>
              <a:buNone/>
              <a:defRPr>
                <a:solidFill>
                  <a:srgbClr val="E1A101"/>
                </a:solidFill>
              </a:defRPr>
            </a:lvl2pPr>
            <a:lvl3pPr lvl="2" rtl="0">
              <a:spcBef>
                <a:spcPts val="0"/>
              </a:spcBef>
              <a:spcAft>
                <a:spcPts val="0"/>
              </a:spcAft>
              <a:buClr>
                <a:srgbClr val="E1A101"/>
              </a:buClr>
              <a:buSzPts val="2800"/>
              <a:buNone/>
              <a:defRPr>
                <a:solidFill>
                  <a:srgbClr val="E1A101"/>
                </a:solidFill>
              </a:defRPr>
            </a:lvl3pPr>
            <a:lvl4pPr lvl="3" rtl="0">
              <a:spcBef>
                <a:spcPts val="0"/>
              </a:spcBef>
              <a:spcAft>
                <a:spcPts val="0"/>
              </a:spcAft>
              <a:buClr>
                <a:srgbClr val="E1A101"/>
              </a:buClr>
              <a:buSzPts val="2800"/>
              <a:buNone/>
              <a:defRPr>
                <a:solidFill>
                  <a:srgbClr val="E1A101"/>
                </a:solidFill>
              </a:defRPr>
            </a:lvl4pPr>
            <a:lvl5pPr lvl="4" rtl="0">
              <a:spcBef>
                <a:spcPts val="0"/>
              </a:spcBef>
              <a:spcAft>
                <a:spcPts val="0"/>
              </a:spcAft>
              <a:buClr>
                <a:srgbClr val="E1A101"/>
              </a:buClr>
              <a:buSzPts val="2800"/>
              <a:buNone/>
              <a:defRPr>
                <a:solidFill>
                  <a:srgbClr val="E1A101"/>
                </a:solidFill>
              </a:defRPr>
            </a:lvl5pPr>
            <a:lvl6pPr lvl="5" rtl="0">
              <a:spcBef>
                <a:spcPts val="0"/>
              </a:spcBef>
              <a:spcAft>
                <a:spcPts val="0"/>
              </a:spcAft>
              <a:buClr>
                <a:srgbClr val="E1A101"/>
              </a:buClr>
              <a:buSzPts val="2800"/>
              <a:buNone/>
              <a:defRPr>
                <a:solidFill>
                  <a:srgbClr val="E1A101"/>
                </a:solidFill>
              </a:defRPr>
            </a:lvl6pPr>
            <a:lvl7pPr lvl="6" rtl="0">
              <a:spcBef>
                <a:spcPts val="0"/>
              </a:spcBef>
              <a:spcAft>
                <a:spcPts val="0"/>
              </a:spcAft>
              <a:buClr>
                <a:srgbClr val="E1A101"/>
              </a:buClr>
              <a:buSzPts val="2800"/>
              <a:buNone/>
              <a:defRPr>
                <a:solidFill>
                  <a:srgbClr val="E1A101"/>
                </a:solidFill>
              </a:defRPr>
            </a:lvl7pPr>
            <a:lvl8pPr lvl="7" rtl="0">
              <a:spcBef>
                <a:spcPts val="0"/>
              </a:spcBef>
              <a:spcAft>
                <a:spcPts val="0"/>
              </a:spcAft>
              <a:buClr>
                <a:srgbClr val="E1A101"/>
              </a:buClr>
              <a:buSzPts val="2800"/>
              <a:buNone/>
              <a:defRPr>
                <a:solidFill>
                  <a:srgbClr val="E1A101"/>
                </a:solidFill>
              </a:defRPr>
            </a:lvl8pPr>
            <a:lvl9pPr lvl="8" rtl="0">
              <a:spcBef>
                <a:spcPts val="0"/>
              </a:spcBef>
              <a:spcAft>
                <a:spcPts val="0"/>
              </a:spcAft>
              <a:buClr>
                <a:srgbClr val="E1A101"/>
              </a:buClr>
              <a:buSzPts val="2800"/>
              <a:buNone/>
              <a:defRPr>
                <a:solidFill>
                  <a:srgbClr val="E1A101"/>
                </a:solidFill>
              </a:defRPr>
            </a:lvl9pPr>
          </a:lstStyle>
          <a:p>
            <a:endParaRPr/>
          </a:p>
        </p:txBody>
      </p:sp>
    </p:spTree>
    <p:extLst>
      <p:ext uri="{BB962C8B-B14F-4D97-AF65-F5344CB8AC3E}">
        <p14:creationId xmlns:p14="http://schemas.microsoft.com/office/powerpoint/2010/main" val="99885780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Title only" type="titleOnly">
  <p:cSld name="Title only">
    <p:spTree>
      <p:nvGrpSpPr>
        <p:cNvPr id="1" name="Shape 25"/>
        <p:cNvGrpSpPr/>
        <p:nvPr/>
      </p:nvGrpSpPr>
      <p:grpSpPr>
        <a:xfrm>
          <a:off x="0" y="0"/>
          <a:ext cx="0" cy="0"/>
          <a:chOff x="0" y="0"/>
          <a:chExt cx="0" cy="0"/>
        </a:xfrm>
      </p:grpSpPr>
      <p:sp>
        <p:nvSpPr>
          <p:cNvPr id="26" name="Google Shape;26;p6"/>
          <p:cNvSpPr txBox="1">
            <a:spLocks noGrp="1"/>
          </p:cNvSpPr>
          <p:nvPr>
            <p:ph type="title"/>
          </p:nvPr>
        </p:nvSpPr>
        <p:spPr>
          <a:xfrm rot="-5400000">
            <a:off x="-3003200" y="2351100"/>
            <a:ext cx="6912600" cy="441300"/>
          </a:xfrm>
          <a:prstGeom prst="rect">
            <a:avLst/>
          </a:prstGeom>
        </p:spPr>
        <p:txBody>
          <a:bodyPr spcFirstLastPara="1" wrap="square" lIns="91425" tIns="91425" rIns="91425" bIns="91425" anchor="b" anchorCtr="0">
            <a:noAutofit/>
          </a:bodyPr>
          <a:lstStyle>
            <a:lvl1pPr lvl="0" algn="ctr" rtl="0">
              <a:spcBef>
                <a:spcPts val="0"/>
              </a:spcBef>
              <a:spcAft>
                <a:spcPts val="0"/>
              </a:spcAft>
              <a:buClr>
                <a:schemeClr val="accent1"/>
              </a:buClr>
              <a:buSzPts val="1800"/>
              <a:buNone/>
              <a:defRPr sz="1800">
                <a:solidFill>
                  <a:schemeClr val="accent1"/>
                </a:solidFill>
              </a:defRPr>
            </a:lvl1pPr>
            <a:lvl2pPr lvl="1" rtl="0">
              <a:spcBef>
                <a:spcPts val="0"/>
              </a:spcBef>
              <a:spcAft>
                <a:spcPts val="0"/>
              </a:spcAft>
              <a:buClr>
                <a:srgbClr val="E1A101"/>
              </a:buClr>
              <a:buSzPts val="2800"/>
              <a:buNone/>
              <a:defRPr>
                <a:solidFill>
                  <a:srgbClr val="E1A101"/>
                </a:solidFill>
              </a:defRPr>
            </a:lvl2pPr>
            <a:lvl3pPr lvl="2" rtl="0">
              <a:spcBef>
                <a:spcPts val="0"/>
              </a:spcBef>
              <a:spcAft>
                <a:spcPts val="0"/>
              </a:spcAft>
              <a:buClr>
                <a:srgbClr val="E1A101"/>
              </a:buClr>
              <a:buSzPts val="2800"/>
              <a:buNone/>
              <a:defRPr>
                <a:solidFill>
                  <a:srgbClr val="E1A101"/>
                </a:solidFill>
              </a:defRPr>
            </a:lvl3pPr>
            <a:lvl4pPr lvl="3" rtl="0">
              <a:spcBef>
                <a:spcPts val="0"/>
              </a:spcBef>
              <a:spcAft>
                <a:spcPts val="0"/>
              </a:spcAft>
              <a:buClr>
                <a:srgbClr val="E1A101"/>
              </a:buClr>
              <a:buSzPts val="2800"/>
              <a:buNone/>
              <a:defRPr>
                <a:solidFill>
                  <a:srgbClr val="E1A101"/>
                </a:solidFill>
              </a:defRPr>
            </a:lvl4pPr>
            <a:lvl5pPr lvl="4" rtl="0">
              <a:spcBef>
                <a:spcPts val="0"/>
              </a:spcBef>
              <a:spcAft>
                <a:spcPts val="0"/>
              </a:spcAft>
              <a:buClr>
                <a:srgbClr val="E1A101"/>
              </a:buClr>
              <a:buSzPts val="2800"/>
              <a:buNone/>
              <a:defRPr>
                <a:solidFill>
                  <a:srgbClr val="E1A101"/>
                </a:solidFill>
              </a:defRPr>
            </a:lvl5pPr>
            <a:lvl6pPr lvl="5" rtl="0">
              <a:spcBef>
                <a:spcPts val="0"/>
              </a:spcBef>
              <a:spcAft>
                <a:spcPts val="0"/>
              </a:spcAft>
              <a:buClr>
                <a:srgbClr val="E1A101"/>
              </a:buClr>
              <a:buSzPts val="2800"/>
              <a:buNone/>
              <a:defRPr>
                <a:solidFill>
                  <a:srgbClr val="E1A101"/>
                </a:solidFill>
              </a:defRPr>
            </a:lvl6pPr>
            <a:lvl7pPr lvl="6" rtl="0">
              <a:spcBef>
                <a:spcPts val="0"/>
              </a:spcBef>
              <a:spcAft>
                <a:spcPts val="0"/>
              </a:spcAft>
              <a:buClr>
                <a:srgbClr val="E1A101"/>
              </a:buClr>
              <a:buSzPts val="2800"/>
              <a:buNone/>
              <a:defRPr>
                <a:solidFill>
                  <a:srgbClr val="E1A101"/>
                </a:solidFill>
              </a:defRPr>
            </a:lvl7pPr>
            <a:lvl8pPr lvl="7" rtl="0">
              <a:spcBef>
                <a:spcPts val="0"/>
              </a:spcBef>
              <a:spcAft>
                <a:spcPts val="0"/>
              </a:spcAft>
              <a:buClr>
                <a:srgbClr val="E1A101"/>
              </a:buClr>
              <a:buSzPts val="2800"/>
              <a:buNone/>
              <a:defRPr>
                <a:solidFill>
                  <a:srgbClr val="E1A101"/>
                </a:solidFill>
              </a:defRPr>
            </a:lvl8pPr>
            <a:lvl9pPr lvl="8" rtl="0">
              <a:spcBef>
                <a:spcPts val="0"/>
              </a:spcBef>
              <a:spcAft>
                <a:spcPts val="0"/>
              </a:spcAft>
              <a:buClr>
                <a:srgbClr val="E1A101"/>
              </a:buClr>
              <a:buSzPts val="2800"/>
              <a:buNone/>
              <a:defRPr>
                <a:solidFill>
                  <a:srgbClr val="E1A101"/>
                </a:solidFill>
              </a:defRPr>
            </a:lvl9pPr>
          </a:lstStyle>
          <a:p>
            <a:endParaRPr/>
          </a:p>
        </p:txBody>
      </p:sp>
      <p:sp>
        <p:nvSpPr>
          <p:cNvPr id="27" name="Google Shape;27;p6"/>
          <p:cNvSpPr/>
          <p:nvPr/>
        </p:nvSpPr>
        <p:spPr>
          <a:xfrm>
            <a:off x="3807551" y="2267811"/>
            <a:ext cx="5387228" cy="2977326"/>
          </a:xfrm>
          <a:custGeom>
            <a:avLst/>
            <a:gdLst/>
            <a:ahLst/>
            <a:cxnLst/>
            <a:rect l="l" t="t" r="r" b="b"/>
            <a:pathLst>
              <a:path w="129985" h="71838" extrusionOk="0">
                <a:moveTo>
                  <a:pt x="26174" y="0"/>
                </a:moveTo>
                <a:cubicBezTo>
                  <a:pt x="22995" y="0"/>
                  <a:pt x="19662" y="2105"/>
                  <a:pt x="17722" y="4907"/>
                </a:cubicBezTo>
                <a:cubicBezTo>
                  <a:pt x="14255" y="9707"/>
                  <a:pt x="13989" y="15306"/>
                  <a:pt x="13188" y="20907"/>
                </a:cubicBezTo>
                <a:cubicBezTo>
                  <a:pt x="12389" y="27040"/>
                  <a:pt x="10789" y="33173"/>
                  <a:pt x="10523" y="39573"/>
                </a:cubicBezTo>
                <a:cubicBezTo>
                  <a:pt x="10523" y="40640"/>
                  <a:pt x="10255" y="41705"/>
                  <a:pt x="9722" y="42772"/>
                </a:cubicBezTo>
                <a:cubicBezTo>
                  <a:pt x="9189" y="43572"/>
                  <a:pt x="9722" y="44905"/>
                  <a:pt x="9456" y="45972"/>
                </a:cubicBezTo>
                <a:cubicBezTo>
                  <a:pt x="8389" y="49171"/>
                  <a:pt x="8655" y="52105"/>
                  <a:pt x="8122" y="55037"/>
                </a:cubicBezTo>
                <a:cubicBezTo>
                  <a:pt x="6442" y="61126"/>
                  <a:pt x="3604" y="66551"/>
                  <a:pt x="0" y="71837"/>
                </a:cubicBezTo>
                <a:lnTo>
                  <a:pt x="129985" y="71837"/>
                </a:lnTo>
                <a:lnTo>
                  <a:pt x="129985" y="58974"/>
                </a:lnTo>
                <a:cubicBezTo>
                  <a:pt x="128471" y="59232"/>
                  <a:pt x="126987" y="59349"/>
                  <a:pt x="125528" y="59349"/>
                </a:cubicBezTo>
                <a:cubicBezTo>
                  <a:pt x="115365" y="59349"/>
                  <a:pt x="106394" y="53677"/>
                  <a:pt x="96652" y="50505"/>
                </a:cubicBezTo>
                <a:cubicBezTo>
                  <a:pt x="94191" y="49609"/>
                  <a:pt x="91494" y="49231"/>
                  <a:pt x="88721" y="49231"/>
                </a:cubicBezTo>
                <a:cubicBezTo>
                  <a:pt x="84885" y="49231"/>
                  <a:pt x="80902" y="49955"/>
                  <a:pt x="77187" y="51038"/>
                </a:cubicBezTo>
                <a:cubicBezTo>
                  <a:pt x="76309" y="51331"/>
                  <a:pt x="75190" y="51543"/>
                  <a:pt x="74183" y="51543"/>
                </a:cubicBezTo>
                <a:cubicBezTo>
                  <a:pt x="73354" y="51543"/>
                  <a:pt x="72601" y="51399"/>
                  <a:pt x="72120" y="51038"/>
                </a:cubicBezTo>
                <a:cubicBezTo>
                  <a:pt x="62787" y="42772"/>
                  <a:pt x="65454" y="29973"/>
                  <a:pt x="65454" y="18772"/>
                </a:cubicBezTo>
                <a:cubicBezTo>
                  <a:pt x="65454" y="16106"/>
                  <a:pt x="64653" y="13173"/>
                  <a:pt x="63053" y="12374"/>
                </a:cubicBezTo>
                <a:cubicBezTo>
                  <a:pt x="62045" y="11743"/>
                  <a:pt x="60680" y="11470"/>
                  <a:pt x="59212" y="11470"/>
                </a:cubicBezTo>
                <a:cubicBezTo>
                  <a:pt x="57571" y="11470"/>
                  <a:pt x="55801" y="11811"/>
                  <a:pt x="54253" y="12374"/>
                </a:cubicBezTo>
                <a:cubicBezTo>
                  <a:pt x="53987" y="12640"/>
                  <a:pt x="53987" y="13173"/>
                  <a:pt x="53720" y="13439"/>
                </a:cubicBezTo>
                <a:cubicBezTo>
                  <a:pt x="48120" y="13972"/>
                  <a:pt x="46522" y="18772"/>
                  <a:pt x="42788" y="21707"/>
                </a:cubicBezTo>
                <a:cubicBezTo>
                  <a:pt x="42197" y="22121"/>
                  <a:pt x="41605" y="22299"/>
                  <a:pt x="41031" y="22299"/>
                </a:cubicBezTo>
                <a:cubicBezTo>
                  <a:pt x="39017" y="22299"/>
                  <a:pt x="37218" y="20108"/>
                  <a:pt x="36388" y="18240"/>
                </a:cubicBezTo>
                <a:cubicBezTo>
                  <a:pt x="34255" y="12108"/>
                  <a:pt x="35054" y="2773"/>
                  <a:pt x="28388" y="374"/>
                </a:cubicBezTo>
                <a:cubicBezTo>
                  <a:pt x="27672" y="118"/>
                  <a:pt x="26927" y="0"/>
                  <a:pt x="26174" y="0"/>
                </a:cubicBezTo>
                <a:close/>
              </a:path>
            </a:pathLst>
          </a:custGeom>
          <a:solidFill>
            <a:srgbClr val="E2DACC">
              <a:alpha val="410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28;p6"/>
          <p:cNvSpPr/>
          <p:nvPr/>
        </p:nvSpPr>
        <p:spPr>
          <a:xfrm>
            <a:off x="3384811" y="0"/>
            <a:ext cx="5759074" cy="2123557"/>
          </a:xfrm>
          <a:custGeom>
            <a:avLst/>
            <a:gdLst/>
            <a:ahLst/>
            <a:cxnLst/>
            <a:rect l="l" t="t" r="r" b="b"/>
            <a:pathLst>
              <a:path w="125964" h="46447" extrusionOk="0">
                <a:moveTo>
                  <a:pt x="482" y="1"/>
                </a:moveTo>
                <a:cubicBezTo>
                  <a:pt x="33" y="1960"/>
                  <a:pt x="0" y="4046"/>
                  <a:pt x="368" y="6135"/>
                </a:cubicBezTo>
                <a:cubicBezTo>
                  <a:pt x="368" y="6669"/>
                  <a:pt x="1434" y="6669"/>
                  <a:pt x="1434" y="7202"/>
                </a:cubicBezTo>
                <a:cubicBezTo>
                  <a:pt x="3036" y="13868"/>
                  <a:pt x="10501" y="16535"/>
                  <a:pt x="16101" y="17868"/>
                </a:cubicBezTo>
                <a:cubicBezTo>
                  <a:pt x="18563" y="18458"/>
                  <a:pt x="21062" y="18613"/>
                  <a:pt x="23570" y="18613"/>
                </a:cubicBezTo>
                <a:cubicBezTo>
                  <a:pt x="26316" y="18613"/>
                  <a:pt x="29072" y="18428"/>
                  <a:pt x="31805" y="18428"/>
                </a:cubicBezTo>
                <a:cubicBezTo>
                  <a:pt x="33335" y="18428"/>
                  <a:pt x="34858" y="18486"/>
                  <a:pt x="36367" y="18667"/>
                </a:cubicBezTo>
                <a:cubicBezTo>
                  <a:pt x="45957" y="19818"/>
                  <a:pt x="44802" y="33598"/>
                  <a:pt x="50062" y="39166"/>
                </a:cubicBezTo>
                <a:cubicBezTo>
                  <a:pt x="54543" y="43909"/>
                  <a:pt x="61086" y="46447"/>
                  <a:pt x="67593" y="46447"/>
                </a:cubicBezTo>
                <a:cubicBezTo>
                  <a:pt x="71461" y="46447"/>
                  <a:pt x="75315" y="45550"/>
                  <a:pt x="78717" y="43689"/>
                </a:cubicBezTo>
                <a:cubicBezTo>
                  <a:pt x="86326" y="39525"/>
                  <a:pt x="91083" y="31579"/>
                  <a:pt x="98016" y="26368"/>
                </a:cubicBezTo>
                <a:cubicBezTo>
                  <a:pt x="106755" y="19799"/>
                  <a:pt x="115849" y="20647"/>
                  <a:pt x="125964" y="19724"/>
                </a:cubicBezTo>
                <a:lnTo>
                  <a:pt x="125964" y="1"/>
                </a:lnTo>
                <a:close/>
              </a:path>
            </a:pathLst>
          </a:custGeom>
          <a:solidFill>
            <a:srgbClr val="E2DACC">
              <a:alpha val="410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42838767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1"/>
        <p:cNvGrpSpPr/>
        <p:nvPr/>
      </p:nvGrpSpPr>
      <p:grpSpPr>
        <a:xfrm>
          <a:off x="0" y="0"/>
          <a:ext cx="0" cy="0"/>
          <a:chOff x="0" y="0"/>
          <a:chExt cx="0" cy="0"/>
        </a:xfrm>
      </p:grpSpPr>
      <p:sp>
        <p:nvSpPr>
          <p:cNvPr id="12" name="Google Shape;12;p3"/>
          <p:cNvSpPr/>
          <p:nvPr/>
        </p:nvSpPr>
        <p:spPr>
          <a:xfrm rot="10800000">
            <a:off x="4050400" y="-372805"/>
            <a:ext cx="5162516" cy="6717810"/>
          </a:xfrm>
          <a:custGeom>
            <a:avLst/>
            <a:gdLst/>
            <a:ahLst/>
            <a:cxnLst/>
            <a:rect l="l" t="t" r="r" b="b"/>
            <a:pathLst>
              <a:path w="67734" h="88140" extrusionOk="0">
                <a:moveTo>
                  <a:pt x="1" y="1"/>
                </a:moveTo>
                <a:lnTo>
                  <a:pt x="1" y="88140"/>
                </a:lnTo>
                <a:lnTo>
                  <a:pt x="51731" y="88140"/>
                </a:lnTo>
                <a:cubicBezTo>
                  <a:pt x="47603" y="84759"/>
                  <a:pt x="44252" y="80587"/>
                  <a:pt x="42134" y="75339"/>
                </a:cubicBezTo>
                <a:cubicBezTo>
                  <a:pt x="40534" y="71072"/>
                  <a:pt x="39201" y="63873"/>
                  <a:pt x="44001" y="60940"/>
                </a:cubicBezTo>
                <a:cubicBezTo>
                  <a:pt x="53334" y="55073"/>
                  <a:pt x="66401" y="50807"/>
                  <a:pt x="67733" y="38807"/>
                </a:cubicBezTo>
                <a:cubicBezTo>
                  <a:pt x="67733" y="38008"/>
                  <a:pt x="66934" y="36407"/>
                  <a:pt x="66133" y="36140"/>
                </a:cubicBezTo>
                <a:cubicBezTo>
                  <a:pt x="60266" y="33207"/>
                  <a:pt x="49333" y="32674"/>
                  <a:pt x="52268" y="24941"/>
                </a:cubicBezTo>
                <a:cubicBezTo>
                  <a:pt x="53868" y="20674"/>
                  <a:pt x="58934" y="16941"/>
                  <a:pt x="57334" y="11875"/>
                </a:cubicBezTo>
                <a:cubicBezTo>
                  <a:pt x="56533" y="9741"/>
                  <a:pt x="54401" y="7342"/>
                  <a:pt x="52268" y="6541"/>
                </a:cubicBezTo>
                <a:cubicBezTo>
                  <a:pt x="49568" y="5296"/>
                  <a:pt x="46706" y="4980"/>
                  <a:pt x="43761" y="4980"/>
                </a:cubicBezTo>
                <a:cubicBezTo>
                  <a:pt x="40731" y="4980"/>
                  <a:pt x="37614" y="5314"/>
                  <a:pt x="34494" y="5314"/>
                </a:cubicBezTo>
                <a:cubicBezTo>
                  <a:pt x="32859" y="5314"/>
                  <a:pt x="31224" y="5222"/>
                  <a:pt x="29601" y="4943"/>
                </a:cubicBezTo>
                <a:cubicBezTo>
                  <a:pt x="27468" y="4675"/>
                  <a:pt x="25068" y="4409"/>
                  <a:pt x="23201" y="4142"/>
                </a:cubicBezTo>
                <a:cubicBezTo>
                  <a:pt x="15282" y="3285"/>
                  <a:pt x="6675" y="3972"/>
                  <a:pt x="1" y="1"/>
                </a:cubicBezTo>
                <a:close/>
              </a:path>
            </a:pathLst>
          </a:custGeom>
          <a:solidFill>
            <a:srgbClr val="EFE9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13;p3"/>
          <p:cNvSpPr txBox="1">
            <a:spLocks noGrp="1"/>
          </p:cNvSpPr>
          <p:nvPr>
            <p:ph type="title"/>
          </p:nvPr>
        </p:nvSpPr>
        <p:spPr>
          <a:xfrm>
            <a:off x="4612050" y="2150850"/>
            <a:ext cx="3445500" cy="841800"/>
          </a:xfrm>
          <a:prstGeom prst="rect">
            <a:avLst/>
          </a:prstGeom>
        </p:spPr>
        <p:txBody>
          <a:bodyPr spcFirstLastPara="1" wrap="square" lIns="91425" tIns="91425" rIns="91425" bIns="91425" anchor="ctr" anchorCtr="0">
            <a:noAutofit/>
          </a:bodyPr>
          <a:lstStyle>
            <a:lvl1pPr lvl="0" algn="r">
              <a:spcBef>
                <a:spcPts val="0"/>
              </a:spcBef>
              <a:spcAft>
                <a:spcPts val="0"/>
              </a:spcAft>
              <a:buClr>
                <a:schemeClr val="dk2"/>
              </a:buClr>
              <a:buSzPts val="3600"/>
              <a:buNone/>
              <a:defRPr sz="3600">
                <a:solidFill>
                  <a:schemeClr val="dk2"/>
                </a:solidFill>
              </a:defRPr>
            </a:lvl1pPr>
            <a:lvl2pPr lvl="1" algn="r">
              <a:spcBef>
                <a:spcPts val="0"/>
              </a:spcBef>
              <a:spcAft>
                <a:spcPts val="0"/>
              </a:spcAft>
              <a:buClr>
                <a:schemeClr val="dk2"/>
              </a:buClr>
              <a:buSzPts val="3600"/>
              <a:buNone/>
              <a:defRPr sz="3600">
                <a:solidFill>
                  <a:schemeClr val="dk2"/>
                </a:solidFill>
              </a:defRPr>
            </a:lvl2pPr>
            <a:lvl3pPr lvl="2" algn="r">
              <a:spcBef>
                <a:spcPts val="0"/>
              </a:spcBef>
              <a:spcAft>
                <a:spcPts val="0"/>
              </a:spcAft>
              <a:buClr>
                <a:schemeClr val="dk2"/>
              </a:buClr>
              <a:buSzPts val="3600"/>
              <a:buNone/>
              <a:defRPr sz="3600">
                <a:solidFill>
                  <a:schemeClr val="dk2"/>
                </a:solidFill>
              </a:defRPr>
            </a:lvl3pPr>
            <a:lvl4pPr lvl="3" algn="r">
              <a:spcBef>
                <a:spcPts val="0"/>
              </a:spcBef>
              <a:spcAft>
                <a:spcPts val="0"/>
              </a:spcAft>
              <a:buClr>
                <a:schemeClr val="dk2"/>
              </a:buClr>
              <a:buSzPts val="3600"/>
              <a:buNone/>
              <a:defRPr sz="3600">
                <a:solidFill>
                  <a:schemeClr val="dk2"/>
                </a:solidFill>
              </a:defRPr>
            </a:lvl4pPr>
            <a:lvl5pPr lvl="4" algn="r">
              <a:spcBef>
                <a:spcPts val="0"/>
              </a:spcBef>
              <a:spcAft>
                <a:spcPts val="0"/>
              </a:spcAft>
              <a:buClr>
                <a:schemeClr val="dk2"/>
              </a:buClr>
              <a:buSzPts val="3600"/>
              <a:buNone/>
              <a:defRPr sz="3600">
                <a:solidFill>
                  <a:schemeClr val="dk2"/>
                </a:solidFill>
              </a:defRPr>
            </a:lvl5pPr>
            <a:lvl6pPr lvl="5" algn="r">
              <a:spcBef>
                <a:spcPts val="0"/>
              </a:spcBef>
              <a:spcAft>
                <a:spcPts val="0"/>
              </a:spcAft>
              <a:buClr>
                <a:schemeClr val="dk2"/>
              </a:buClr>
              <a:buSzPts val="3600"/>
              <a:buNone/>
              <a:defRPr sz="3600">
                <a:solidFill>
                  <a:schemeClr val="dk2"/>
                </a:solidFill>
              </a:defRPr>
            </a:lvl6pPr>
            <a:lvl7pPr lvl="6" algn="r">
              <a:spcBef>
                <a:spcPts val="0"/>
              </a:spcBef>
              <a:spcAft>
                <a:spcPts val="0"/>
              </a:spcAft>
              <a:buClr>
                <a:schemeClr val="dk2"/>
              </a:buClr>
              <a:buSzPts val="3600"/>
              <a:buNone/>
              <a:defRPr sz="3600">
                <a:solidFill>
                  <a:schemeClr val="dk2"/>
                </a:solidFill>
              </a:defRPr>
            </a:lvl7pPr>
            <a:lvl8pPr lvl="7" algn="r">
              <a:spcBef>
                <a:spcPts val="0"/>
              </a:spcBef>
              <a:spcAft>
                <a:spcPts val="0"/>
              </a:spcAft>
              <a:buClr>
                <a:schemeClr val="dk2"/>
              </a:buClr>
              <a:buSzPts val="3600"/>
              <a:buNone/>
              <a:defRPr sz="3600">
                <a:solidFill>
                  <a:schemeClr val="dk2"/>
                </a:solidFill>
              </a:defRPr>
            </a:lvl8pPr>
            <a:lvl9pPr lvl="8" algn="r">
              <a:spcBef>
                <a:spcPts val="0"/>
              </a:spcBef>
              <a:spcAft>
                <a:spcPts val="0"/>
              </a:spcAft>
              <a:buClr>
                <a:schemeClr val="dk2"/>
              </a:buClr>
              <a:buSzPts val="3600"/>
              <a:buNone/>
              <a:defRPr sz="3600">
                <a:solidFill>
                  <a:schemeClr val="dk2"/>
                </a:solidFill>
              </a:defRPr>
            </a:lvl9pPr>
          </a:lstStyle>
          <a:p>
            <a:endParaRPr/>
          </a:p>
        </p:txBody>
      </p:sp>
      <p:sp>
        <p:nvSpPr>
          <p:cNvPr id="14" name="Google Shape;14;p3"/>
          <p:cNvSpPr txBox="1">
            <a:spLocks noGrp="1"/>
          </p:cNvSpPr>
          <p:nvPr>
            <p:ph type="title" idx="2" hasCustomPrompt="1"/>
          </p:nvPr>
        </p:nvSpPr>
        <p:spPr>
          <a:xfrm>
            <a:off x="6323850" y="1116172"/>
            <a:ext cx="1733700" cy="841800"/>
          </a:xfrm>
          <a:prstGeom prst="rect">
            <a:avLst/>
          </a:prstGeom>
        </p:spPr>
        <p:txBody>
          <a:bodyPr spcFirstLastPara="1" wrap="square" lIns="91425" tIns="91425" rIns="91425" bIns="91425" anchor="b" anchorCtr="0">
            <a:noAutofit/>
          </a:bodyPr>
          <a:lstStyle>
            <a:lvl1pPr lvl="0" algn="r" rtl="0">
              <a:spcBef>
                <a:spcPts val="0"/>
              </a:spcBef>
              <a:spcAft>
                <a:spcPts val="0"/>
              </a:spcAft>
              <a:buClr>
                <a:schemeClr val="dk2"/>
              </a:buClr>
              <a:buSzPts val="4800"/>
              <a:buNone/>
              <a:defRPr sz="4800">
                <a:solidFill>
                  <a:schemeClr val="dk2"/>
                </a:solidFill>
              </a:defRPr>
            </a:lvl1pPr>
            <a:lvl2pPr lvl="1" algn="r" rtl="0">
              <a:spcBef>
                <a:spcPts val="0"/>
              </a:spcBef>
              <a:spcAft>
                <a:spcPts val="0"/>
              </a:spcAft>
              <a:buClr>
                <a:schemeClr val="dk2"/>
              </a:buClr>
              <a:buSzPts val="4800"/>
              <a:buNone/>
              <a:defRPr sz="4800">
                <a:solidFill>
                  <a:schemeClr val="dk2"/>
                </a:solidFill>
              </a:defRPr>
            </a:lvl2pPr>
            <a:lvl3pPr lvl="2" algn="r" rtl="0">
              <a:spcBef>
                <a:spcPts val="0"/>
              </a:spcBef>
              <a:spcAft>
                <a:spcPts val="0"/>
              </a:spcAft>
              <a:buClr>
                <a:schemeClr val="dk2"/>
              </a:buClr>
              <a:buSzPts val="4800"/>
              <a:buNone/>
              <a:defRPr sz="4800">
                <a:solidFill>
                  <a:schemeClr val="dk2"/>
                </a:solidFill>
              </a:defRPr>
            </a:lvl3pPr>
            <a:lvl4pPr lvl="3" algn="r" rtl="0">
              <a:spcBef>
                <a:spcPts val="0"/>
              </a:spcBef>
              <a:spcAft>
                <a:spcPts val="0"/>
              </a:spcAft>
              <a:buClr>
                <a:schemeClr val="dk2"/>
              </a:buClr>
              <a:buSzPts val="4800"/>
              <a:buNone/>
              <a:defRPr sz="4800">
                <a:solidFill>
                  <a:schemeClr val="dk2"/>
                </a:solidFill>
              </a:defRPr>
            </a:lvl4pPr>
            <a:lvl5pPr lvl="4" algn="r" rtl="0">
              <a:spcBef>
                <a:spcPts val="0"/>
              </a:spcBef>
              <a:spcAft>
                <a:spcPts val="0"/>
              </a:spcAft>
              <a:buClr>
                <a:schemeClr val="dk2"/>
              </a:buClr>
              <a:buSzPts val="4800"/>
              <a:buNone/>
              <a:defRPr sz="4800">
                <a:solidFill>
                  <a:schemeClr val="dk2"/>
                </a:solidFill>
              </a:defRPr>
            </a:lvl5pPr>
            <a:lvl6pPr lvl="5" algn="r" rtl="0">
              <a:spcBef>
                <a:spcPts val="0"/>
              </a:spcBef>
              <a:spcAft>
                <a:spcPts val="0"/>
              </a:spcAft>
              <a:buClr>
                <a:schemeClr val="dk2"/>
              </a:buClr>
              <a:buSzPts val="4800"/>
              <a:buNone/>
              <a:defRPr sz="4800">
                <a:solidFill>
                  <a:schemeClr val="dk2"/>
                </a:solidFill>
              </a:defRPr>
            </a:lvl6pPr>
            <a:lvl7pPr lvl="6" algn="r" rtl="0">
              <a:spcBef>
                <a:spcPts val="0"/>
              </a:spcBef>
              <a:spcAft>
                <a:spcPts val="0"/>
              </a:spcAft>
              <a:buClr>
                <a:schemeClr val="dk2"/>
              </a:buClr>
              <a:buSzPts val="4800"/>
              <a:buNone/>
              <a:defRPr sz="4800">
                <a:solidFill>
                  <a:schemeClr val="dk2"/>
                </a:solidFill>
              </a:defRPr>
            </a:lvl7pPr>
            <a:lvl8pPr lvl="7" algn="r" rtl="0">
              <a:spcBef>
                <a:spcPts val="0"/>
              </a:spcBef>
              <a:spcAft>
                <a:spcPts val="0"/>
              </a:spcAft>
              <a:buClr>
                <a:schemeClr val="dk2"/>
              </a:buClr>
              <a:buSzPts val="4800"/>
              <a:buNone/>
              <a:defRPr sz="4800">
                <a:solidFill>
                  <a:schemeClr val="dk2"/>
                </a:solidFill>
              </a:defRPr>
            </a:lvl8pPr>
            <a:lvl9pPr lvl="8" algn="r" rtl="0">
              <a:spcBef>
                <a:spcPts val="0"/>
              </a:spcBef>
              <a:spcAft>
                <a:spcPts val="0"/>
              </a:spcAft>
              <a:buClr>
                <a:schemeClr val="dk2"/>
              </a:buClr>
              <a:buSzPts val="4800"/>
              <a:buNone/>
              <a:defRPr sz="4800">
                <a:solidFill>
                  <a:schemeClr val="dk2"/>
                </a:solidFill>
              </a:defRPr>
            </a:lvl9pPr>
          </a:lstStyle>
          <a:p>
            <a:r>
              <a:t>xx%</a:t>
            </a:r>
          </a:p>
        </p:txBody>
      </p:sp>
      <p:sp>
        <p:nvSpPr>
          <p:cNvPr id="15" name="Google Shape;15;p3"/>
          <p:cNvSpPr txBox="1">
            <a:spLocks noGrp="1"/>
          </p:cNvSpPr>
          <p:nvPr>
            <p:ph type="subTitle" idx="1"/>
          </p:nvPr>
        </p:nvSpPr>
        <p:spPr>
          <a:xfrm>
            <a:off x="5205738" y="3261050"/>
            <a:ext cx="2851800" cy="792600"/>
          </a:xfrm>
          <a:prstGeom prst="rect">
            <a:avLst/>
          </a:prstGeom>
        </p:spPr>
        <p:txBody>
          <a:bodyPr spcFirstLastPara="1" wrap="square" lIns="91425" tIns="91425" rIns="91425" bIns="91425" anchor="t" anchorCtr="0">
            <a:noAutofit/>
          </a:bodyPr>
          <a:lstStyle>
            <a:lvl1pPr lvl="0" algn="r" rtl="0">
              <a:lnSpc>
                <a:spcPct val="100000"/>
              </a:lnSpc>
              <a:spcBef>
                <a:spcPts val="0"/>
              </a:spcBef>
              <a:spcAft>
                <a:spcPts val="0"/>
              </a:spcAft>
              <a:buClr>
                <a:schemeClr val="dk2"/>
              </a:buClr>
              <a:buSzPts val="1800"/>
              <a:buFont typeface="Fira Sans Condensed"/>
              <a:buNone/>
              <a:defRPr>
                <a:solidFill>
                  <a:schemeClr val="dk2"/>
                </a:solidFill>
                <a:latin typeface="Fira Sans Condensed"/>
                <a:ea typeface="Fira Sans Condensed"/>
                <a:cs typeface="Fira Sans Condensed"/>
                <a:sym typeface="Fira Sans Condensed"/>
              </a:defRPr>
            </a:lvl1pPr>
            <a:lvl2pPr lvl="1" algn="r" rtl="0">
              <a:lnSpc>
                <a:spcPct val="100000"/>
              </a:lnSpc>
              <a:spcBef>
                <a:spcPts val="0"/>
              </a:spcBef>
              <a:spcAft>
                <a:spcPts val="0"/>
              </a:spcAft>
              <a:buClr>
                <a:schemeClr val="dk2"/>
              </a:buClr>
              <a:buSzPts val="1800"/>
              <a:buNone/>
              <a:defRPr sz="1800">
                <a:solidFill>
                  <a:schemeClr val="dk2"/>
                </a:solidFill>
              </a:defRPr>
            </a:lvl2pPr>
            <a:lvl3pPr lvl="2" algn="r" rtl="0">
              <a:lnSpc>
                <a:spcPct val="100000"/>
              </a:lnSpc>
              <a:spcBef>
                <a:spcPts val="0"/>
              </a:spcBef>
              <a:spcAft>
                <a:spcPts val="0"/>
              </a:spcAft>
              <a:buClr>
                <a:schemeClr val="dk2"/>
              </a:buClr>
              <a:buSzPts val="1800"/>
              <a:buNone/>
              <a:defRPr sz="1800">
                <a:solidFill>
                  <a:schemeClr val="dk2"/>
                </a:solidFill>
              </a:defRPr>
            </a:lvl3pPr>
            <a:lvl4pPr lvl="3" algn="r" rtl="0">
              <a:lnSpc>
                <a:spcPct val="100000"/>
              </a:lnSpc>
              <a:spcBef>
                <a:spcPts val="0"/>
              </a:spcBef>
              <a:spcAft>
                <a:spcPts val="0"/>
              </a:spcAft>
              <a:buClr>
                <a:schemeClr val="dk2"/>
              </a:buClr>
              <a:buSzPts val="1800"/>
              <a:buNone/>
              <a:defRPr sz="1800">
                <a:solidFill>
                  <a:schemeClr val="dk2"/>
                </a:solidFill>
              </a:defRPr>
            </a:lvl4pPr>
            <a:lvl5pPr lvl="4" algn="r" rtl="0">
              <a:lnSpc>
                <a:spcPct val="100000"/>
              </a:lnSpc>
              <a:spcBef>
                <a:spcPts val="0"/>
              </a:spcBef>
              <a:spcAft>
                <a:spcPts val="0"/>
              </a:spcAft>
              <a:buClr>
                <a:schemeClr val="dk2"/>
              </a:buClr>
              <a:buSzPts val="1800"/>
              <a:buNone/>
              <a:defRPr sz="1800">
                <a:solidFill>
                  <a:schemeClr val="dk2"/>
                </a:solidFill>
              </a:defRPr>
            </a:lvl5pPr>
            <a:lvl6pPr lvl="5" algn="r" rtl="0">
              <a:lnSpc>
                <a:spcPct val="100000"/>
              </a:lnSpc>
              <a:spcBef>
                <a:spcPts val="0"/>
              </a:spcBef>
              <a:spcAft>
                <a:spcPts val="0"/>
              </a:spcAft>
              <a:buClr>
                <a:schemeClr val="dk2"/>
              </a:buClr>
              <a:buSzPts val="1800"/>
              <a:buNone/>
              <a:defRPr sz="1800">
                <a:solidFill>
                  <a:schemeClr val="dk2"/>
                </a:solidFill>
              </a:defRPr>
            </a:lvl6pPr>
            <a:lvl7pPr lvl="6" algn="r" rtl="0">
              <a:lnSpc>
                <a:spcPct val="100000"/>
              </a:lnSpc>
              <a:spcBef>
                <a:spcPts val="0"/>
              </a:spcBef>
              <a:spcAft>
                <a:spcPts val="0"/>
              </a:spcAft>
              <a:buClr>
                <a:schemeClr val="dk2"/>
              </a:buClr>
              <a:buSzPts val="1800"/>
              <a:buNone/>
              <a:defRPr sz="1800">
                <a:solidFill>
                  <a:schemeClr val="dk2"/>
                </a:solidFill>
              </a:defRPr>
            </a:lvl7pPr>
            <a:lvl8pPr lvl="7" algn="r" rtl="0">
              <a:lnSpc>
                <a:spcPct val="100000"/>
              </a:lnSpc>
              <a:spcBef>
                <a:spcPts val="0"/>
              </a:spcBef>
              <a:spcAft>
                <a:spcPts val="0"/>
              </a:spcAft>
              <a:buClr>
                <a:schemeClr val="dk2"/>
              </a:buClr>
              <a:buSzPts val="1800"/>
              <a:buNone/>
              <a:defRPr sz="1800">
                <a:solidFill>
                  <a:schemeClr val="dk2"/>
                </a:solidFill>
              </a:defRPr>
            </a:lvl8pPr>
            <a:lvl9pPr lvl="8" algn="r" rtl="0">
              <a:lnSpc>
                <a:spcPct val="100000"/>
              </a:lnSpc>
              <a:spcBef>
                <a:spcPts val="0"/>
              </a:spcBef>
              <a:spcAft>
                <a:spcPts val="0"/>
              </a:spcAft>
              <a:buClr>
                <a:schemeClr val="dk2"/>
              </a:buClr>
              <a:buSzPts val="1800"/>
              <a:buNone/>
              <a:defRPr sz="1800">
                <a:solidFill>
                  <a:schemeClr val="dk2"/>
                </a:solidFill>
              </a:defRPr>
            </a:lvl9pPr>
          </a:lstStyle>
          <a:p>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One column text">
  <p:cSld name="One column text">
    <p:bg>
      <p:bgPr>
        <a:solidFill>
          <a:srgbClr val="EFE9DE"/>
        </a:solidFill>
        <a:effectLst/>
      </p:bgPr>
    </p:bg>
    <p:spTree>
      <p:nvGrpSpPr>
        <p:cNvPr id="1" name="Shape 29"/>
        <p:cNvGrpSpPr/>
        <p:nvPr/>
      </p:nvGrpSpPr>
      <p:grpSpPr>
        <a:xfrm>
          <a:off x="0" y="0"/>
          <a:ext cx="0" cy="0"/>
          <a:chOff x="0" y="0"/>
          <a:chExt cx="0" cy="0"/>
        </a:xfrm>
      </p:grpSpPr>
      <p:sp>
        <p:nvSpPr>
          <p:cNvPr id="30" name="Google Shape;30;p7"/>
          <p:cNvSpPr/>
          <p:nvPr/>
        </p:nvSpPr>
        <p:spPr>
          <a:xfrm flipH="1">
            <a:off x="-1436200" y="2818828"/>
            <a:ext cx="4206315" cy="2324678"/>
          </a:xfrm>
          <a:custGeom>
            <a:avLst/>
            <a:gdLst/>
            <a:ahLst/>
            <a:cxnLst/>
            <a:rect l="l" t="t" r="r" b="b"/>
            <a:pathLst>
              <a:path w="129985" h="71838" extrusionOk="0">
                <a:moveTo>
                  <a:pt x="26174" y="0"/>
                </a:moveTo>
                <a:cubicBezTo>
                  <a:pt x="22995" y="0"/>
                  <a:pt x="19662" y="2105"/>
                  <a:pt x="17722" y="4907"/>
                </a:cubicBezTo>
                <a:cubicBezTo>
                  <a:pt x="14255" y="9707"/>
                  <a:pt x="13989" y="15306"/>
                  <a:pt x="13188" y="20907"/>
                </a:cubicBezTo>
                <a:cubicBezTo>
                  <a:pt x="12389" y="27040"/>
                  <a:pt x="10789" y="33173"/>
                  <a:pt x="10523" y="39573"/>
                </a:cubicBezTo>
                <a:cubicBezTo>
                  <a:pt x="10523" y="40640"/>
                  <a:pt x="10255" y="41705"/>
                  <a:pt x="9722" y="42772"/>
                </a:cubicBezTo>
                <a:cubicBezTo>
                  <a:pt x="9189" y="43572"/>
                  <a:pt x="9722" y="44905"/>
                  <a:pt x="9456" y="45972"/>
                </a:cubicBezTo>
                <a:cubicBezTo>
                  <a:pt x="8389" y="49171"/>
                  <a:pt x="8655" y="52105"/>
                  <a:pt x="8122" y="55037"/>
                </a:cubicBezTo>
                <a:cubicBezTo>
                  <a:pt x="6442" y="61126"/>
                  <a:pt x="3604" y="66551"/>
                  <a:pt x="0" y="71837"/>
                </a:cubicBezTo>
                <a:lnTo>
                  <a:pt x="129985" y="71837"/>
                </a:lnTo>
                <a:lnTo>
                  <a:pt x="129985" y="58974"/>
                </a:lnTo>
                <a:cubicBezTo>
                  <a:pt x="128471" y="59232"/>
                  <a:pt x="126987" y="59349"/>
                  <a:pt x="125528" y="59349"/>
                </a:cubicBezTo>
                <a:cubicBezTo>
                  <a:pt x="115365" y="59349"/>
                  <a:pt x="106394" y="53677"/>
                  <a:pt x="96652" y="50505"/>
                </a:cubicBezTo>
                <a:cubicBezTo>
                  <a:pt x="94191" y="49609"/>
                  <a:pt x="91494" y="49231"/>
                  <a:pt x="88721" y="49231"/>
                </a:cubicBezTo>
                <a:cubicBezTo>
                  <a:pt x="84885" y="49231"/>
                  <a:pt x="80902" y="49955"/>
                  <a:pt x="77187" y="51038"/>
                </a:cubicBezTo>
                <a:cubicBezTo>
                  <a:pt x="76309" y="51331"/>
                  <a:pt x="75190" y="51543"/>
                  <a:pt x="74183" y="51543"/>
                </a:cubicBezTo>
                <a:cubicBezTo>
                  <a:pt x="73354" y="51543"/>
                  <a:pt x="72601" y="51399"/>
                  <a:pt x="72120" y="51038"/>
                </a:cubicBezTo>
                <a:cubicBezTo>
                  <a:pt x="62787" y="42772"/>
                  <a:pt x="65454" y="29973"/>
                  <a:pt x="65454" y="18772"/>
                </a:cubicBezTo>
                <a:cubicBezTo>
                  <a:pt x="65454" y="16106"/>
                  <a:pt x="64653" y="13173"/>
                  <a:pt x="63053" y="12374"/>
                </a:cubicBezTo>
                <a:cubicBezTo>
                  <a:pt x="62045" y="11743"/>
                  <a:pt x="60680" y="11470"/>
                  <a:pt x="59212" y="11470"/>
                </a:cubicBezTo>
                <a:cubicBezTo>
                  <a:pt x="57571" y="11470"/>
                  <a:pt x="55801" y="11811"/>
                  <a:pt x="54253" y="12374"/>
                </a:cubicBezTo>
                <a:cubicBezTo>
                  <a:pt x="53987" y="12640"/>
                  <a:pt x="53987" y="13173"/>
                  <a:pt x="53720" y="13439"/>
                </a:cubicBezTo>
                <a:cubicBezTo>
                  <a:pt x="48120" y="13972"/>
                  <a:pt x="46522" y="18772"/>
                  <a:pt x="42788" y="21707"/>
                </a:cubicBezTo>
                <a:cubicBezTo>
                  <a:pt x="42197" y="22121"/>
                  <a:pt x="41605" y="22299"/>
                  <a:pt x="41031" y="22299"/>
                </a:cubicBezTo>
                <a:cubicBezTo>
                  <a:pt x="39017" y="22299"/>
                  <a:pt x="37218" y="20108"/>
                  <a:pt x="36388" y="18240"/>
                </a:cubicBezTo>
                <a:cubicBezTo>
                  <a:pt x="34255" y="12108"/>
                  <a:pt x="35054" y="2773"/>
                  <a:pt x="28388" y="374"/>
                </a:cubicBezTo>
                <a:cubicBezTo>
                  <a:pt x="27672" y="118"/>
                  <a:pt x="26927" y="0"/>
                  <a:pt x="26174" y="0"/>
                </a:cubicBezTo>
                <a:close/>
              </a:path>
            </a:pathLst>
          </a:custGeom>
          <a:solidFill>
            <a:srgbClr val="E2DACC">
              <a:alpha val="40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31;p7"/>
          <p:cNvSpPr/>
          <p:nvPr/>
        </p:nvSpPr>
        <p:spPr>
          <a:xfrm rot="-5400000">
            <a:off x="-1379323" y="555839"/>
            <a:ext cx="4370006" cy="1611363"/>
          </a:xfrm>
          <a:custGeom>
            <a:avLst/>
            <a:gdLst/>
            <a:ahLst/>
            <a:cxnLst/>
            <a:rect l="l" t="t" r="r" b="b"/>
            <a:pathLst>
              <a:path w="125964" h="46447" extrusionOk="0">
                <a:moveTo>
                  <a:pt x="482" y="1"/>
                </a:moveTo>
                <a:cubicBezTo>
                  <a:pt x="33" y="1960"/>
                  <a:pt x="0" y="4046"/>
                  <a:pt x="368" y="6135"/>
                </a:cubicBezTo>
                <a:cubicBezTo>
                  <a:pt x="368" y="6669"/>
                  <a:pt x="1434" y="6669"/>
                  <a:pt x="1434" y="7202"/>
                </a:cubicBezTo>
                <a:cubicBezTo>
                  <a:pt x="3036" y="13868"/>
                  <a:pt x="10501" y="16535"/>
                  <a:pt x="16101" y="17868"/>
                </a:cubicBezTo>
                <a:cubicBezTo>
                  <a:pt x="18563" y="18458"/>
                  <a:pt x="21062" y="18613"/>
                  <a:pt x="23570" y="18613"/>
                </a:cubicBezTo>
                <a:cubicBezTo>
                  <a:pt x="26316" y="18613"/>
                  <a:pt x="29072" y="18428"/>
                  <a:pt x="31805" y="18428"/>
                </a:cubicBezTo>
                <a:cubicBezTo>
                  <a:pt x="33335" y="18428"/>
                  <a:pt x="34858" y="18486"/>
                  <a:pt x="36367" y="18667"/>
                </a:cubicBezTo>
                <a:cubicBezTo>
                  <a:pt x="45957" y="19818"/>
                  <a:pt x="44802" y="33598"/>
                  <a:pt x="50062" y="39166"/>
                </a:cubicBezTo>
                <a:cubicBezTo>
                  <a:pt x="54543" y="43909"/>
                  <a:pt x="61086" y="46447"/>
                  <a:pt x="67593" y="46447"/>
                </a:cubicBezTo>
                <a:cubicBezTo>
                  <a:pt x="71461" y="46447"/>
                  <a:pt x="75315" y="45550"/>
                  <a:pt x="78717" y="43689"/>
                </a:cubicBezTo>
                <a:cubicBezTo>
                  <a:pt x="86326" y="39525"/>
                  <a:pt x="91083" y="31579"/>
                  <a:pt x="98016" y="26368"/>
                </a:cubicBezTo>
                <a:cubicBezTo>
                  <a:pt x="106755" y="19799"/>
                  <a:pt x="115849" y="20647"/>
                  <a:pt x="125964" y="19724"/>
                </a:cubicBezTo>
                <a:lnTo>
                  <a:pt x="125964" y="1"/>
                </a:lnTo>
                <a:close/>
              </a:path>
            </a:pathLst>
          </a:custGeom>
          <a:solidFill>
            <a:srgbClr val="E2DACC">
              <a:alpha val="40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32;p7"/>
          <p:cNvSpPr txBox="1">
            <a:spLocks noGrp="1"/>
          </p:cNvSpPr>
          <p:nvPr>
            <p:ph type="title"/>
          </p:nvPr>
        </p:nvSpPr>
        <p:spPr>
          <a:xfrm>
            <a:off x="1692575" y="1450225"/>
            <a:ext cx="2808000" cy="1003500"/>
          </a:xfrm>
          <a:prstGeom prst="rect">
            <a:avLst/>
          </a:prstGeom>
        </p:spPr>
        <p:txBody>
          <a:bodyPr spcFirstLastPara="1" wrap="square" lIns="91425" tIns="91425" rIns="91425" bIns="91425" anchor="b" anchorCtr="0">
            <a:noAutofit/>
          </a:bodyPr>
          <a:lstStyle>
            <a:lvl1pPr lvl="0">
              <a:spcBef>
                <a:spcPts val="0"/>
              </a:spcBef>
              <a:spcAft>
                <a:spcPts val="0"/>
              </a:spcAft>
              <a:buClr>
                <a:schemeClr val="accent1"/>
              </a:buClr>
              <a:buSzPts val="3000"/>
              <a:buNone/>
              <a:defRPr sz="3000">
                <a:solidFill>
                  <a:schemeClr val="accent1"/>
                </a:solidFill>
              </a:defRPr>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33" name="Google Shape;33;p7"/>
          <p:cNvSpPr txBox="1">
            <a:spLocks noGrp="1"/>
          </p:cNvSpPr>
          <p:nvPr>
            <p:ph type="body" idx="1"/>
          </p:nvPr>
        </p:nvSpPr>
        <p:spPr>
          <a:xfrm>
            <a:off x="1692575" y="2531975"/>
            <a:ext cx="2808000" cy="1161300"/>
          </a:xfrm>
          <a:prstGeom prst="rect">
            <a:avLst/>
          </a:prstGeom>
        </p:spPr>
        <p:txBody>
          <a:bodyPr spcFirstLastPara="1" wrap="square" lIns="91425" tIns="91425" rIns="91425" bIns="91425" anchor="t" anchorCtr="0">
            <a:noAutofit/>
          </a:bodyPr>
          <a:lstStyle>
            <a:lvl1pPr marL="457200" lvl="0" indent="-330200">
              <a:spcBef>
                <a:spcPts val="0"/>
              </a:spcBef>
              <a:spcAft>
                <a:spcPts val="0"/>
              </a:spcAft>
              <a:buClr>
                <a:schemeClr val="accent3"/>
              </a:buClr>
              <a:buSzPts val="1600"/>
              <a:buChar char="●"/>
              <a:defRPr sz="1600">
                <a:solidFill>
                  <a:schemeClr val="accent3"/>
                </a:solidFill>
              </a:defRPr>
            </a:lvl1pPr>
            <a:lvl2pPr marL="914400" lvl="1" indent="-330200">
              <a:spcBef>
                <a:spcPts val="1600"/>
              </a:spcBef>
              <a:spcAft>
                <a:spcPts val="0"/>
              </a:spcAft>
              <a:buClr>
                <a:schemeClr val="accent3"/>
              </a:buClr>
              <a:buSzPts val="1600"/>
              <a:buChar char="○"/>
              <a:defRPr sz="1600">
                <a:solidFill>
                  <a:schemeClr val="accent3"/>
                </a:solidFill>
              </a:defRPr>
            </a:lvl2pPr>
            <a:lvl3pPr marL="1371600" lvl="2" indent="-330200">
              <a:spcBef>
                <a:spcPts val="1600"/>
              </a:spcBef>
              <a:spcAft>
                <a:spcPts val="0"/>
              </a:spcAft>
              <a:buClr>
                <a:schemeClr val="accent3"/>
              </a:buClr>
              <a:buSzPts val="1600"/>
              <a:buChar char="■"/>
              <a:defRPr sz="1600">
                <a:solidFill>
                  <a:schemeClr val="accent3"/>
                </a:solidFill>
              </a:defRPr>
            </a:lvl3pPr>
            <a:lvl4pPr marL="1828800" lvl="3" indent="-330200">
              <a:spcBef>
                <a:spcPts val="1600"/>
              </a:spcBef>
              <a:spcAft>
                <a:spcPts val="0"/>
              </a:spcAft>
              <a:buClr>
                <a:schemeClr val="accent3"/>
              </a:buClr>
              <a:buSzPts val="1600"/>
              <a:buChar char="●"/>
              <a:defRPr sz="1600">
                <a:solidFill>
                  <a:schemeClr val="accent3"/>
                </a:solidFill>
              </a:defRPr>
            </a:lvl4pPr>
            <a:lvl5pPr marL="2286000" lvl="4" indent="-330200">
              <a:spcBef>
                <a:spcPts val="1600"/>
              </a:spcBef>
              <a:spcAft>
                <a:spcPts val="0"/>
              </a:spcAft>
              <a:buClr>
                <a:schemeClr val="accent3"/>
              </a:buClr>
              <a:buSzPts val="1600"/>
              <a:buChar char="○"/>
              <a:defRPr sz="1600">
                <a:solidFill>
                  <a:schemeClr val="accent3"/>
                </a:solidFill>
              </a:defRPr>
            </a:lvl5pPr>
            <a:lvl6pPr marL="2743200" lvl="5" indent="-330200">
              <a:spcBef>
                <a:spcPts val="1600"/>
              </a:spcBef>
              <a:spcAft>
                <a:spcPts val="0"/>
              </a:spcAft>
              <a:buClr>
                <a:schemeClr val="accent3"/>
              </a:buClr>
              <a:buSzPts val="1600"/>
              <a:buChar char="■"/>
              <a:defRPr sz="1600">
                <a:solidFill>
                  <a:schemeClr val="accent3"/>
                </a:solidFill>
              </a:defRPr>
            </a:lvl6pPr>
            <a:lvl7pPr marL="3200400" lvl="6" indent="-330200">
              <a:spcBef>
                <a:spcPts val="1600"/>
              </a:spcBef>
              <a:spcAft>
                <a:spcPts val="0"/>
              </a:spcAft>
              <a:buClr>
                <a:schemeClr val="accent3"/>
              </a:buClr>
              <a:buSzPts val="1600"/>
              <a:buChar char="●"/>
              <a:defRPr sz="1600">
                <a:solidFill>
                  <a:schemeClr val="accent3"/>
                </a:solidFill>
              </a:defRPr>
            </a:lvl7pPr>
            <a:lvl8pPr marL="3657600" lvl="7" indent="-330200">
              <a:spcBef>
                <a:spcPts val="1600"/>
              </a:spcBef>
              <a:spcAft>
                <a:spcPts val="0"/>
              </a:spcAft>
              <a:buClr>
                <a:schemeClr val="accent3"/>
              </a:buClr>
              <a:buSzPts val="1600"/>
              <a:buChar char="○"/>
              <a:defRPr sz="1600">
                <a:solidFill>
                  <a:schemeClr val="accent3"/>
                </a:solidFill>
              </a:defRPr>
            </a:lvl8pPr>
            <a:lvl9pPr marL="4114800" lvl="8" indent="-330200">
              <a:spcBef>
                <a:spcPts val="1600"/>
              </a:spcBef>
              <a:spcAft>
                <a:spcPts val="1600"/>
              </a:spcAft>
              <a:buClr>
                <a:schemeClr val="accent3"/>
              </a:buClr>
              <a:buSzPts val="1600"/>
              <a:buChar char="■"/>
              <a:defRPr sz="1600">
                <a:solidFill>
                  <a:schemeClr val="accent3"/>
                </a:solidFill>
              </a:defRPr>
            </a:lvl9pPr>
          </a:lstStyle>
          <a:p>
            <a:endParaRPr/>
          </a:p>
        </p:txBody>
      </p:sp>
      <p:sp>
        <p:nvSpPr>
          <p:cNvPr id="34" name="Google Shape;34;p7"/>
          <p:cNvSpPr txBox="1">
            <a:spLocks noGrp="1"/>
          </p:cNvSpPr>
          <p:nvPr>
            <p:ph type="title" idx="2"/>
          </p:nvPr>
        </p:nvSpPr>
        <p:spPr>
          <a:xfrm rot="-5400000">
            <a:off x="-3003200" y="2351100"/>
            <a:ext cx="6912600" cy="441300"/>
          </a:xfrm>
          <a:prstGeom prst="rect">
            <a:avLst/>
          </a:prstGeom>
        </p:spPr>
        <p:txBody>
          <a:bodyPr spcFirstLastPara="1" wrap="square" lIns="91425" tIns="91425" rIns="91425" bIns="91425" anchor="b" anchorCtr="0">
            <a:noAutofit/>
          </a:bodyPr>
          <a:lstStyle>
            <a:lvl1pPr lvl="0" algn="ctr" rtl="0">
              <a:spcBef>
                <a:spcPts val="0"/>
              </a:spcBef>
              <a:spcAft>
                <a:spcPts val="0"/>
              </a:spcAft>
              <a:buClr>
                <a:schemeClr val="accent1"/>
              </a:buClr>
              <a:buSzPts val="1800"/>
              <a:buNone/>
              <a:defRPr sz="1800">
                <a:solidFill>
                  <a:schemeClr val="accent1"/>
                </a:solidFill>
              </a:defRPr>
            </a:lvl1pPr>
            <a:lvl2pPr lvl="1" rtl="0">
              <a:spcBef>
                <a:spcPts val="0"/>
              </a:spcBef>
              <a:spcAft>
                <a:spcPts val="0"/>
              </a:spcAft>
              <a:buClr>
                <a:srgbClr val="E1A101"/>
              </a:buClr>
              <a:buSzPts val="2800"/>
              <a:buNone/>
              <a:defRPr>
                <a:solidFill>
                  <a:srgbClr val="E1A101"/>
                </a:solidFill>
              </a:defRPr>
            </a:lvl2pPr>
            <a:lvl3pPr lvl="2" rtl="0">
              <a:spcBef>
                <a:spcPts val="0"/>
              </a:spcBef>
              <a:spcAft>
                <a:spcPts val="0"/>
              </a:spcAft>
              <a:buClr>
                <a:srgbClr val="E1A101"/>
              </a:buClr>
              <a:buSzPts val="2800"/>
              <a:buNone/>
              <a:defRPr>
                <a:solidFill>
                  <a:srgbClr val="E1A101"/>
                </a:solidFill>
              </a:defRPr>
            </a:lvl3pPr>
            <a:lvl4pPr lvl="3" rtl="0">
              <a:spcBef>
                <a:spcPts val="0"/>
              </a:spcBef>
              <a:spcAft>
                <a:spcPts val="0"/>
              </a:spcAft>
              <a:buClr>
                <a:srgbClr val="E1A101"/>
              </a:buClr>
              <a:buSzPts val="2800"/>
              <a:buNone/>
              <a:defRPr>
                <a:solidFill>
                  <a:srgbClr val="E1A101"/>
                </a:solidFill>
              </a:defRPr>
            </a:lvl4pPr>
            <a:lvl5pPr lvl="4" rtl="0">
              <a:spcBef>
                <a:spcPts val="0"/>
              </a:spcBef>
              <a:spcAft>
                <a:spcPts val="0"/>
              </a:spcAft>
              <a:buClr>
                <a:srgbClr val="E1A101"/>
              </a:buClr>
              <a:buSzPts val="2800"/>
              <a:buNone/>
              <a:defRPr>
                <a:solidFill>
                  <a:srgbClr val="E1A101"/>
                </a:solidFill>
              </a:defRPr>
            </a:lvl5pPr>
            <a:lvl6pPr lvl="5" rtl="0">
              <a:spcBef>
                <a:spcPts val="0"/>
              </a:spcBef>
              <a:spcAft>
                <a:spcPts val="0"/>
              </a:spcAft>
              <a:buClr>
                <a:srgbClr val="E1A101"/>
              </a:buClr>
              <a:buSzPts val="2800"/>
              <a:buNone/>
              <a:defRPr>
                <a:solidFill>
                  <a:srgbClr val="E1A101"/>
                </a:solidFill>
              </a:defRPr>
            </a:lvl6pPr>
            <a:lvl7pPr lvl="6" rtl="0">
              <a:spcBef>
                <a:spcPts val="0"/>
              </a:spcBef>
              <a:spcAft>
                <a:spcPts val="0"/>
              </a:spcAft>
              <a:buClr>
                <a:srgbClr val="E1A101"/>
              </a:buClr>
              <a:buSzPts val="2800"/>
              <a:buNone/>
              <a:defRPr>
                <a:solidFill>
                  <a:srgbClr val="E1A101"/>
                </a:solidFill>
              </a:defRPr>
            </a:lvl7pPr>
            <a:lvl8pPr lvl="7" rtl="0">
              <a:spcBef>
                <a:spcPts val="0"/>
              </a:spcBef>
              <a:spcAft>
                <a:spcPts val="0"/>
              </a:spcAft>
              <a:buClr>
                <a:srgbClr val="E1A101"/>
              </a:buClr>
              <a:buSzPts val="2800"/>
              <a:buNone/>
              <a:defRPr>
                <a:solidFill>
                  <a:srgbClr val="E1A101"/>
                </a:solidFill>
              </a:defRPr>
            </a:lvl8pPr>
            <a:lvl9pPr lvl="8" rtl="0">
              <a:spcBef>
                <a:spcPts val="0"/>
              </a:spcBef>
              <a:spcAft>
                <a:spcPts val="0"/>
              </a:spcAft>
              <a:buClr>
                <a:srgbClr val="E1A101"/>
              </a:buClr>
              <a:buSzPts val="2800"/>
              <a:buNone/>
              <a:defRPr>
                <a:solidFill>
                  <a:srgbClr val="E1A101"/>
                </a:solidFill>
              </a:defRPr>
            </a:lvl9pPr>
          </a:lstStyle>
          <a:p>
            <a:endParaRPr/>
          </a:p>
        </p:txBody>
      </p:sp>
    </p:spTree>
    <p:extLst>
      <p:ext uri="{BB962C8B-B14F-4D97-AF65-F5344CB8AC3E}">
        <p14:creationId xmlns:p14="http://schemas.microsoft.com/office/powerpoint/2010/main" val="165372998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Main point">
  <p:cSld name="Main point">
    <p:spTree>
      <p:nvGrpSpPr>
        <p:cNvPr id="1" name="Shape 35"/>
        <p:cNvGrpSpPr/>
        <p:nvPr/>
      </p:nvGrpSpPr>
      <p:grpSpPr>
        <a:xfrm>
          <a:off x="0" y="0"/>
          <a:ext cx="0" cy="0"/>
          <a:chOff x="0" y="0"/>
          <a:chExt cx="0" cy="0"/>
        </a:xfrm>
      </p:grpSpPr>
      <p:sp>
        <p:nvSpPr>
          <p:cNvPr id="36" name="Google Shape;36;p8"/>
          <p:cNvSpPr/>
          <p:nvPr/>
        </p:nvSpPr>
        <p:spPr>
          <a:xfrm>
            <a:off x="5474575" y="-1006150"/>
            <a:ext cx="4419600" cy="4419600"/>
          </a:xfrm>
          <a:prstGeom prst="ellipse">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8"/>
          <p:cNvSpPr/>
          <p:nvPr/>
        </p:nvSpPr>
        <p:spPr>
          <a:xfrm rot="1042924">
            <a:off x="7457388" y="4378033"/>
            <a:ext cx="1779404" cy="1157186"/>
          </a:xfrm>
          <a:custGeom>
            <a:avLst/>
            <a:gdLst/>
            <a:ahLst/>
            <a:cxnLst/>
            <a:rect l="l" t="t" r="r" b="b"/>
            <a:pathLst>
              <a:path w="2741" h="1735" extrusionOk="0">
                <a:moveTo>
                  <a:pt x="536" y="0"/>
                </a:moveTo>
                <a:cubicBezTo>
                  <a:pt x="487" y="0"/>
                  <a:pt x="438" y="7"/>
                  <a:pt x="395" y="32"/>
                </a:cubicBezTo>
                <a:cubicBezTo>
                  <a:pt x="342" y="64"/>
                  <a:pt x="309" y="121"/>
                  <a:pt x="278" y="175"/>
                </a:cubicBezTo>
                <a:cubicBezTo>
                  <a:pt x="142" y="415"/>
                  <a:pt x="0" y="684"/>
                  <a:pt x="59" y="954"/>
                </a:cubicBezTo>
                <a:cubicBezTo>
                  <a:pt x="169" y="1473"/>
                  <a:pt x="784" y="1734"/>
                  <a:pt x="1391" y="1734"/>
                </a:cubicBezTo>
                <a:cubicBezTo>
                  <a:pt x="1921" y="1734"/>
                  <a:pt x="2444" y="1536"/>
                  <a:pt x="2621" y="1136"/>
                </a:cubicBezTo>
                <a:cubicBezTo>
                  <a:pt x="2626" y="1126"/>
                  <a:pt x="2630" y="1116"/>
                  <a:pt x="2634" y="1106"/>
                </a:cubicBezTo>
                <a:cubicBezTo>
                  <a:pt x="2740" y="826"/>
                  <a:pt x="2634" y="463"/>
                  <a:pt x="2364" y="335"/>
                </a:cubicBezTo>
                <a:cubicBezTo>
                  <a:pt x="1764" y="52"/>
                  <a:pt x="1270" y="45"/>
                  <a:pt x="607" y="4"/>
                </a:cubicBezTo>
                <a:cubicBezTo>
                  <a:pt x="584" y="2"/>
                  <a:pt x="560" y="0"/>
                  <a:pt x="536" y="0"/>
                </a:cubicBezTo>
                <a:close/>
              </a:path>
            </a:pathLst>
          </a:custGeom>
          <a:solidFill>
            <a:srgbClr val="E1A10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8" name="Google Shape;38;p8"/>
          <p:cNvGrpSpPr/>
          <p:nvPr/>
        </p:nvGrpSpPr>
        <p:grpSpPr>
          <a:xfrm rot="1633426">
            <a:off x="-414573" y="3554633"/>
            <a:ext cx="881360" cy="1090678"/>
            <a:chOff x="2821350" y="4078125"/>
            <a:chExt cx="317325" cy="392675"/>
          </a:xfrm>
        </p:grpSpPr>
        <p:sp>
          <p:nvSpPr>
            <p:cNvPr id="39" name="Google Shape;39;p8"/>
            <p:cNvSpPr/>
            <p:nvPr/>
          </p:nvSpPr>
          <p:spPr>
            <a:xfrm>
              <a:off x="2879675" y="4220750"/>
              <a:ext cx="87200" cy="44500"/>
            </a:xfrm>
            <a:custGeom>
              <a:avLst/>
              <a:gdLst/>
              <a:ahLst/>
              <a:cxnLst/>
              <a:rect l="l" t="t" r="r" b="b"/>
              <a:pathLst>
                <a:path w="3488" h="1780" extrusionOk="0">
                  <a:moveTo>
                    <a:pt x="2130" y="1"/>
                  </a:moveTo>
                  <a:cubicBezTo>
                    <a:pt x="1758" y="1"/>
                    <a:pt x="1355" y="97"/>
                    <a:pt x="1035" y="210"/>
                  </a:cubicBezTo>
                  <a:cubicBezTo>
                    <a:pt x="902" y="254"/>
                    <a:pt x="774" y="310"/>
                    <a:pt x="649" y="373"/>
                  </a:cubicBezTo>
                  <a:cubicBezTo>
                    <a:pt x="529" y="435"/>
                    <a:pt x="412" y="505"/>
                    <a:pt x="325" y="606"/>
                  </a:cubicBezTo>
                  <a:cubicBezTo>
                    <a:pt x="0" y="986"/>
                    <a:pt x="243" y="1574"/>
                    <a:pt x="741" y="1614"/>
                  </a:cubicBezTo>
                  <a:cubicBezTo>
                    <a:pt x="1117" y="1645"/>
                    <a:pt x="1735" y="1779"/>
                    <a:pt x="2264" y="1779"/>
                  </a:cubicBezTo>
                  <a:cubicBezTo>
                    <a:pt x="2952" y="1779"/>
                    <a:pt x="3488" y="1552"/>
                    <a:pt x="3140" y="572"/>
                  </a:cubicBezTo>
                  <a:cubicBezTo>
                    <a:pt x="2989" y="144"/>
                    <a:pt x="2583" y="1"/>
                    <a:pt x="2130" y="1"/>
                  </a:cubicBezTo>
                  <a:close/>
                </a:path>
              </a:pathLst>
            </a:custGeom>
            <a:solidFill>
              <a:srgbClr val="E1A10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40;p8"/>
            <p:cNvSpPr/>
            <p:nvPr/>
          </p:nvSpPr>
          <p:spPr>
            <a:xfrm>
              <a:off x="2961775" y="4282500"/>
              <a:ext cx="68525" cy="43375"/>
            </a:xfrm>
            <a:custGeom>
              <a:avLst/>
              <a:gdLst/>
              <a:ahLst/>
              <a:cxnLst/>
              <a:rect l="l" t="t" r="r" b="b"/>
              <a:pathLst>
                <a:path w="2741" h="1735" extrusionOk="0">
                  <a:moveTo>
                    <a:pt x="536" y="0"/>
                  </a:moveTo>
                  <a:cubicBezTo>
                    <a:pt x="487" y="0"/>
                    <a:pt x="438" y="7"/>
                    <a:pt x="395" y="32"/>
                  </a:cubicBezTo>
                  <a:cubicBezTo>
                    <a:pt x="342" y="64"/>
                    <a:pt x="309" y="121"/>
                    <a:pt x="278" y="175"/>
                  </a:cubicBezTo>
                  <a:cubicBezTo>
                    <a:pt x="142" y="415"/>
                    <a:pt x="0" y="684"/>
                    <a:pt x="59" y="954"/>
                  </a:cubicBezTo>
                  <a:cubicBezTo>
                    <a:pt x="169" y="1473"/>
                    <a:pt x="784" y="1734"/>
                    <a:pt x="1391" y="1734"/>
                  </a:cubicBezTo>
                  <a:cubicBezTo>
                    <a:pt x="1921" y="1734"/>
                    <a:pt x="2444" y="1536"/>
                    <a:pt x="2621" y="1136"/>
                  </a:cubicBezTo>
                  <a:cubicBezTo>
                    <a:pt x="2626" y="1126"/>
                    <a:pt x="2630" y="1116"/>
                    <a:pt x="2634" y="1106"/>
                  </a:cubicBezTo>
                  <a:cubicBezTo>
                    <a:pt x="2740" y="826"/>
                    <a:pt x="2634" y="463"/>
                    <a:pt x="2364" y="335"/>
                  </a:cubicBezTo>
                  <a:cubicBezTo>
                    <a:pt x="1764" y="52"/>
                    <a:pt x="1270" y="45"/>
                    <a:pt x="607" y="4"/>
                  </a:cubicBezTo>
                  <a:cubicBezTo>
                    <a:pt x="584" y="2"/>
                    <a:pt x="560" y="0"/>
                    <a:pt x="536" y="0"/>
                  </a:cubicBezTo>
                  <a:close/>
                </a:path>
              </a:pathLst>
            </a:custGeom>
            <a:solidFill>
              <a:srgbClr val="E1A10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41;p8"/>
            <p:cNvSpPr/>
            <p:nvPr/>
          </p:nvSpPr>
          <p:spPr>
            <a:xfrm>
              <a:off x="3001300" y="4226900"/>
              <a:ext cx="70850" cy="44350"/>
            </a:xfrm>
            <a:custGeom>
              <a:avLst/>
              <a:gdLst/>
              <a:ahLst/>
              <a:cxnLst/>
              <a:rect l="l" t="t" r="r" b="b"/>
              <a:pathLst>
                <a:path w="2834" h="1774" extrusionOk="0">
                  <a:moveTo>
                    <a:pt x="1176" y="0"/>
                  </a:moveTo>
                  <a:cubicBezTo>
                    <a:pt x="673" y="0"/>
                    <a:pt x="214" y="131"/>
                    <a:pt x="91" y="437"/>
                  </a:cubicBezTo>
                  <a:cubicBezTo>
                    <a:pt x="1" y="662"/>
                    <a:pt x="77" y="928"/>
                    <a:pt x="233" y="1114"/>
                  </a:cubicBezTo>
                  <a:cubicBezTo>
                    <a:pt x="388" y="1298"/>
                    <a:pt x="613" y="1413"/>
                    <a:pt x="842" y="1491"/>
                  </a:cubicBezTo>
                  <a:cubicBezTo>
                    <a:pt x="1138" y="1594"/>
                    <a:pt x="1670" y="1773"/>
                    <a:pt x="2108" y="1773"/>
                  </a:cubicBezTo>
                  <a:cubicBezTo>
                    <a:pt x="2488" y="1773"/>
                    <a:pt x="2797" y="1638"/>
                    <a:pt x="2816" y="1198"/>
                  </a:cubicBezTo>
                  <a:cubicBezTo>
                    <a:pt x="2826" y="976"/>
                    <a:pt x="2834" y="742"/>
                    <a:pt x="2728" y="549"/>
                  </a:cubicBezTo>
                  <a:cubicBezTo>
                    <a:pt x="2544" y="215"/>
                    <a:pt x="1823" y="0"/>
                    <a:pt x="1176" y="0"/>
                  </a:cubicBezTo>
                  <a:close/>
                </a:path>
              </a:pathLst>
            </a:custGeom>
            <a:solidFill>
              <a:srgbClr val="E1A10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42;p8"/>
            <p:cNvSpPr/>
            <p:nvPr/>
          </p:nvSpPr>
          <p:spPr>
            <a:xfrm>
              <a:off x="2840650" y="4289300"/>
              <a:ext cx="59550" cy="29250"/>
            </a:xfrm>
            <a:custGeom>
              <a:avLst/>
              <a:gdLst/>
              <a:ahLst/>
              <a:cxnLst/>
              <a:rect l="l" t="t" r="r" b="b"/>
              <a:pathLst>
                <a:path w="2382" h="1170" extrusionOk="0">
                  <a:moveTo>
                    <a:pt x="616" y="0"/>
                  </a:moveTo>
                  <a:cubicBezTo>
                    <a:pt x="507" y="0"/>
                    <a:pt x="397" y="12"/>
                    <a:pt x="304" y="66"/>
                  </a:cubicBezTo>
                  <a:cubicBezTo>
                    <a:pt x="14" y="236"/>
                    <a:pt x="1" y="757"/>
                    <a:pt x="266" y="956"/>
                  </a:cubicBezTo>
                  <a:cubicBezTo>
                    <a:pt x="386" y="1046"/>
                    <a:pt x="539" y="1079"/>
                    <a:pt x="687" y="1103"/>
                  </a:cubicBezTo>
                  <a:cubicBezTo>
                    <a:pt x="962" y="1147"/>
                    <a:pt x="1240" y="1170"/>
                    <a:pt x="1518" y="1170"/>
                  </a:cubicBezTo>
                  <a:cubicBezTo>
                    <a:pt x="1688" y="1170"/>
                    <a:pt x="1859" y="1161"/>
                    <a:pt x="2029" y="1144"/>
                  </a:cubicBezTo>
                  <a:cubicBezTo>
                    <a:pt x="2122" y="1136"/>
                    <a:pt x="2222" y="1121"/>
                    <a:pt x="2290" y="1059"/>
                  </a:cubicBezTo>
                  <a:cubicBezTo>
                    <a:pt x="2359" y="994"/>
                    <a:pt x="2382" y="890"/>
                    <a:pt x="2376" y="795"/>
                  </a:cubicBezTo>
                  <a:cubicBezTo>
                    <a:pt x="2357" y="545"/>
                    <a:pt x="2167" y="331"/>
                    <a:pt x="1941" y="219"/>
                  </a:cubicBezTo>
                  <a:cubicBezTo>
                    <a:pt x="1591" y="46"/>
                    <a:pt x="1081" y="12"/>
                    <a:pt x="692" y="2"/>
                  </a:cubicBezTo>
                  <a:cubicBezTo>
                    <a:pt x="667" y="1"/>
                    <a:pt x="641" y="0"/>
                    <a:pt x="616" y="0"/>
                  </a:cubicBezTo>
                  <a:close/>
                </a:path>
              </a:pathLst>
            </a:custGeom>
            <a:solidFill>
              <a:srgbClr val="E1A10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43;p8"/>
            <p:cNvSpPr/>
            <p:nvPr/>
          </p:nvSpPr>
          <p:spPr>
            <a:xfrm>
              <a:off x="2902675" y="4333750"/>
              <a:ext cx="59275" cy="35575"/>
            </a:xfrm>
            <a:custGeom>
              <a:avLst/>
              <a:gdLst/>
              <a:ahLst/>
              <a:cxnLst/>
              <a:rect l="l" t="t" r="r" b="b"/>
              <a:pathLst>
                <a:path w="2371" h="1423" extrusionOk="0">
                  <a:moveTo>
                    <a:pt x="655" y="0"/>
                  </a:moveTo>
                  <a:cubicBezTo>
                    <a:pt x="589" y="0"/>
                    <a:pt x="533" y="7"/>
                    <a:pt x="493" y="23"/>
                  </a:cubicBezTo>
                  <a:cubicBezTo>
                    <a:pt x="232" y="124"/>
                    <a:pt x="57" y="386"/>
                    <a:pt x="9" y="660"/>
                  </a:cubicBezTo>
                  <a:cubicBezTo>
                    <a:pt x="1" y="700"/>
                    <a:pt x="1" y="742"/>
                    <a:pt x="9" y="782"/>
                  </a:cubicBezTo>
                  <a:cubicBezTo>
                    <a:pt x="24" y="823"/>
                    <a:pt x="47" y="861"/>
                    <a:pt x="77" y="892"/>
                  </a:cubicBezTo>
                  <a:cubicBezTo>
                    <a:pt x="405" y="1275"/>
                    <a:pt x="814" y="1422"/>
                    <a:pt x="1267" y="1422"/>
                  </a:cubicBezTo>
                  <a:cubicBezTo>
                    <a:pt x="1388" y="1422"/>
                    <a:pt x="1512" y="1412"/>
                    <a:pt x="1638" y="1392"/>
                  </a:cubicBezTo>
                  <a:cubicBezTo>
                    <a:pt x="1810" y="1365"/>
                    <a:pt x="1991" y="1327"/>
                    <a:pt x="2113" y="1204"/>
                  </a:cubicBezTo>
                  <a:cubicBezTo>
                    <a:pt x="2370" y="946"/>
                    <a:pt x="2189" y="466"/>
                    <a:pt x="1864" y="299"/>
                  </a:cubicBezTo>
                  <a:cubicBezTo>
                    <a:pt x="1654" y="190"/>
                    <a:pt x="1007" y="0"/>
                    <a:pt x="655" y="0"/>
                  </a:cubicBezTo>
                  <a:close/>
                </a:path>
              </a:pathLst>
            </a:custGeom>
            <a:solidFill>
              <a:srgbClr val="E1A10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44;p8"/>
            <p:cNvSpPr/>
            <p:nvPr/>
          </p:nvSpPr>
          <p:spPr>
            <a:xfrm>
              <a:off x="2992875" y="4172525"/>
              <a:ext cx="59250" cy="35525"/>
            </a:xfrm>
            <a:custGeom>
              <a:avLst/>
              <a:gdLst/>
              <a:ahLst/>
              <a:cxnLst/>
              <a:rect l="l" t="t" r="r" b="b"/>
              <a:pathLst>
                <a:path w="2370" h="1421" extrusionOk="0">
                  <a:moveTo>
                    <a:pt x="656" y="0"/>
                  </a:moveTo>
                  <a:cubicBezTo>
                    <a:pt x="588" y="0"/>
                    <a:pt x="532" y="7"/>
                    <a:pt x="491" y="23"/>
                  </a:cubicBezTo>
                  <a:cubicBezTo>
                    <a:pt x="231" y="123"/>
                    <a:pt x="55" y="385"/>
                    <a:pt x="9" y="659"/>
                  </a:cubicBezTo>
                  <a:cubicBezTo>
                    <a:pt x="0" y="699"/>
                    <a:pt x="0" y="742"/>
                    <a:pt x="9" y="782"/>
                  </a:cubicBezTo>
                  <a:cubicBezTo>
                    <a:pt x="23" y="824"/>
                    <a:pt x="46" y="861"/>
                    <a:pt x="76" y="892"/>
                  </a:cubicBezTo>
                  <a:cubicBezTo>
                    <a:pt x="405" y="1274"/>
                    <a:pt x="814" y="1421"/>
                    <a:pt x="1267" y="1421"/>
                  </a:cubicBezTo>
                  <a:cubicBezTo>
                    <a:pt x="1387" y="1421"/>
                    <a:pt x="1511" y="1410"/>
                    <a:pt x="1638" y="1391"/>
                  </a:cubicBezTo>
                  <a:cubicBezTo>
                    <a:pt x="1809" y="1365"/>
                    <a:pt x="1991" y="1327"/>
                    <a:pt x="2112" y="1204"/>
                  </a:cubicBezTo>
                  <a:cubicBezTo>
                    <a:pt x="2370" y="945"/>
                    <a:pt x="2188" y="465"/>
                    <a:pt x="1864" y="299"/>
                  </a:cubicBezTo>
                  <a:cubicBezTo>
                    <a:pt x="1654" y="191"/>
                    <a:pt x="1008" y="0"/>
                    <a:pt x="656" y="0"/>
                  </a:cubicBezTo>
                  <a:close/>
                </a:path>
              </a:pathLst>
            </a:custGeom>
            <a:solidFill>
              <a:srgbClr val="E1A10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 name="Google Shape;45;p8"/>
            <p:cNvSpPr/>
            <p:nvPr/>
          </p:nvSpPr>
          <p:spPr>
            <a:xfrm>
              <a:off x="3004825" y="4332400"/>
              <a:ext cx="78875" cy="35675"/>
            </a:xfrm>
            <a:custGeom>
              <a:avLst/>
              <a:gdLst/>
              <a:ahLst/>
              <a:cxnLst/>
              <a:rect l="l" t="t" r="r" b="b"/>
              <a:pathLst>
                <a:path w="3155" h="1427" extrusionOk="0">
                  <a:moveTo>
                    <a:pt x="1869" y="1"/>
                  </a:moveTo>
                  <a:cubicBezTo>
                    <a:pt x="1855" y="1"/>
                    <a:pt x="1842" y="1"/>
                    <a:pt x="1829" y="2"/>
                  </a:cubicBezTo>
                  <a:cubicBezTo>
                    <a:pt x="1390" y="35"/>
                    <a:pt x="84" y="35"/>
                    <a:pt x="44" y="621"/>
                  </a:cubicBezTo>
                  <a:cubicBezTo>
                    <a:pt x="1" y="1268"/>
                    <a:pt x="797" y="1426"/>
                    <a:pt x="1473" y="1426"/>
                  </a:cubicBezTo>
                  <a:cubicBezTo>
                    <a:pt x="1797" y="1426"/>
                    <a:pt x="2093" y="1390"/>
                    <a:pt x="2258" y="1354"/>
                  </a:cubicBezTo>
                  <a:cubicBezTo>
                    <a:pt x="2357" y="1332"/>
                    <a:pt x="2457" y="1306"/>
                    <a:pt x="2537" y="1248"/>
                  </a:cubicBezTo>
                  <a:cubicBezTo>
                    <a:pt x="3155" y="797"/>
                    <a:pt x="2409" y="1"/>
                    <a:pt x="1869" y="1"/>
                  </a:cubicBezTo>
                  <a:close/>
                </a:path>
              </a:pathLst>
            </a:custGeom>
            <a:solidFill>
              <a:srgbClr val="E1A10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46;p8"/>
            <p:cNvSpPr/>
            <p:nvPr/>
          </p:nvSpPr>
          <p:spPr>
            <a:xfrm>
              <a:off x="2907825" y="4160200"/>
              <a:ext cx="78875" cy="35700"/>
            </a:xfrm>
            <a:custGeom>
              <a:avLst/>
              <a:gdLst/>
              <a:ahLst/>
              <a:cxnLst/>
              <a:rect l="l" t="t" r="r" b="b"/>
              <a:pathLst>
                <a:path w="3155" h="1428" extrusionOk="0">
                  <a:moveTo>
                    <a:pt x="1870" y="1"/>
                  </a:moveTo>
                  <a:cubicBezTo>
                    <a:pt x="1856" y="1"/>
                    <a:pt x="1843" y="1"/>
                    <a:pt x="1830" y="2"/>
                  </a:cubicBezTo>
                  <a:cubicBezTo>
                    <a:pt x="1391" y="35"/>
                    <a:pt x="84" y="35"/>
                    <a:pt x="45" y="620"/>
                  </a:cubicBezTo>
                  <a:cubicBezTo>
                    <a:pt x="1" y="1269"/>
                    <a:pt x="798" y="1428"/>
                    <a:pt x="1475" y="1428"/>
                  </a:cubicBezTo>
                  <a:cubicBezTo>
                    <a:pt x="1798" y="1428"/>
                    <a:pt x="2094" y="1392"/>
                    <a:pt x="2259" y="1355"/>
                  </a:cubicBezTo>
                  <a:cubicBezTo>
                    <a:pt x="2356" y="1332"/>
                    <a:pt x="2456" y="1307"/>
                    <a:pt x="2537" y="1248"/>
                  </a:cubicBezTo>
                  <a:cubicBezTo>
                    <a:pt x="3154" y="797"/>
                    <a:pt x="2408" y="1"/>
                    <a:pt x="1870" y="1"/>
                  </a:cubicBezTo>
                  <a:close/>
                </a:path>
              </a:pathLst>
            </a:custGeom>
            <a:solidFill>
              <a:srgbClr val="E1A10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 name="Google Shape;47;p8"/>
            <p:cNvSpPr/>
            <p:nvPr/>
          </p:nvSpPr>
          <p:spPr>
            <a:xfrm>
              <a:off x="3062800" y="4282875"/>
              <a:ext cx="74825" cy="36950"/>
            </a:xfrm>
            <a:custGeom>
              <a:avLst/>
              <a:gdLst/>
              <a:ahLst/>
              <a:cxnLst/>
              <a:rect l="l" t="t" r="r" b="b"/>
              <a:pathLst>
                <a:path w="2993" h="1478" extrusionOk="0">
                  <a:moveTo>
                    <a:pt x="833" y="1"/>
                  </a:moveTo>
                  <a:cubicBezTo>
                    <a:pt x="731" y="1"/>
                    <a:pt x="648" y="9"/>
                    <a:pt x="592" y="26"/>
                  </a:cubicBezTo>
                  <a:cubicBezTo>
                    <a:pt x="282" y="119"/>
                    <a:pt x="0" y="386"/>
                    <a:pt x="0" y="708"/>
                  </a:cubicBezTo>
                  <a:cubicBezTo>
                    <a:pt x="0" y="935"/>
                    <a:pt x="140" y="1148"/>
                    <a:pt x="331" y="1275"/>
                  </a:cubicBezTo>
                  <a:cubicBezTo>
                    <a:pt x="519" y="1404"/>
                    <a:pt x="751" y="1457"/>
                    <a:pt x="978" y="1473"/>
                  </a:cubicBezTo>
                  <a:cubicBezTo>
                    <a:pt x="1030" y="1476"/>
                    <a:pt x="1082" y="1478"/>
                    <a:pt x="1134" y="1478"/>
                  </a:cubicBezTo>
                  <a:cubicBezTo>
                    <a:pt x="1489" y="1478"/>
                    <a:pt x="1840" y="1397"/>
                    <a:pt x="2161" y="1240"/>
                  </a:cubicBezTo>
                  <a:cubicBezTo>
                    <a:pt x="2254" y="1194"/>
                    <a:pt x="2345" y="1140"/>
                    <a:pt x="2413" y="1061"/>
                  </a:cubicBezTo>
                  <a:cubicBezTo>
                    <a:pt x="2992" y="367"/>
                    <a:pt x="1509" y="1"/>
                    <a:pt x="833" y="1"/>
                  </a:cubicBezTo>
                  <a:close/>
                </a:path>
              </a:pathLst>
            </a:custGeom>
            <a:solidFill>
              <a:srgbClr val="E1A10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48;p8"/>
            <p:cNvSpPr/>
            <p:nvPr/>
          </p:nvSpPr>
          <p:spPr>
            <a:xfrm>
              <a:off x="2955925" y="4386250"/>
              <a:ext cx="67225" cy="31150"/>
            </a:xfrm>
            <a:custGeom>
              <a:avLst/>
              <a:gdLst/>
              <a:ahLst/>
              <a:cxnLst/>
              <a:rect l="l" t="t" r="r" b="b"/>
              <a:pathLst>
                <a:path w="2689" h="1246" extrusionOk="0">
                  <a:moveTo>
                    <a:pt x="1729" y="0"/>
                  </a:moveTo>
                  <a:cubicBezTo>
                    <a:pt x="1146" y="0"/>
                    <a:pt x="0" y="112"/>
                    <a:pt x="488" y="797"/>
                  </a:cubicBezTo>
                  <a:cubicBezTo>
                    <a:pt x="603" y="958"/>
                    <a:pt x="792" y="1054"/>
                    <a:pt x="979" y="1118"/>
                  </a:cubicBezTo>
                  <a:cubicBezTo>
                    <a:pt x="1226" y="1203"/>
                    <a:pt x="1485" y="1246"/>
                    <a:pt x="1744" y="1246"/>
                  </a:cubicBezTo>
                  <a:cubicBezTo>
                    <a:pt x="1792" y="1246"/>
                    <a:pt x="1840" y="1244"/>
                    <a:pt x="1887" y="1241"/>
                  </a:cubicBezTo>
                  <a:cubicBezTo>
                    <a:pt x="2238" y="1220"/>
                    <a:pt x="2652" y="1038"/>
                    <a:pt x="2671" y="687"/>
                  </a:cubicBezTo>
                  <a:cubicBezTo>
                    <a:pt x="2688" y="402"/>
                    <a:pt x="2424" y="278"/>
                    <a:pt x="2252" y="105"/>
                  </a:cubicBezTo>
                  <a:cubicBezTo>
                    <a:pt x="2179" y="32"/>
                    <a:pt x="2068" y="15"/>
                    <a:pt x="1963" y="7"/>
                  </a:cubicBezTo>
                  <a:cubicBezTo>
                    <a:pt x="1908" y="3"/>
                    <a:pt x="1826" y="0"/>
                    <a:pt x="1729" y="0"/>
                  </a:cubicBezTo>
                  <a:close/>
                </a:path>
              </a:pathLst>
            </a:custGeom>
            <a:solidFill>
              <a:srgbClr val="E1A10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 name="Google Shape;49;p8"/>
            <p:cNvSpPr/>
            <p:nvPr/>
          </p:nvSpPr>
          <p:spPr>
            <a:xfrm>
              <a:off x="2850650" y="4086975"/>
              <a:ext cx="67250" cy="31150"/>
            </a:xfrm>
            <a:custGeom>
              <a:avLst/>
              <a:gdLst/>
              <a:ahLst/>
              <a:cxnLst/>
              <a:rect l="l" t="t" r="r" b="b"/>
              <a:pathLst>
                <a:path w="2690" h="1246" extrusionOk="0">
                  <a:moveTo>
                    <a:pt x="1736" y="1"/>
                  </a:moveTo>
                  <a:cubicBezTo>
                    <a:pt x="1155" y="1"/>
                    <a:pt x="0" y="110"/>
                    <a:pt x="490" y="797"/>
                  </a:cubicBezTo>
                  <a:cubicBezTo>
                    <a:pt x="605" y="960"/>
                    <a:pt x="794" y="1054"/>
                    <a:pt x="981" y="1118"/>
                  </a:cubicBezTo>
                  <a:cubicBezTo>
                    <a:pt x="1227" y="1203"/>
                    <a:pt x="1486" y="1246"/>
                    <a:pt x="1747" y="1246"/>
                  </a:cubicBezTo>
                  <a:cubicBezTo>
                    <a:pt x="1794" y="1246"/>
                    <a:pt x="1842" y="1244"/>
                    <a:pt x="1890" y="1241"/>
                  </a:cubicBezTo>
                  <a:cubicBezTo>
                    <a:pt x="2239" y="1220"/>
                    <a:pt x="2654" y="1038"/>
                    <a:pt x="2674" y="687"/>
                  </a:cubicBezTo>
                  <a:cubicBezTo>
                    <a:pt x="2690" y="402"/>
                    <a:pt x="2425" y="278"/>
                    <a:pt x="2253" y="105"/>
                  </a:cubicBezTo>
                  <a:cubicBezTo>
                    <a:pt x="2181" y="32"/>
                    <a:pt x="2069" y="16"/>
                    <a:pt x="1966" y="7"/>
                  </a:cubicBezTo>
                  <a:cubicBezTo>
                    <a:pt x="1911" y="3"/>
                    <a:pt x="1831" y="1"/>
                    <a:pt x="1736" y="1"/>
                  </a:cubicBezTo>
                  <a:close/>
                </a:path>
              </a:pathLst>
            </a:custGeom>
            <a:solidFill>
              <a:srgbClr val="E1A10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 name="Google Shape;50;p8"/>
            <p:cNvSpPr/>
            <p:nvPr/>
          </p:nvSpPr>
          <p:spPr>
            <a:xfrm>
              <a:off x="2932650" y="4115675"/>
              <a:ext cx="67250" cy="31150"/>
            </a:xfrm>
            <a:custGeom>
              <a:avLst/>
              <a:gdLst/>
              <a:ahLst/>
              <a:cxnLst/>
              <a:rect l="l" t="t" r="r" b="b"/>
              <a:pathLst>
                <a:path w="2690" h="1246" extrusionOk="0">
                  <a:moveTo>
                    <a:pt x="1736" y="1"/>
                  </a:moveTo>
                  <a:cubicBezTo>
                    <a:pt x="1154" y="1"/>
                    <a:pt x="0" y="110"/>
                    <a:pt x="489" y="797"/>
                  </a:cubicBezTo>
                  <a:cubicBezTo>
                    <a:pt x="605" y="960"/>
                    <a:pt x="794" y="1054"/>
                    <a:pt x="981" y="1119"/>
                  </a:cubicBezTo>
                  <a:cubicBezTo>
                    <a:pt x="1227" y="1203"/>
                    <a:pt x="1486" y="1246"/>
                    <a:pt x="1746" y="1246"/>
                  </a:cubicBezTo>
                  <a:cubicBezTo>
                    <a:pt x="1794" y="1246"/>
                    <a:pt x="1841" y="1244"/>
                    <a:pt x="1889" y="1242"/>
                  </a:cubicBezTo>
                  <a:cubicBezTo>
                    <a:pt x="2239" y="1220"/>
                    <a:pt x="2654" y="1038"/>
                    <a:pt x="2674" y="688"/>
                  </a:cubicBezTo>
                  <a:cubicBezTo>
                    <a:pt x="2690" y="404"/>
                    <a:pt x="2425" y="278"/>
                    <a:pt x="2254" y="105"/>
                  </a:cubicBezTo>
                  <a:cubicBezTo>
                    <a:pt x="2181" y="32"/>
                    <a:pt x="2069" y="16"/>
                    <a:pt x="1966" y="8"/>
                  </a:cubicBezTo>
                  <a:cubicBezTo>
                    <a:pt x="1911" y="4"/>
                    <a:pt x="1831" y="1"/>
                    <a:pt x="1736" y="1"/>
                  </a:cubicBezTo>
                  <a:close/>
                </a:path>
              </a:pathLst>
            </a:custGeom>
            <a:solidFill>
              <a:srgbClr val="E1A10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51;p8"/>
            <p:cNvSpPr/>
            <p:nvPr/>
          </p:nvSpPr>
          <p:spPr>
            <a:xfrm>
              <a:off x="3018725" y="4134800"/>
              <a:ext cx="67250" cy="31150"/>
            </a:xfrm>
            <a:custGeom>
              <a:avLst/>
              <a:gdLst/>
              <a:ahLst/>
              <a:cxnLst/>
              <a:rect l="l" t="t" r="r" b="b"/>
              <a:pathLst>
                <a:path w="2690" h="1246" extrusionOk="0">
                  <a:moveTo>
                    <a:pt x="1736" y="1"/>
                  </a:moveTo>
                  <a:cubicBezTo>
                    <a:pt x="1154" y="1"/>
                    <a:pt x="0" y="110"/>
                    <a:pt x="489" y="797"/>
                  </a:cubicBezTo>
                  <a:cubicBezTo>
                    <a:pt x="605" y="960"/>
                    <a:pt x="794" y="1054"/>
                    <a:pt x="981" y="1119"/>
                  </a:cubicBezTo>
                  <a:cubicBezTo>
                    <a:pt x="1228" y="1203"/>
                    <a:pt x="1486" y="1246"/>
                    <a:pt x="1746" y="1246"/>
                  </a:cubicBezTo>
                  <a:cubicBezTo>
                    <a:pt x="1794" y="1246"/>
                    <a:pt x="1842" y="1244"/>
                    <a:pt x="1889" y="1242"/>
                  </a:cubicBezTo>
                  <a:cubicBezTo>
                    <a:pt x="2240" y="1220"/>
                    <a:pt x="2654" y="1038"/>
                    <a:pt x="2674" y="688"/>
                  </a:cubicBezTo>
                  <a:cubicBezTo>
                    <a:pt x="2690" y="404"/>
                    <a:pt x="2425" y="278"/>
                    <a:pt x="2254" y="105"/>
                  </a:cubicBezTo>
                  <a:cubicBezTo>
                    <a:pt x="2181" y="32"/>
                    <a:pt x="2069" y="16"/>
                    <a:pt x="1966" y="8"/>
                  </a:cubicBezTo>
                  <a:cubicBezTo>
                    <a:pt x="1912" y="4"/>
                    <a:pt x="1832" y="1"/>
                    <a:pt x="1736" y="1"/>
                  </a:cubicBezTo>
                  <a:close/>
                </a:path>
              </a:pathLst>
            </a:custGeom>
            <a:solidFill>
              <a:srgbClr val="E1A10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 name="Google Shape;52;p8"/>
            <p:cNvSpPr/>
            <p:nvPr/>
          </p:nvSpPr>
          <p:spPr>
            <a:xfrm>
              <a:off x="2863425" y="4391850"/>
              <a:ext cx="73375" cy="29550"/>
            </a:xfrm>
            <a:custGeom>
              <a:avLst/>
              <a:gdLst/>
              <a:ahLst/>
              <a:cxnLst/>
              <a:rect l="l" t="t" r="r" b="b"/>
              <a:pathLst>
                <a:path w="2935" h="1182" extrusionOk="0">
                  <a:moveTo>
                    <a:pt x="990" y="0"/>
                  </a:moveTo>
                  <a:cubicBezTo>
                    <a:pt x="768" y="0"/>
                    <a:pt x="549" y="11"/>
                    <a:pt x="347" y="11"/>
                  </a:cubicBezTo>
                  <a:cubicBezTo>
                    <a:pt x="288" y="11"/>
                    <a:pt x="227" y="11"/>
                    <a:pt x="178" y="41"/>
                  </a:cubicBezTo>
                  <a:cubicBezTo>
                    <a:pt x="135" y="71"/>
                    <a:pt x="104" y="112"/>
                    <a:pt x="87" y="159"/>
                  </a:cubicBezTo>
                  <a:cubicBezTo>
                    <a:pt x="1" y="364"/>
                    <a:pt x="59" y="610"/>
                    <a:pt x="197" y="786"/>
                  </a:cubicBezTo>
                  <a:cubicBezTo>
                    <a:pt x="333" y="962"/>
                    <a:pt x="536" y="1072"/>
                    <a:pt x="744" y="1146"/>
                  </a:cubicBezTo>
                  <a:cubicBezTo>
                    <a:pt x="813" y="1170"/>
                    <a:pt x="897" y="1182"/>
                    <a:pt x="989" y="1182"/>
                  </a:cubicBezTo>
                  <a:cubicBezTo>
                    <a:pt x="1704" y="1182"/>
                    <a:pt x="2935" y="510"/>
                    <a:pt x="1901" y="125"/>
                  </a:cubicBezTo>
                  <a:cubicBezTo>
                    <a:pt x="1626" y="22"/>
                    <a:pt x="1306" y="0"/>
                    <a:pt x="990" y="0"/>
                  </a:cubicBezTo>
                  <a:close/>
                </a:path>
              </a:pathLst>
            </a:custGeom>
            <a:solidFill>
              <a:srgbClr val="E1A10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53;p8"/>
            <p:cNvSpPr/>
            <p:nvPr/>
          </p:nvSpPr>
          <p:spPr>
            <a:xfrm>
              <a:off x="3048025" y="4392850"/>
              <a:ext cx="59700" cy="32950"/>
            </a:xfrm>
            <a:custGeom>
              <a:avLst/>
              <a:gdLst/>
              <a:ahLst/>
              <a:cxnLst/>
              <a:rect l="l" t="t" r="r" b="b"/>
              <a:pathLst>
                <a:path w="2388" h="1318" extrusionOk="0">
                  <a:moveTo>
                    <a:pt x="1010" y="1"/>
                  </a:moveTo>
                  <a:cubicBezTo>
                    <a:pt x="655" y="1"/>
                    <a:pt x="308" y="143"/>
                    <a:pt x="98" y="476"/>
                  </a:cubicBezTo>
                  <a:cubicBezTo>
                    <a:pt x="74" y="513"/>
                    <a:pt x="54" y="554"/>
                    <a:pt x="41" y="596"/>
                  </a:cubicBezTo>
                  <a:cubicBezTo>
                    <a:pt x="1" y="743"/>
                    <a:pt x="79" y="893"/>
                    <a:pt x="157" y="1025"/>
                  </a:cubicBezTo>
                  <a:cubicBezTo>
                    <a:pt x="217" y="1129"/>
                    <a:pt x="284" y="1239"/>
                    <a:pt x="394" y="1286"/>
                  </a:cubicBezTo>
                  <a:cubicBezTo>
                    <a:pt x="451" y="1312"/>
                    <a:pt x="513" y="1318"/>
                    <a:pt x="576" y="1318"/>
                  </a:cubicBezTo>
                  <a:cubicBezTo>
                    <a:pt x="597" y="1318"/>
                    <a:pt x="618" y="1317"/>
                    <a:pt x="639" y="1316"/>
                  </a:cubicBezTo>
                  <a:cubicBezTo>
                    <a:pt x="1009" y="1306"/>
                    <a:pt x="1740" y="1312"/>
                    <a:pt x="2086" y="1129"/>
                  </a:cubicBezTo>
                  <a:cubicBezTo>
                    <a:pt x="2339" y="996"/>
                    <a:pt x="2387" y="764"/>
                    <a:pt x="1940" y="354"/>
                  </a:cubicBezTo>
                  <a:cubicBezTo>
                    <a:pt x="1699" y="132"/>
                    <a:pt x="1351" y="1"/>
                    <a:pt x="1010" y="1"/>
                  </a:cubicBezTo>
                  <a:close/>
                </a:path>
              </a:pathLst>
            </a:custGeom>
            <a:solidFill>
              <a:srgbClr val="E1A10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54;p8"/>
            <p:cNvSpPr/>
            <p:nvPr/>
          </p:nvSpPr>
          <p:spPr>
            <a:xfrm>
              <a:off x="2915900" y="4444325"/>
              <a:ext cx="49275" cy="26475"/>
            </a:xfrm>
            <a:custGeom>
              <a:avLst/>
              <a:gdLst/>
              <a:ahLst/>
              <a:cxnLst/>
              <a:rect l="l" t="t" r="r" b="b"/>
              <a:pathLst>
                <a:path w="1971" h="1059" extrusionOk="0">
                  <a:moveTo>
                    <a:pt x="1407" y="1"/>
                  </a:moveTo>
                  <a:cubicBezTo>
                    <a:pt x="1181" y="1"/>
                    <a:pt x="932" y="55"/>
                    <a:pt x="763" y="65"/>
                  </a:cubicBezTo>
                  <a:cubicBezTo>
                    <a:pt x="539" y="80"/>
                    <a:pt x="280" y="111"/>
                    <a:pt x="157" y="300"/>
                  </a:cubicBezTo>
                  <a:cubicBezTo>
                    <a:pt x="1" y="537"/>
                    <a:pt x="190" y="877"/>
                    <a:pt x="454" y="983"/>
                  </a:cubicBezTo>
                  <a:cubicBezTo>
                    <a:pt x="572" y="1030"/>
                    <a:pt x="748" y="1058"/>
                    <a:pt x="938" y="1058"/>
                  </a:cubicBezTo>
                  <a:cubicBezTo>
                    <a:pt x="1410" y="1058"/>
                    <a:pt x="1970" y="887"/>
                    <a:pt x="1940" y="417"/>
                  </a:cubicBezTo>
                  <a:cubicBezTo>
                    <a:pt x="1918" y="81"/>
                    <a:pt x="1680" y="1"/>
                    <a:pt x="1407" y="1"/>
                  </a:cubicBezTo>
                  <a:close/>
                </a:path>
              </a:pathLst>
            </a:custGeom>
            <a:solidFill>
              <a:srgbClr val="E1A10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55;p8"/>
            <p:cNvSpPr/>
            <p:nvPr/>
          </p:nvSpPr>
          <p:spPr>
            <a:xfrm>
              <a:off x="2848950" y="4190175"/>
              <a:ext cx="49275" cy="26450"/>
            </a:xfrm>
            <a:custGeom>
              <a:avLst/>
              <a:gdLst/>
              <a:ahLst/>
              <a:cxnLst/>
              <a:rect l="l" t="t" r="r" b="b"/>
              <a:pathLst>
                <a:path w="1971" h="1058" extrusionOk="0">
                  <a:moveTo>
                    <a:pt x="1406" y="0"/>
                  </a:moveTo>
                  <a:cubicBezTo>
                    <a:pt x="1181" y="0"/>
                    <a:pt x="932" y="55"/>
                    <a:pt x="763" y="65"/>
                  </a:cubicBezTo>
                  <a:cubicBezTo>
                    <a:pt x="538" y="79"/>
                    <a:pt x="280" y="110"/>
                    <a:pt x="157" y="299"/>
                  </a:cubicBezTo>
                  <a:cubicBezTo>
                    <a:pt x="1" y="537"/>
                    <a:pt x="189" y="877"/>
                    <a:pt x="454" y="983"/>
                  </a:cubicBezTo>
                  <a:cubicBezTo>
                    <a:pt x="571" y="1030"/>
                    <a:pt x="747" y="1058"/>
                    <a:pt x="938" y="1058"/>
                  </a:cubicBezTo>
                  <a:cubicBezTo>
                    <a:pt x="1410" y="1058"/>
                    <a:pt x="1970" y="886"/>
                    <a:pt x="1940" y="416"/>
                  </a:cubicBezTo>
                  <a:cubicBezTo>
                    <a:pt x="1917" y="80"/>
                    <a:pt x="1679" y="0"/>
                    <a:pt x="1406" y="0"/>
                  </a:cubicBezTo>
                  <a:close/>
                </a:path>
              </a:pathLst>
            </a:custGeom>
            <a:solidFill>
              <a:srgbClr val="E1A10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56;p8"/>
            <p:cNvSpPr/>
            <p:nvPr/>
          </p:nvSpPr>
          <p:spPr>
            <a:xfrm>
              <a:off x="3005850" y="4438850"/>
              <a:ext cx="61800" cy="21875"/>
            </a:xfrm>
            <a:custGeom>
              <a:avLst/>
              <a:gdLst/>
              <a:ahLst/>
              <a:cxnLst/>
              <a:rect l="l" t="t" r="r" b="b"/>
              <a:pathLst>
                <a:path w="2472" h="875" extrusionOk="0">
                  <a:moveTo>
                    <a:pt x="1330" y="1"/>
                  </a:moveTo>
                  <a:cubicBezTo>
                    <a:pt x="1305" y="1"/>
                    <a:pt x="1281" y="2"/>
                    <a:pt x="1257" y="4"/>
                  </a:cubicBezTo>
                  <a:cubicBezTo>
                    <a:pt x="1001" y="28"/>
                    <a:pt x="460" y="23"/>
                    <a:pt x="234" y="147"/>
                  </a:cubicBezTo>
                  <a:cubicBezTo>
                    <a:pt x="89" y="228"/>
                    <a:pt x="1" y="426"/>
                    <a:pt x="89" y="566"/>
                  </a:cubicBezTo>
                  <a:cubicBezTo>
                    <a:pt x="307" y="823"/>
                    <a:pt x="664" y="875"/>
                    <a:pt x="1010" y="875"/>
                  </a:cubicBezTo>
                  <a:cubicBezTo>
                    <a:pt x="1085" y="875"/>
                    <a:pt x="1158" y="872"/>
                    <a:pt x="1230" y="869"/>
                  </a:cubicBezTo>
                  <a:cubicBezTo>
                    <a:pt x="1405" y="863"/>
                    <a:pt x="1583" y="855"/>
                    <a:pt x="1741" y="780"/>
                  </a:cubicBezTo>
                  <a:cubicBezTo>
                    <a:pt x="2472" y="436"/>
                    <a:pt x="1820" y="1"/>
                    <a:pt x="1330" y="1"/>
                  </a:cubicBezTo>
                  <a:close/>
                </a:path>
              </a:pathLst>
            </a:custGeom>
            <a:solidFill>
              <a:srgbClr val="E1A10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57;p8"/>
            <p:cNvSpPr/>
            <p:nvPr/>
          </p:nvSpPr>
          <p:spPr>
            <a:xfrm>
              <a:off x="2821350" y="4134150"/>
              <a:ext cx="61825" cy="21875"/>
            </a:xfrm>
            <a:custGeom>
              <a:avLst/>
              <a:gdLst/>
              <a:ahLst/>
              <a:cxnLst/>
              <a:rect l="l" t="t" r="r" b="b"/>
              <a:pathLst>
                <a:path w="2473" h="875" extrusionOk="0">
                  <a:moveTo>
                    <a:pt x="1330" y="0"/>
                  </a:moveTo>
                  <a:cubicBezTo>
                    <a:pt x="1306" y="0"/>
                    <a:pt x="1281" y="1"/>
                    <a:pt x="1258" y="4"/>
                  </a:cubicBezTo>
                  <a:cubicBezTo>
                    <a:pt x="1003" y="28"/>
                    <a:pt x="460" y="22"/>
                    <a:pt x="235" y="146"/>
                  </a:cubicBezTo>
                  <a:cubicBezTo>
                    <a:pt x="91" y="228"/>
                    <a:pt x="1" y="427"/>
                    <a:pt x="91" y="565"/>
                  </a:cubicBezTo>
                  <a:cubicBezTo>
                    <a:pt x="308" y="822"/>
                    <a:pt x="665" y="874"/>
                    <a:pt x="1012" y="874"/>
                  </a:cubicBezTo>
                  <a:cubicBezTo>
                    <a:pt x="1086" y="874"/>
                    <a:pt x="1160" y="872"/>
                    <a:pt x="1232" y="869"/>
                  </a:cubicBezTo>
                  <a:cubicBezTo>
                    <a:pt x="1405" y="861"/>
                    <a:pt x="1584" y="853"/>
                    <a:pt x="1742" y="780"/>
                  </a:cubicBezTo>
                  <a:cubicBezTo>
                    <a:pt x="2472" y="435"/>
                    <a:pt x="1821" y="0"/>
                    <a:pt x="1330" y="0"/>
                  </a:cubicBezTo>
                  <a:close/>
                </a:path>
              </a:pathLst>
            </a:custGeom>
            <a:solidFill>
              <a:srgbClr val="E1A10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58;p8"/>
            <p:cNvSpPr/>
            <p:nvPr/>
          </p:nvSpPr>
          <p:spPr>
            <a:xfrm>
              <a:off x="3076925" y="4198375"/>
              <a:ext cx="61750" cy="21875"/>
            </a:xfrm>
            <a:custGeom>
              <a:avLst/>
              <a:gdLst/>
              <a:ahLst/>
              <a:cxnLst/>
              <a:rect l="l" t="t" r="r" b="b"/>
              <a:pathLst>
                <a:path w="2470" h="875" extrusionOk="0">
                  <a:moveTo>
                    <a:pt x="1330" y="0"/>
                  </a:moveTo>
                  <a:cubicBezTo>
                    <a:pt x="1305" y="0"/>
                    <a:pt x="1280" y="2"/>
                    <a:pt x="1256" y="4"/>
                  </a:cubicBezTo>
                  <a:cubicBezTo>
                    <a:pt x="1001" y="28"/>
                    <a:pt x="458" y="21"/>
                    <a:pt x="233" y="147"/>
                  </a:cubicBezTo>
                  <a:cubicBezTo>
                    <a:pt x="89" y="229"/>
                    <a:pt x="0" y="426"/>
                    <a:pt x="89" y="566"/>
                  </a:cubicBezTo>
                  <a:cubicBezTo>
                    <a:pt x="306" y="824"/>
                    <a:pt x="666" y="874"/>
                    <a:pt x="1015" y="874"/>
                  </a:cubicBezTo>
                  <a:cubicBezTo>
                    <a:pt x="1087" y="874"/>
                    <a:pt x="1160" y="872"/>
                    <a:pt x="1230" y="869"/>
                  </a:cubicBezTo>
                  <a:cubicBezTo>
                    <a:pt x="1403" y="862"/>
                    <a:pt x="1583" y="853"/>
                    <a:pt x="1740" y="779"/>
                  </a:cubicBezTo>
                  <a:cubicBezTo>
                    <a:pt x="2469" y="435"/>
                    <a:pt x="1821" y="0"/>
                    <a:pt x="1330" y="0"/>
                  </a:cubicBezTo>
                  <a:close/>
                </a:path>
              </a:pathLst>
            </a:custGeom>
            <a:solidFill>
              <a:srgbClr val="E1A10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59;p8"/>
            <p:cNvSpPr/>
            <p:nvPr/>
          </p:nvSpPr>
          <p:spPr>
            <a:xfrm>
              <a:off x="3004500" y="4078125"/>
              <a:ext cx="61775" cy="21875"/>
            </a:xfrm>
            <a:custGeom>
              <a:avLst/>
              <a:gdLst/>
              <a:ahLst/>
              <a:cxnLst/>
              <a:rect l="l" t="t" r="r" b="b"/>
              <a:pathLst>
                <a:path w="2471" h="875" extrusionOk="0">
                  <a:moveTo>
                    <a:pt x="1328" y="0"/>
                  </a:moveTo>
                  <a:cubicBezTo>
                    <a:pt x="1304" y="0"/>
                    <a:pt x="1279" y="2"/>
                    <a:pt x="1256" y="4"/>
                  </a:cubicBezTo>
                  <a:cubicBezTo>
                    <a:pt x="1001" y="28"/>
                    <a:pt x="458" y="22"/>
                    <a:pt x="233" y="145"/>
                  </a:cubicBezTo>
                  <a:cubicBezTo>
                    <a:pt x="89" y="227"/>
                    <a:pt x="0" y="426"/>
                    <a:pt x="89" y="564"/>
                  </a:cubicBezTo>
                  <a:cubicBezTo>
                    <a:pt x="307" y="824"/>
                    <a:pt x="666" y="874"/>
                    <a:pt x="1015" y="874"/>
                  </a:cubicBezTo>
                  <a:cubicBezTo>
                    <a:pt x="1088" y="874"/>
                    <a:pt x="1160" y="872"/>
                    <a:pt x="1230" y="869"/>
                  </a:cubicBezTo>
                  <a:cubicBezTo>
                    <a:pt x="1404" y="862"/>
                    <a:pt x="1583" y="853"/>
                    <a:pt x="1740" y="779"/>
                  </a:cubicBezTo>
                  <a:cubicBezTo>
                    <a:pt x="2470" y="434"/>
                    <a:pt x="1819" y="0"/>
                    <a:pt x="1328" y="0"/>
                  </a:cubicBezTo>
                  <a:close/>
                </a:path>
              </a:pathLst>
            </a:custGeom>
            <a:solidFill>
              <a:srgbClr val="E1A10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0" name="Google Shape;60;p8"/>
          <p:cNvGrpSpPr/>
          <p:nvPr/>
        </p:nvGrpSpPr>
        <p:grpSpPr>
          <a:xfrm rot="1633426">
            <a:off x="6278327" y="4176933"/>
            <a:ext cx="881360" cy="1090678"/>
            <a:chOff x="2821350" y="4078125"/>
            <a:chExt cx="317325" cy="392675"/>
          </a:xfrm>
        </p:grpSpPr>
        <p:sp>
          <p:nvSpPr>
            <p:cNvPr id="61" name="Google Shape;61;p8"/>
            <p:cNvSpPr/>
            <p:nvPr/>
          </p:nvSpPr>
          <p:spPr>
            <a:xfrm>
              <a:off x="2879675" y="4220750"/>
              <a:ext cx="87200" cy="44500"/>
            </a:xfrm>
            <a:custGeom>
              <a:avLst/>
              <a:gdLst/>
              <a:ahLst/>
              <a:cxnLst/>
              <a:rect l="l" t="t" r="r" b="b"/>
              <a:pathLst>
                <a:path w="3488" h="1780" extrusionOk="0">
                  <a:moveTo>
                    <a:pt x="2130" y="1"/>
                  </a:moveTo>
                  <a:cubicBezTo>
                    <a:pt x="1758" y="1"/>
                    <a:pt x="1355" y="97"/>
                    <a:pt x="1035" y="210"/>
                  </a:cubicBezTo>
                  <a:cubicBezTo>
                    <a:pt x="902" y="254"/>
                    <a:pt x="774" y="310"/>
                    <a:pt x="649" y="373"/>
                  </a:cubicBezTo>
                  <a:cubicBezTo>
                    <a:pt x="529" y="435"/>
                    <a:pt x="412" y="505"/>
                    <a:pt x="325" y="606"/>
                  </a:cubicBezTo>
                  <a:cubicBezTo>
                    <a:pt x="0" y="986"/>
                    <a:pt x="243" y="1574"/>
                    <a:pt x="741" y="1614"/>
                  </a:cubicBezTo>
                  <a:cubicBezTo>
                    <a:pt x="1117" y="1645"/>
                    <a:pt x="1735" y="1779"/>
                    <a:pt x="2264" y="1779"/>
                  </a:cubicBezTo>
                  <a:cubicBezTo>
                    <a:pt x="2952" y="1779"/>
                    <a:pt x="3488" y="1552"/>
                    <a:pt x="3140" y="572"/>
                  </a:cubicBezTo>
                  <a:cubicBezTo>
                    <a:pt x="2989" y="144"/>
                    <a:pt x="2583" y="1"/>
                    <a:pt x="2130"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62;p8"/>
            <p:cNvSpPr/>
            <p:nvPr/>
          </p:nvSpPr>
          <p:spPr>
            <a:xfrm>
              <a:off x="2961775" y="4282500"/>
              <a:ext cx="68525" cy="43375"/>
            </a:xfrm>
            <a:custGeom>
              <a:avLst/>
              <a:gdLst/>
              <a:ahLst/>
              <a:cxnLst/>
              <a:rect l="l" t="t" r="r" b="b"/>
              <a:pathLst>
                <a:path w="2741" h="1735" extrusionOk="0">
                  <a:moveTo>
                    <a:pt x="536" y="0"/>
                  </a:moveTo>
                  <a:cubicBezTo>
                    <a:pt x="487" y="0"/>
                    <a:pt x="438" y="7"/>
                    <a:pt x="395" y="32"/>
                  </a:cubicBezTo>
                  <a:cubicBezTo>
                    <a:pt x="342" y="64"/>
                    <a:pt x="309" y="121"/>
                    <a:pt x="278" y="175"/>
                  </a:cubicBezTo>
                  <a:cubicBezTo>
                    <a:pt x="142" y="415"/>
                    <a:pt x="0" y="684"/>
                    <a:pt x="59" y="954"/>
                  </a:cubicBezTo>
                  <a:cubicBezTo>
                    <a:pt x="169" y="1473"/>
                    <a:pt x="784" y="1734"/>
                    <a:pt x="1391" y="1734"/>
                  </a:cubicBezTo>
                  <a:cubicBezTo>
                    <a:pt x="1921" y="1734"/>
                    <a:pt x="2444" y="1536"/>
                    <a:pt x="2621" y="1136"/>
                  </a:cubicBezTo>
                  <a:cubicBezTo>
                    <a:pt x="2626" y="1126"/>
                    <a:pt x="2630" y="1116"/>
                    <a:pt x="2634" y="1106"/>
                  </a:cubicBezTo>
                  <a:cubicBezTo>
                    <a:pt x="2740" y="826"/>
                    <a:pt x="2634" y="463"/>
                    <a:pt x="2364" y="335"/>
                  </a:cubicBezTo>
                  <a:cubicBezTo>
                    <a:pt x="1764" y="52"/>
                    <a:pt x="1270" y="45"/>
                    <a:pt x="607" y="4"/>
                  </a:cubicBezTo>
                  <a:cubicBezTo>
                    <a:pt x="584" y="2"/>
                    <a:pt x="560" y="0"/>
                    <a:pt x="53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63;p8"/>
            <p:cNvSpPr/>
            <p:nvPr/>
          </p:nvSpPr>
          <p:spPr>
            <a:xfrm>
              <a:off x="3001300" y="4226900"/>
              <a:ext cx="70850" cy="44350"/>
            </a:xfrm>
            <a:custGeom>
              <a:avLst/>
              <a:gdLst/>
              <a:ahLst/>
              <a:cxnLst/>
              <a:rect l="l" t="t" r="r" b="b"/>
              <a:pathLst>
                <a:path w="2834" h="1774" extrusionOk="0">
                  <a:moveTo>
                    <a:pt x="1176" y="0"/>
                  </a:moveTo>
                  <a:cubicBezTo>
                    <a:pt x="673" y="0"/>
                    <a:pt x="214" y="131"/>
                    <a:pt x="91" y="437"/>
                  </a:cubicBezTo>
                  <a:cubicBezTo>
                    <a:pt x="1" y="662"/>
                    <a:pt x="77" y="928"/>
                    <a:pt x="233" y="1114"/>
                  </a:cubicBezTo>
                  <a:cubicBezTo>
                    <a:pt x="388" y="1298"/>
                    <a:pt x="613" y="1413"/>
                    <a:pt x="842" y="1491"/>
                  </a:cubicBezTo>
                  <a:cubicBezTo>
                    <a:pt x="1138" y="1594"/>
                    <a:pt x="1670" y="1773"/>
                    <a:pt x="2108" y="1773"/>
                  </a:cubicBezTo>
                  <a:cubicBezTo>
                    <a:pt x="2488" y="1773"/>
                    <a:pt x="2797" y="1638"/>
                    <a:pt x="2816" y="1198"/>
                  </a:cubicBezTo>
                  <a:cubicBezTo>
                    <a:pt x="2826" y="976"/>
                    <a:pt x="2834" y="742"/>
                    <a:pt x="2728" y="549"/>
                  </a:cubicBezTo>
                  <a:cubicBezTo>
                    <a:pt x="2544" y="215"/>
                    <a:pt x="1823" y="0"/>
                    <a:pt x="117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64;p8"/>
            <p:cNvSpPr/>
            <p:nvPr/>
          </p:nvSpPr>
          <p:spPr>
            <a:xfrm>
              <a:off x="2840650" y="4289300"/>
              <a:ext cx="59550" cy="29250"/>
            </a:xfrm>
            <a:custGeom>
              <a:avLst/>
              <a:gdLst/>
              <a:ahLst/>
              <a:cxnLst/>
              <a:rect l="l" t="t" r="r" b="b"/>
              <a:pathLst>
                <a:path w="2382" h="1170" extrusionOk="0">
                  <a:moveTo>
                    <a:pt x="616" y="0"/>
                  </a:moveTo>
                  <a:cubicBezTo>
                    <a:pt x="507" y="0"/>
                    <a:pt x="397" y="12"/>
                    <a:pt x="304" y="66"/>
                  </a:cubicBezTo>
                  <a:cubicBezTo>
                    <a:pt x="14" y="236"/>
                    <a:pt x="1" y="757"/>
                    <a:pt x="266" y="956"/>
                  </a:cubicBezTo>
                  <a:cubicBezTo>
                    <a:pt x="386" y="1046"/>
                    <a:pt x="539" y="1079"/>
                    <a:pt x="687" y="1103"/>
                  </a:cubicBezTo>
                  <a:cubicBezTo>
                    <a:pt x="962" y="1147"/>
                    <a:pt x="1240" y="1170"/>
                    <a:pt x="1518" y="1170"/>
                  </a:cubicBezTo>
                  <a:cubicBezTo>
                    <a:pt x="1688" y="1170"/>
                    <a:pt x="1859" y="1161"/>
                    <a:pt x="2029" y="1144"/>
                  </a:cubicBezTo>
                  <a:cubicBezTo>
                    <a:pt x="2122" y="1136"/>
                    <a:pt x="2222" y="1121"/>
                    <a:pt x="2290" y="1059"/>
                  </a:cubicBezTo>
                  <a:cubicBezTo>
                    <a:pt x="2359" y="994"/>
                    <a:pt x="2382" y="890"/>
                    <a:pt x="2376" y="795"/>
                  </a:cubicBezTo>
                  <a:cubicBezTo>
                    <a:pt x="2357" y="545"/>
                    <a:pt x="2167" y="331"/>
                    <a:pt x="1941" y="219"/>
                  </a:cubicBezTo>
                  <a:cubicBezTo>
                    <a:pt x="1591" y="46"/>
                    <a:pt x="1081" y="12"/>
                    <a:pt x="692" y="2"/>
                  </a:cubicBezTo>
                  <a:cubicBezTo>
                    <a:pt x="667" y="1"/>
                    <a:pt x="641" y="0"/>
                    <a:pt x="61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65;p8"/>
            <p:cNvSpPr/>
            <p:nvPr/>
          </p:nvSpPr>
          <p:spPr>
            <a:xfrm>
              <a:off x="2902675" y="4333750"/>
              <a:ext cx="59275" cy="35575"/>
            </a:xfrm>
            <a:custGeom>
              <a:avLst/>
              <a:gdLst/>
              <a:ahLst/>
              <a:cxnLst/>
              <a:rect l="l" t="t" r="r" b="b"/>
              <a:pathLst>
                <a:path w="2371" h="1423" extrusionOk="0">
                  <a:moveTo>
                    <a:pt x="655" y="0"/>
                  </a:moveTo>
                  <a:cubicBezTo>
                    <a:pt x="589" y="0"/>
                    <a:pt x="533" y="7"/>
                    <a:pt x="493" y="23"/>
                  </a:cubicBezTo>
                  <a:cubicBezTo>
                    <a:pt x="232" y="124"/>
                    <a:pt x="57" y="386"/>
                    <a:pt x="9" y="660"/>
                  </a:cubicBezTo>
                  <a:cubicBezTo>
                    <a:pt x="1" y="700"/>
                    <a:pt x="1" y="742"/>
                    <a:pt x="9" y="782"/>
                  </a:cubicBezTo>
                  <a:cubicBezTo>
                    <a:pt x="24" y="823"/>
                    <a:pt x="47" y="861"/>
                    <a:pt x="77" y="892"/>
                  </a:cubicBezTo>
                  <a:cubicBezTo>
                    <a:pt x="405" y="1275"/>
                    <a:pt x="814" y="1422"/>
                    <a:pt x="1267" y="1422"/>
                  </a:cubicBezTo>
                  <a:cubicBezTo>
                    <a:pt x="1388" y="1422"/>
                    <a:pt x="1512" y="1412"/>
                    <a:pt x="1638" y="1392"/>
                  </a:cubicBezTo>
                  <a:cubicBezTo>
                    <a:pt x="1810" y="1365"/>
                    <a:pt x="1991" y="1327"/>
                    <a:pt x="2113" y="1204"/>
                  </a:cubicBezTo>
                  <a:cubicBezTo>
                    <a:pt x="2370" y="946"/>
                    <a:pt x="2189" y="466"/>
                    <a:pt x="1864" y="299"/>
                  </a:cubicBezTo>
                  <a:cubicBezTo>
                    <a:pt x="1654" y="190"/>
                    <a:pt x="1007" y="0"/>
                    <a:pt x="65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66;p8"/>
            <p:cNvSpPr/>
            <p:nvPr/>
          </p:nvSpPr>
          <p:spPr>
            <a:xfrm>
              <a:off x="2992875" y="4172525"/>
              <a:ext cx="59250" cy="35525"/>
            </a:xfrm>
            <a:custGeom>
              <a:avLst/>
              <a:gdLst/>
              <a:ahLst/>
              <a:cxnLst/>
              <a:rect l="l" t="t" r="r" b="b"/>
              <a:pathLst>
                <a:path w="2370" h="1421" extrusionOk="0">
                  <a:moveTo>
                    <a:pt x="656" y="0"/>
                  </a:moveTo>
                  <a:cubicBezTo>
                    <a:pt x="588" y="0"/>
                    <a:pt x="532" y="7"/>
                    <a:pt x="491" y="23"/>
                  </a:cubicBezTo>
                  <a:cubicBezTo>
                    <a:pt x="231" y="123"/>
                    <a:pt x="55" y="385"/>
                    <a:pt x="9" y="659"/>
                  </a:cubicBezTo>
                  <a:cubicBezTo>
                    <a:pt x="0" y="699"/>
                    <a:pt x="0" y="742"/>
                    <a:pt x="9" y="782"/>
                  </a:cubicBezTo>
                  <a:cubicBezTo>
                    <a:pt x="23" y="824"/>
                    <a:pt x="46" y="861"/>
                    <a:pt x="76" y="892"/>
                  </a:cubicBezTo>
                  <a:cubicBezTo>
                    <a:pt x="405" y="1274"/>
                    <a:pt x="814" y="1421"/>
                    <a:pt x="1267" y="1421"/>
                  </a:cubicBezTo>
                  <a:cubicBezTo>
                    <a:pt x="1387" y="1421"/>
                    <a:pt x="1511" y="1410"/>
                    <a:pt x="1638" y="1391"/>
                  </a:cubicBezTo>
                  <a:cubicBezTo>
                    <a:pt x="1809" y="1365"/>
                    <a:pt x="1991" y="1327"/>
                    <a:pt x="2112" y="1204"/>
                  </a:cubicBezTo>
                  <a:cubicBezTo>
                    <a:pt x="2370" y="945"/>
                    <a:pt x="2188" y="465"/>
                    <a:pt x="1864" y="299"/>
                  </a:cubicBezTo>
                  <a:cubicBezTo>
                    <a:pt x="1654" y="191"/>
                    <a:pt x="1008" y="0"/>
                    <a:pt x="65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67;p8"/>
            <p:cNvSpPr/>
            <p:nvPr/>
          </p:nvSpPr>
          <p:spPr>
            <a:xfrm>
              <a:off x="3004825" y="4332400"/>
              <a:ext cx="78875" cy="35675"/>
            </a:xfrm>
            <a:custGeom>
              <a:avLst/>
              <a:gdLst/>
              <a:ahLst/>
              <a:cxnLst/>
              <a:rect l="l" t="t" r="r" b="b"/>
              <a:pathLst>
                <a:path w="3155" h="1427" extrusionOk="0">
                  <a:moveTo>
                    <a:pt x="1869" y="1"/>
                  </a:moveTo>
                  <a:cubicBezTo>
                    <a:pt x="1855" y="1"/>
                    <a:pt x="1842" y="1"/>
                    <a:pt x="1829" y="2"/>
                  </a:cubicBezTo>
                  <a:cubicBezTo>
                    <a:pt x="1390" y="35"/>
                    <a:pt x="84" y="35"/>
                    <a:pt x="44" y="621"/>
                  </a:cubicBezTo>
                  <a:cubicBezTo>
                    <a:pt x="1" y="1268"/>
                    <a:pt x="797" y="1426"/>
                    <a:pt x="1473" y="1426"/>
                  </a:cubicBezTo>
                  <a:cubicBezTo>
                    <a:pt x="1797" y="1426"/>
                    <a:pt x="2093" y="1390"/>
                    <a:pt x="2258" y="1354"/>
                  </a:cubicBezTo>
                  <a:cubicBezTo>
                    <a:pt x="2357" y="1332"/>
                    <a:pt x="2457" y="1306"/>
                    <a:pt x="2537" y="1248"/>
                  </a:cubicBezTo>
                  <a:cubicBezTo>
                    <a:pt x="3155" y="797"/>
                    <a:pt x="2409" y="1"/>
                    <a:pt x="1869"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68;p8"/>
            <p:cNvSpPr/>
            <p:nvPr/>
          </p:nvSpPr>
          <p:spPr>
            <a:xfrm>
              <a:off x="2907825" y="4160200"/>
              <a:ext cx="78875" cy="35700"/>
            </a:xfrm>
            <a:custGeom>
              <a:avLst/>
              <a:gdLst/>
              <a:ahLst/>
              <a:cxnLst/>
              <a:rect l="l" t="t" r="r" b="b"/>
              <a:pathLst>
                <a:path w="3155" h="1428" extrusionOk="0">
                  <a:moveTo>
                    <a:pt x="1870" y="1"/>
                  </a:moveTo>
                  <a:cubicBezTo>
                    <a:pt x="1856" y="1"/>
                    <a:pt x="1843" y="1"/>
                    <a:pt x="1830" y="2"/>
                  </a:cubicBezTo>
                  <a:cubicBezTo>
                    <a:pt x="1391" y="35"/>
                    <a:pt x="84" y="35"/>
                    <a:pt x="45" y="620"/>
                  </a:cubicBezTo>
                  <a:cubicBezTo>
                    <a:pt x="1" y="1269"/>
                    <a:pt x="798" y="1428"/>
                    <a:pt x="1475" y="1428"/>
                  </a:cubicBezTo>
                  <a:cubicBezTo>
                    <a:pt x="1798" y="1428"/>
                    <a:pt x="2094" y="1392"/>
                    <a:pt x="2259" y="1355"/>
                  </a:cubicBezTo>
                  <a:cubicBezTo>
                    <a:pt x="2356" y="1332"/>
                    <a:pt x="2456" y="1307"/>
                    <a:pt x="2537" y="1248"/>
                  </a:cubicBezTo>
                  <a:cubicBezTo>
                    <a:pt x="3154" y="797"/>
                    <a:pt x="2408" y="1"/>
                    <a:pt x="1870"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69;p8"/>
            <p:cNvSpPr/>
            <p:nvPr/>
          </p:nvSpPr>
          <p:spPr>
            <a:xfrm>
              <a:off x="3062800" y="4282875"/>
              <a:ext cx="74825" cy="36950"/>
            </a:xfrm>
            <a:custGeom>
              <a:avLst/>
              <a:gdLst/>
              <a:ahLst/>
              <a:cxnLst/>
              <a:rect l="l" t="t" r="r" b="b"/>
              <a:pathLst>
                <a:path w="2993" h="1478" extrusionOk="0">
                  <a:moveTo>
                    <a:pt x="833" y="1"/>
                  </a:moveTo>
                  <a:cubicBezTo>
                    <a:pt x="731" y="1"/>
                    <a:pt x="648" y="9"/>
                    <a:pt x="592" y="26"/>
                  </a:cubicBezTo>
                  <a:cubicBezTo>
                    <a:pt x="282" y="119"/>
                    <a:pt x="0" y="386"/>
                    <a:pt x="0" y="708"/>
                  </a:cubicBezTo>
                  <a:cubicBezTo>
                    <a:pt x="0" y="935"/>
                    <a:pt x="140" y="1148"/>
                    <a:pt x="331" y="1275"/>
                  </a:cubicBezTo>
                  <a:cubicBezTo>
                    <a:pt x="519" y="1404"/>
                    <a:pt x="751" y="1457"/>
                    <a:pt x="978" y="1473"/>
                  </a:cubicBezTo>
                  <a:cubicBezTo>
                    <a:pt x="1030" y="1476"/>
                    <a:pt x="1082" y="1478"/>
                    <a:pt x="1134" y="1478"/>
                  </a:cubicBezTo>
                  <a:cubicBezTo>
                    <a:pt x="1489" y="1478"/>
                    <a:pt x="1840" y="1397"/>
                    <a:pt x="2161" y="1240"/>
                  </a:cubicBezTo>
                  <a:cubicBezTo>
                    <a:pt x="2254" y="1194"/>
                    <a:pt x="2345" y="1140"/>
                    <a:pt x="2413" y="1061"/>
                  </a:cubicBezTo>
                  <a:cubicBezTo>
                    <a:pt x="2992" y="367"/>
                    <a:pt x="1509" y="1"/>
                    <a:pt x="83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70;p8"/>
            <p:cNvSpPr/>
            <p:nvPr/>
          </p:nvSpPr>
          <p:spPr>
            <a:xfrm>
              <a:off x="2955925" y="4386250"/>
              <a:ext cx="67225" cy="31150"/>
            </a:xfrm>
            <a:custGeom>
              <a:avLst/>
              <a:gdLst/>
              <a:ahLst/>
              <a:cxnLst/>
              <a:rect l="l" t="t" r="r" b="b"/>
              <a:pathLst>
                <a:path w="2689" h="1246" extrusionOk="0">
                  <a:moveTo>
                    <a:pt x="1729" y="0"/>
                  </a:moveTo>
                  <a:cubicBezTo>
                    <a:pt x="1146" y="0"/>
                    <a:pt x="0" y="112"/>
                    <a:pt x="488" y="797"/>
                  </a:cubicBezTo>
                  <a:cubicBezTo>
                    <a:pt x="603" y="958"/>
                    <a:pt x="792" y="1054"/>
                    <a:pt x="979" y="1118"/>
                  </a:cubicBezTo>
                  <a:cubicBezTo>
                    <a:pt x="1226" y="1203"/>
                    <a:pt x="1485" y="1246"/>
                    <a:pt x="1744" y="1246"/>
                  </a:cubicBezTo>
                  <a:cubicBezTo>
                    <a:pt x="1792" y="1246"/>
                    <a:pt x="1840" y="1244"/>
                    <a:pt x="1887" y="1241"/>
                  </a:cubicBezTo>
                  <a:cubicBezTo>
                    <a:pt x="2238" y="1220"/>
                    <a:pt x="2652" y="1038"/>
                    <a:pt x="2671" y="687"/>
                  </a:cubicBezTo>
                  <a:cubicBezTo>
                    <a:pt x="2688" y="402"/>
                    <a:pt x="2424" y="278"/>
                    <a:pt x="2252" y="105"/>
                  </a:cubicBezTo>
                  <a:cubicBezTo>
                    <a:pt x="2179" y="32"/>
                    <a:pt x="2068" y="15"/>
                    <a:pt x="1963" y="7"/>
                  </a:cubicBezTo>
                  <a:cubicBezTo>
                    <a:pt x="1908" y="3"/>
                    <a:pt x="1826" y="0"/>
                    <a:pt x="172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71;p8"/>
            <p:cNvSpPr/>
            <p:nvPr/>
          </p:nvSpPr>
          <p:spPr>
            <a:xfrm>
              <a:off x="2850650" y="4086975"/>
              <a:ext cx="67250" cy="31150"/>
            </a:xfrm>
            <a:custGeom>
              <a:avLst/>
              <a:gdLst/>
              <a:ahLst/>
              <a:cxnLst/>
              <a:rect l="l" t="t" r="r" b="b"/>
              <a:pathLst>
                <a:path w="2690" h="1246" extrusionOk="0">
                  <a:moveTo>
                    <a:pt x="1736" y="1"/>
                  </a:moveTo>
                  <a:cubicBezTo>
                    <a:pt x="1155" y="1"/>
                    <a:pt x="0" y="110"/>
                    <a:pt x="490" y="797"/>
                  </a:cubicBezTo>
                  <a:cubicBezTo>
                    <a:pt x="605" y="960"/>
                    <a:pt x="794" y="1054"/>
                    <a:pt x="981" y="1118"/>
                  </a:cubicBezTo>
                  <a:cubicBezTo>
                    <a:pt x="1227" y="1203"/>
                    <a:pt x="1486" y="1246"/>
                    <a:pt x="1747" y="1246"/>
                  </a:cubicBezTo>
                  <a:cubicBezTo>
                    <a:pt x="1794" y="1246"/>
                    <a:pt x="1842" y="1244"/>
                    <a:pt x="1890" y="1241"/>
                  </a:cubicBezTo>
                  <a:cubicBezTo>
                    <a:pt x="2239" y="1220"/>
                    <a:pt x="2654" y="1038"/>
                    <a:pt x="2674" y="687"/>
                  </a:cubicBezTo>
                  <a:cubicBezTo>
                    <a:pt x="2690" y="402"/>
                    <a:pt x="2425" y="278"/>
                    <a:pt x="2253" y="105"/>
                  </a:cubicBezTo>
                  <a:cubicBezTo>
                    <a:pt x="2181" y="32"/>
                    <a:pt x="2069" y="16"/>
                    <a:pt x="1966" y="7"/>
                  </a:cubicBezTo>
                  <a:cubicBezTo>
                    <a:pt x="1911" y="3"/>
                    <a:pt x="1831" y="1"/>
                    <a:pt x="173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72;p8"/>
            <p:cNvSpPr/>
            <p:nvPr/>
          </p:nvSpPr>
          <p:spPr>
            <a:xfrm>
              <a:off x="2932650" y="4115675"/>
              <a:ext cx="67250" cy="31150"/>
            </a:xfrm>
            <a:custGeom>
              <a:avLst/>
              <a:gdLst/>
              <a:ahLst/>
              <a:cxnLst/>
              <a:rect l="l" t="t" r="r" b="b"/>
              <a:pathLst>
                <a:path w="2690" h="1246" extrusionOk="0">
                  <a:moveTo>
                    <a:pt x="1736" y="1"/>
                  </a:moveTo>
                  <a:cubicBezTo>
                    <a:pt x="1154" y="1"/>
                    <a:pt x="0" y="110"/>
                    <a:pt x="489" y="797"/>
                  </a:cubicBezTo>
                  <a:cubicBezTo>
                    <a:pt x="605" y="960"/>
                    <a:pt x="794" y="1054"/>
                    <a:pt x="981" y="1119"/>
                  </a:cubicBezTo>
                  <a:cubicBezTo>
                    <a:pt x="1227" y="1203"/>
                    <a:pt x="1486" y="1246"/>
                    <a:pt x="1746" y="1246"/>
                  </a:cubicBezTo>
                  <a:cubicBezTo>
                    <a:pt x="1794" y="1246"/>
                    <a:pt x="1841" y="1244"/>
                    <a:pt x="1889" y="1242"/>
                  </a:cubicBezTo>
                  <a:cubicBezTo>
                    <a:pt x="2239" y="1220"/>
                    <a:pt x="2654" y="1038"/>
                    <a:pt x="2674" y="688"/>
                  </a:cubicBezTo>
                  <a:cubicBezTo>
                    <a:pt x="2690" y="404"/>
                    <a:pt x="2425" y="278"/>
                    <a:pt x="2254" y="105"/>
                  </a:cubicBezTo>
                  <a:cubicBezTo>
                    <a:pt x="2181" y="32"/>
                    <a:pt x="2069" y="16"/>
                    <a:pt x="1966" y="8"/>
                  </a:cubicBezTo>
                  <a:cubicBezTo>
                    <a:pt x="1911" y="4"/>
                    <a:pt x="1831" y="1"/>
                    <a:pt x="173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73;p8"/>
            <p:cNvSpPr/>
            <p:nvPr/>
          </p:nvSpPr>
          <p:spPr>
            <a:xfrm>
              <a:off x="3018725" y="4134800"/>
              <a:ext cx="67250" cy="31150"/>
            </a:xfrm>
            <a:custGeom>
              <a:avLst/>
              <a:gdLst/>
              <a:ahLst/>
              <a:cxnLst/>
              <a:rect l="l" t="t" r="r" b="b"/>
              <a:pathLst>
                <a:path w="2690" h="1246" extrusionOk="0">
                  <a:moveTo>
                    <a:pt x="1736" y="1"/>
                  </a:moveTo>
                  <a:cubicBezTo>
                    <a:pt x="1154" y="1"/>
                    <a:pt x="0" y="110"/>
                    <a:pt x="489" y="797"/>
                  </a:cubicBezTo>
                  <a:cubicBezTo>
                    <a:pt x="605" y="960"/>
                    <a:pt x="794" y="1054"/>
                    <a:pt x="981" y="1119"/>
                  </a:cubicBezTo>
                  <a:cubicBezTo>
                    <a:pt x="1228" y="1203"/>
                    <a:pt x="1486" y="1246"/>
                    <a:pt x="1746" y="1246"/>
                  </a:cubicBezTo>
                  <a:cubicBezTo>
                    <a:pt x="1794" y="1246"/>
                    <a:pt x="1842" y="1244"/>
                    <a:pt x="1889" y="1242"/>
                  </a:cubicBezTo>
                  <a:cubicBezTo>
                    <a:pt x="2240" y="1220"/>
                    <a:pt x="2654" y="1038"/>
                    <a:pt x="2674" y="688"/>
                  </a:cubicBezTo>
                  <a:cubicBezTo>
                    <a:pt x="2690" y="404"/>
                    <a:pt x="2425" y="278"/>
                    <a:pt x="2254" y="105"/>
                  </a:cubicBezTo>
                  <a:cubicBezTo>
                    <a:pt x="2181" y="32"/>
                    <a:pt x="2069" y="16"/>
                    <a:pt x="1966" y="8"/>
                  </a:cubicBezTo>
                  <a:cubicBezTo>
                    <a:pt x="1912" y="4"/>
                    <a:pt x="1832" y="1"/>
                    <a:pt x="173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74;p8"/>
            <p:cNvSpPr/>
            <p:nvPr/>
          </p:nvSpPr>
          <p:spPr>
            <a:xfrm>
              <a:off x="2863425" y="4391850"/>
              <a:ext cx="73375" cy="29550"/>
            </a:xfrm>
            <a:custGeom>
              <a:avLst/>
              <a:gdLst/>
              <a:ahLst/>
              <a:cxnLst/>
              <a:rect l="l" t="t" r="r" b="b"/>
              <a:pathLst>
                <a:path w="2935" h="1182" extrusionOk="0">
                  <a:moveTo>
                    <a:pt x="990" y="0"/>
                  </a:moveTo>
                  <a:cubicBezTo>
                    <a:pt x="768" y="0"/>
                    <a:pt x="549" y="11"/>
                    <a:pt x="347" y="11"/>
                  </a:cubicBezTo>
                  <a:cubicBezTo>
                    <a:pt x="288" y="11"/>
                    <a:pt x="227" y="11"/>
                    <a:pt x="178" y="41"/>
                  </a:cubicBezTo>
                  <a:cubicBezTo>
                    <a:pt x="135" y="71"/>
                    <a:pt x="104" y="112"/>
                    <a:pt x="87" y="159"/>
                  </a:cubicBezTo>
                  <a:cubicBezTo>
                    <a:pt x="1" y="364"/>
                    <a:pt x="59" y="610"/>
                    <a:pt x="197" y="786"/>
                  </a:cubicBezTo>
                  <a:cubicBezTo>
                    <a:pt x="333" y="962"/>
                    <a:pt x="536" y="1072"/>
                    <a:pt x="744" y="1146"/>
                  </a:cubicBezTo>
                  <a:cubicBezTo>
                    <a:pt x="813" y="1170"/>
                    <a:pt x="897" y="1182"/>
                    <a:pt x="989" y="1182"/>
                  </a:cubicBezTo>
                  <a:cubicBezTo>
                    <a:pt x="1704" y="1182"/>
                    <a:pt x="2935" y="510"/>
                    <a:pt x="1901" y="125"/>
                  </a:cubicBezTo>
                  <a:cubicBezTo>
                    <a:pt x="1626" y="22"/>
                    <a:pt x="1306" y="0"/>
                    <a:pt x="99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75;p8"/>
            <p:cNvSpPr/>
            <p:nvPr/>
          </p:nvSpPr>
          <p:spPr>
            <a:xfrm>
              <a:off x="3048025" y="4392850"/>
              <a:ext cx="59700" cy="32950"/>
            </a:xfrm>
            <a:custGeom>
              <a:avLst/>
              <a:gdLst/>
              <a:ahLst/>
              <a:cxnLst/>
              <a:rect l="l" t="t" r="r" b="b"/>
              <a:pathLst>
                <a:path w="2388" h="1318" extrusionOk="0">
                  <a:moveTo>
                    <a:pt x="1010" y="1"/>
                  </a:moveTo>
                  <a:cubicBezTo>
                    <a:pt x="655" y="1"/>
                    <a:pt x="308" y="143"/>
                    <a:pt x="98" y="476"/>
                  </a:cubicBezTo>
                  <a:cubicBezTo>
                    <a:pt x="74" y="513"/>
                    <a:pt x="54" y="554"/>
                    <a:pt x="41" y="596"/>
                  </a:cubicBezTo>
                  <a:cubicBezTo>
                    <a:pt x="1" y="743"/>
                    <a:pt x="79" y="893"/>
                    <a:pt x="157" y="1025"/>
                  </a:cubicBezTo>
                  <a:cubicBezTo>
                    <a:pt x="217" y="1129"/>
                    <a:pt x="284" y="1239"/>
                    <a:pt x="394" y="1286"/>
                  </a:cubicBezTo>
                  <a:cubicBezTo>
                    <a:pt x="451" y="1312"/>
                    <a:pt x="513" y="1318"/>
                    <a:pt x="576" y="1318"/>
                  </a:cubicBezTo>
                  <a:cubicBezTo>
                    <a:pt x="597" y="1318"/>
                    <a:pt x="618" y="1317"/>
                    <a:pt x="639" y="1316"/>
                  </a:cubicBezTo>
                  <a:cubicBezTo>
                    <a:pt x="1009" y="1306"/>
                    <a:pt x="1740" y="1312"/>
                    <a:pt x="2086" y="1129"/>
                  </a:cubicBezTo>
                  <a:cubicBezTo>
                    <a:pt x="2339" y="996"/>
                    <a:pt x="2387" y="764"/>
                    <a:pt x="1940" y="354"/>
                  </a:cubicBezTo>
                  <a:cubicBezTo>
                    <a:pt x="1699" y="132"/>
                    <a:pt x="1351" y="1"/>
                    <a:pt x="1010"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76;p8"/>
            <p:cNvSpPr/>
            <p:nvPr/>
          </p:nvSpPr>
          <p:spPr>
            <a:xfrm>
              <a:off x="2915900" y="4444325"/>
              <a:ext cx="49275" cy="26475"/>
            </a:xfrm>
            <a:custGeom>
              <a:avLst/>
              <a:gdLst/>
              <a:ahLst/>
              <a:cxnLst/>
              <a:rect l="l" t="t" r="r" b="b"/>
              <a:pathLst>
                <a:path w="1971" h="1059" extrusionOk="0">
                  <a:moveTo>
                    <a:pt x="1407" y="1"/>
                  </a:moveTo>
                  <a:cubicBezTo>
                    <a:pt x="1181" y="1"/>
                    <a:pt x="932" y="55"/>
                    <a:pt x="763" y="65"/>
                  </a:cubicBezTo>
                  <a:cubicBezTo>
                    <a:pt x="539" y="80"/>
                    <a:pt x="280" y="111"/>
                    <a:pt x="157" y="300"/>
                  </a:cubicBezTo>
                  <a:cubicBezTo>
                    <a:pt x="1" y="537"/>
                    <a:pt x="190" y="877"/>
                    <a:pt x="454" y="983"/>
                  </a:cubicBezTo>
                  <a:cubicBezTo>
                    <a:pt x="572" y="1030"/>
                    <a:pt x="748" y="1058"/>
                    <a:pt x="938" y="1058"/>
                  </a:cubicBezTo>
                  <a:cubicBezTo>
                    <a:pt x="1410" y="1058"/>
                    <a:pt x="1970" y="887"/>
                    <a:pt x="1940" y="417"/>
                  </a:cubicBezTo>
                  <a:cubicBezTo>
                    <a:pt x="1918" y="81"/>
                    <a:pt x="1680" y="1"/>
                    <a:pt x="140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77;p8"/>
            <p:cNvSpPr/>
            <p:nvPr/>
          </p:nvSpPr>
          <p:spPr>
            <a:xfrm>
              <a:off x="2848950" y="4190175"/>
              <a:ext cx="49275" cy="26450"/>
            </a:xfrm>
            <a:custGeom>
              <a:avLst/>
              <a:gdLst/>
              <a:ahLst/>
              <a:cxnLst/>
              <a:rect l="l" t="t" r="r" b="b"/>
              <a:pathLst>
                <a:path w="1971" h="1058" extrusionOk="0">
                  <a:moveTo>
                    <a:pt x="1406" y="0"/>
                  </a:moveTo>
                  <a:cubicBezTo>
                    <a:pt x="1181" y="0"/>
                    <a:pt x="932" y="55"/>
                    <a:pt x="763" y="65"/>
                  </a:cubicBezTo>
                  <a:cubicBezTo>
                    <a:pt x="538" y="79"/>
                    <a:pt x="280" y="110"/>
                    <a:pt x="157" y="299"/>
                  </a:cubicBezTo>
                  <a:cubicBezTo>
                    <a:pt x="1" y="537"/>
                    <a:pt x="189" y="877"/>
                    <a:pt x="454" y="983"/>
                  </a:cubicBezTo>
                  <a:cubicBezTo>
                    <a:pt x="571" y="1030"/>
                    <a:pt x="747" y="1058"/>
                    <a:pt x="938" y="1058"/>
                  </a:cubicBezTo>
                  <a:cubicBezTo>
                    <a:pt x="1410" y="1058"/>
                    <a:pt x="1970" y="886"/>
                    <a:pt x="1940" y="416"/>
                  </a:cubicBezTo>
                  <a:cubicBezTo>
                    <a:pt x="1917" y="80"/>
                    <a:pt x="1679" y="0"/>
                    <a:pt x="140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78;p8"/>
            <p:cNvSpPr/>
            <p:nvPr/>
          </p:nvSpPr>
          <p:spPr>
            <a:xfrm>
              <a:off x="3005850" y="4438850"/>
              <a:ext cx="61800" cy="21875"/>
            </a:xfrm>
            <a:custGeom>
              <a:avLst/>
              <a:gdLst/>
              <a:ahLst/>
              <a:cxnLst/>
              <a:rect l="l" t="t" r="r" b="b"/>
              <a:pathLst>
                <a:path w="2472" h="875" extrusionOk="0">
                  <a:moveTo>
                    <a:pt x="1330" y="1"/>
                  </a:moveTo>
                  <a:cubicBezTo>
                    <a:pt x="1305" y="1"/>
                    <a:pt x="1281" y="2"/>
                    <a:pt x="1257" y="4"/>
                  </a:cubicBezTo>
                  <a:cubicBezTo>
                    <a:pt x="1001" y="28"/>
                    <a:pt x="460" y="23"/>
                    <a:pt x="234" y="147"/>
                  </a:cubicBezTo>
                  <a:cubicBezTo>
                    <a:pt x="89" y="228"/>
                    <a:pt x="1" y="426"/>
                    <a:pt x="89" y="566"/>
                  </a:cubicBezTo>
                  <a:cubicBezTo>
                    <a:pt x="307" y="823"/>
                    <a:pt x="664" y="875"/>
                    <a:pt x="1010" y="875"/>
                  </a:cubicBezTo>
                  <a:cubicBezTo>
                    <a:pt x="1085" y="875"/>
                    <a:pt x="1158" y="872"/>
                    <a:pt x="1230" y="869"/>
                  </a:cubicBezTo>
                  <a:cubicBezTo>
                    <a:pt x="1405" y="863"/>
                    <a:pt x="1583" y="855"/>
                    <a:pt x="1741" y="780"/>
                  </a:cubicBezTo>
                  <a:cubicBezTo>
                    <a:pt x="2472" y="436"/>
                    <a:pt x="1820" y="1"/>
                    <a:pt x="1330"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79;p8"/>
            <p:cNvSpPr/>
            <p:nvPr/>
          </p:nvSpPr>
          <p:spPr>
            <a:xfrm>
              <a:off x="2821350" y="4134150"/>
              <a:ext cx="61825" cy="21875"/>
            </a:xfrm>
            <a:custGeom>
              <a:avLst/>
              <a:gdLst/>
              <a:ahLst/>
              <a:cxnLst/>
              <a:rect l="l" t="t" r="r" b="b"/>
              <a:pathLst>
                <a:path w="2473" h="875" extrusionOk="0">
                  <a:moveTo>
                    <a:pt x="1330" y="0"/>
                  </a:moveTo>
                  <a:cubicBezTo>
                    <a:pt x="1306" y="0"/>
                    <a:pt x="1281" y="1"/>
                    <a:pt x="1258" y="4"/>
                  </a:cubicBezTo>
                  <a:cubicBezTo>
                    <a:pt x="1003" y="28"/>
                    <a:pt x="460" y="22"/>
                    <a:pt x="235" y="146"/>
                  </a:cubicBezTo>
                  <a:cubicBezTo>
                    <a:pt x="91" y="228"/>
                    <a:pt x="1" y="427"/>
                    <a:pt x="91" y="565"/>
                  </a:cubicBezTo>
                  <a:cubicBezTo>
                    <a:pt x="308" y="822"/>
                    <a:pt x="665" y="874"/>
                    <a:pt x="1012" y="874"/>
                  </a:cubicBezTo>
                  <a:cubicBezTo>
                    <a:pt x="1086" y="874"/>
                    <a:pt x="1160" y="872"/>
                    <a:pt x="1232" y="869"/>
                  </a:cubicBezTo>
                  <a:cubicBezTo>
                    <a:pt x="1405" y="861"/>
                    <a:pt x="1584" y="853"/>
                    <a:pt x="1742" y="780"/>
                  </a:cubicBezTo>
                  <a:cubicBezTo>
                    <a:pt x="2472" y="435"/>
                    <a:pt x="1821" y="0"/>
                    <a:pt x="133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80;p8"/>
            <p:cNvSpPr/>
            <p:nvPr/>
          </p:nvSpPr>
          <p:spPr>
            <a:xfrm>
              <a:off x="3076925" y="4198375"/>
              <a:ext cx="61750" cy="21875"/>
            </a:xfrm>
            <a:custGeom>
              <a:avLst/>
              <a:gdLst/>
              <a:ahLst/>
              <a:cxnLst/>
              <a:rect l="l" t="t" r="r" b="b"/>
              <a:pathLst>
                <a:path w="2470" h="875" extrusionOk="0">
                  <a:moveTo>
                    <a:pt x="1330" y="0"/>
                  </a:moveTo>
                  <a:cubicBezTo>
                    <a:pt x="1305" y="0"/>
                    <a:pt x="1280" y="2"/>
                    <a:pt x="1256" y="4"/>
                  </a:cubicBezTo>
                  <a:cubicBezTo>
                    <a:pt x="1001" y="28"/>
                    <a:pt x="458" y="21"/>
                    <a:pt x="233" y="147"/>
                  </a:cubicBezTo>
                  <a:cubicBezTo>
                    <a:pt x="89" y="229"/>
                    <a:pt x="0" y="426"/>
                    <a:pt x="89" y="566"/>
                  </a:cubicBezTo>
                  <a:cubicBezTo>
                    <a:pt x="306" y="824"/>
                    <a:pt x="666" y="874"/>
                    <a:pt x="1015" y="874"/>
                  </a:cubicBezTo>
                  <a:cubicBezTo>
                    <a:pt x="1087" y="874"/>
                    <a:pt x="1160" y="872"/>
                    <a:pt x="1230" y="869"/>
                  </a:cubicBezTo>
                  <a:cubicBezTo>
                    <a:pt x="1403" y="862"/>
                    <a:pt x="1583" y="853"/>
                    <a:pt x="1740" y="779"/>
                  </a:cubicBezTo>
                  <a:cubicBezTo>
                    <a:pt x="2469" y="435"/>
                    <a:pt x="1821" y="0"/>
                    <a:pt x="133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81;p8"/>
            <p:cNvSpPr/>
            <p:nvPr/>
          </p:nvSpPr>
          <p:spPr>
            <a:xfrm>
              <a:off x="3004500" y="4078125"/>
              <a:ext cx="61775" cy="21875"/>
            </a:xfrm>
            <a:custGeom>
              <a:avLst/>
              <a:gdLst/>
              <a:ahLst/>
              <a:cxnLst/>
              <a:rect l="l" t="t" r="r" b="b"/>
              <a:pathLst>
                <a:path w="2471" h="875" extrusionOk="0">
                  <a:moveTo>
                    <a:pt x="1328" y="0"/>
                  </a:moveTo>
                  <a:cubicBezTo>
                    <a:pt x="1304" y="0"/>
                    <a:pt x="1279" y="2"/>
                    <a:pt x="1256" y="4"/>
                  </a:cubicBezTo>
                  <a:cubicBezTo>
                    <a:pt x="1001" y="28"/>
                    <a:pt x="458" y="22"/>
                    <a:pt x="233" y="145"/>
                  </a:cubicBezTo>
                  <a:cubicBezTo>
                    <a:pt x="89" y="227"/>
                    <a:pt x="0" y="426"/>
                    <a:pt x="89" y="564"/>
                  </a:cubicBezTo>
                  <a:cubicBezTo>
                    <a:pt x="307" y="824"/>
                    <a:pt x="666" y="874"/>
                    <a:pt x="1015" y="874"/>
                  </a:cubicBezTo>
                  <a:cubicBezTo>
                    <a:pt x="1088" y="874"/>
                    <a:pt x="1160" y="872"/>
                    <a:pt x="1230" y="869"/>
                  </a:cubicBezTo>
                  <a:cubicBezTo>
                    <a:pt x="1404" y="862"/>
                    <a:pt x="1583" y="853"/>
                    <a:pt x="1740" y="779"/>
                  </a:cubicBezTo>
                  <a:cubicBezTo>
                    <a:pt x="2470" y="434"/>
                    <a:pt x="1819" y="0"/>
                    <a:pt x="132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82" name="Google Shape;82;p8"/>
          <p:cNvSpPr txBox="1">
            <a:spLocks noGrp="1"/>
          </p:cNvSpPr>
          <p:nvPr>
            <p:ph type="title"/>
          </p:nvPr>
        </p:nvSpPr>
        <p:spPr>
          <a:xfrm>
            <a:off x="5187100" y="754625"/>
            <a:ext cx="3228600" cy="1748400"/>
          </a:xfrm>
          <a:prstGeom prst="rect">
            <a:avLst/>
          </a:prstGeom>
        </p:spPr>
        <p:txBody>
          <a:bodyPr spcFirstLastPara="1" wrap="square" lIns="91425" tIns="91425" rIns="91425" bIns="91425" anchor="t" anchorCtr="0">
            <a:noAutofit/>
          </a:bodyPr>
          <a:lstStyle>
            <a:lvl1pPr lvl="0" algn="r">
              <a:spcBef>
                <a:spcPts val="0"/>
              </a:spcBef>
              <a:spcAft>
                <a:spcPts val="0"/>
              </a:spcAft>
              <a:buSzPts val="3600"/>
              <a:buNone/>
              <a:defRPr sz="3600"/>
            </a:lvl1pPr>
            <a:lvl2pPr lvl="1">
              <a:spcBef>
                <a:spcPts val="0"/>
              </a:spcBef>
              <a:spcAft>
                <a:spcPts val="0"/>
              </a:spcAft>
              <a:buSzPts val="3600"/>
              <a:buNone/>
              <a:defRPr sz="3600"/>
            </a:lvl2pPr>
            <a:lvl3pPr lvl="2">
              <a:spcBef>
                <a:spcPts val="0"/>
              </a:spcBef>
              <a:spcAft>
                <a:spcPts val="0"/>
              </a:spcAft>
              <a:buSzPts val="3600"/>
              <a:buNone/>
              <a:defRPr sz="3600"/>
            </a:lvl3pPr>
            <a:lvl4pPr lvl="3">
              <a:spcBef>
                <a:spcPts val="0"/>
              </a:spcBef>
              <a:spcAft>
                <a:spcPts val="0"/>
              </a:spcAft>
              <a:buSzPts val="3600"/>
              <a:buNone/>
              <a:defRPr sz="3600"/>
            </a:lvl4pPr>
            <a:lvl5pPr lvl="4">
              <a:spcBef>
                <a:spcPts val="0"/>
              </a:spcBef>
              <a:spcAft>
                <a:spcPts val="0"/>
              </a:spcAft>
              <a:buSzPts val="3600"/>
              <a:buNone/>
              <a:defRPr sz="3600"/>
            </a:lvl5pPr>
            <a:lvl6pPr lvl="5">
              <a:spcBef>
                <a:spcPts val="0"/>
              </a:spcBef>
              <a:spcAft>
                <a:spcPts val="0"/>
              </a:spcAft>
              <a:buSzPts val="3600"/>
              <a:buNone/>
              <a:defRPr sz="3600"/>
            </a:lvl6pPr>
            <a:lvl7pPr lvl="6">
              <a:spcBef>
                <a:spcPts val="0"/>
              </a:spcBef>
              <a:spcAft>
                <a:spcPts val="0"/>
              </a:spcAft>
              <a:buSzPts val="3600"/>
              <a:buNone/>
              <a:defRPr sz="3600"/>
            </a:lvl7pPr>
            <a:lvl8pPr lvl="7">
              <a:spcBef>
                <a:spcPts val="0"/>
              </a:spcBef>
              <a:spcAft>
                <a:spcPts val="0"/>
              </a:spcAft>
              <a:buSzPts val="3600"/>
              <a:buNone/>
              <a:defRPr sz="3600"/>
            </a:lvl8pPr>
            <a:lvl9pPr lvl="8">
              <a:spcBef>
                <a:spcPts val="0"/>
              </a:spcBef>
              <a:spcAft>
                <a:spcPts val="0"/>
              </a:spcAft>
              <a:buSzPts val="3600"/>
              <a:buNone/>
              <a:defRPr sz="3600"/>
            </a:lvl9pPr>
          </a:lstStyle>
          <a:p>
            <a:endParaRPr/>
          </a:p>
        </p:txBody>
      </p:sp>
    </p:spTree>
    <p:extLst>
      <p:ext uri="{BB962C8B-B14F-4D97-AF65-F5344CB8AC3E}">
        <p14:creationId xmlns:p14="http://schemas.microsoft.com/office/powerpoint/2010/main" val="5449613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Section title and description">
  <p:cSld name="Section title and description">
    <p:spTree>
      <p:nvGrpSpPr>
        <p:cNvPr id="1" name="Shape 83"/>
        <p:cNvGrpSpPr/>
        <p:nvPr/>
      </p:nvGrpSpPr>
      <p:grpSpPr>
        <a:xfrm>
          <a:off x="0" y="0"/>
          <a:ext cx="0" cy="0"/>
          <a:chOff x="0" y="0"/>
          <a:chExt cx="0" cy="0"/>
        </a:xfrm>
      </p:grpSpPr>
      <p:sp>
        <p:nvSpPr>
          <p:cNvPr id="84" name="Google Shape;84;p9"/>
          <p:cNvSpPr/>
          <p:nvPr/>
        </p:nvSpPr>
        <p:spPr>
          <a:xfrm rot="10800000">
            <a:off x="1" y="11"/>
            <a:ext cx="5387228" cy="2977326"/>
          </a:xfrm>
          <a:custGeom>
            <a:avLst/>
            <a:gdLst/>
            <a:ahLst/>
            <a:cxnLst/>
            <a:rect l="l" t="t" r="r" b="b"/>
            <a:pathLst>
              <a:path w="129985" h="71838" extrusionOk="0">
                <a:moveTo>
                  <a:pt x="26174" y="0"/>
                </a:moveTo>
                <a:cubicBezTo>
                  <a:pt x="22995" y="0"/>
                  <a:pt x="19662" y="2105"/>
                  <a:pt x="17722" y="4907"/>
                </a:cubicBezTo>
                <a:cubicBezTo>
                  <a:pt x="14255" y="9707"/>
                  <a:pt x="13989" y="15306"/>
                  <a:pt x="13188" y="20907"/>
                </a:cubicBezTo>
                <a:cubicBezTo>
                  <a:pt x="12389" y="27040"/>
                  <a:pt x="10789" y="33173"/>
                  <a:pt x="10523" y="39573"/>
                </a:cubicBezTo>
                <a:cubicBezTo>
                  <a:pt x="10523" y="40640"/>
                  <a:pt x="10255" y="41705"/>
                  <a:pt x="9722" y="42772"/>
                </a:cubicBezTo>
                <a:cubicBezTo>
                  <a:pt x="9189" y="43572"/>
                  <a:pt x="9722" y="44905"/>
                  <a:pt x="9456" y="45972"/>
                </a:cubicBezTo>
                <a:cubicBezTo>
                  <a:pt x="8389" y="49171"/>
                  <a:pt x="8655" y="52105"/>
                  <a:pt x="8122" y="55037"/>
                </a:cubicBezTo>
                <a:cubicBezTo>
                  <a:pt x="6442" y="61126"/>
                  <a:pt x="3604" y="66551"/>
                  <a:pt x="0" y="71837"/>
                </a:cubicBezTo>
                <a:lnTo>
                  <a:pt x="129985" y="71837"/>
                </a:lnTo>
                <a:lnTo>
                  <a:pt x="129985" y="58974"/>
                </a:lnTo>
                <a:cubicBezTo>
                  <a:pt x="128471" y="59232"/>
                  <a:pt x="126987" y="59349"/>
                  <a:pt x="125528" y="59349"/>
                </a:cubicBezTo>
                <a:cubicBezTo>
                  <a:pt x="115365" y="59349"/>
                  <a:pt x="106394" y="53677"/>
                  <a:pt x="96652" y="50505"/>
                </a:cubicBezTo>
                <a:cubicBezTo>
                  <a:pt x="94191" y="49609"/>
                  <a:pt x="91494" y="49231"/>
                  <a:pt x="88721" y="49231"/>
                </a:cubicBezTo>
                <a:cubicBezTo>
                  <a:pt x="84885" y="49231"/>
                  <a:pt x="80902" y="49955"/>
                  <a:pt x="77187" y="51038"/>
                </a:cubicBezTo>
                <a:cubicBezTo>
                  <a:pt x="76309" y="51331"/>
                  <a:pt x="75190" y="51543"/>
                  <a:pt x="74183" y="51543"/>
                </a:cubicBezTo>
                <a:cubicBezTo>
                  <a:pt x="73354" y="51543"/>
                  <a:pt x="72601" y="51399"/>
                  <a:pt x="72120" y="51038"/>
                </a:cubicBezTo>
                <a:cubicBezTo>
                  <a:pt x="62787" y="42772"/>
                  <a:pt x="65454" y="29973"/>
                  <a:pt x="65454" y="18772"/>
                </a:cubicBezTo>
                <a:cubicBezTo>
                  <a:pt x="65454" y="16106"/>
                  <a:pt x="64653" y="13173"/>
                  <a:pt x="63053" y="12374"/>
                </a:cubicBezTo>
                <a:cubicBezTo>
                  <a:pt x="62045" y="11743"/>
                  <a:pt x="60680" y="11470"/>
                  <a:pt x="59212" y="11470"/>
                </a:cubicBezTo>
                <a:cubicBezTo>
                  <a:pt x="57571" y="11470"/>
                  <a:pt x="55801" y="11811"/>
                  <a:pt x="54253" y="12374"/>
                </a:cubicBezTo>
                <a:cubicBezTo>
                  <a:pt x="53987" y="12640"/>
                  <a:pt x="53987" y="13173"/>
                  <a:pt x="53720" y="13439"/>
                </a:cubicBezTo>
                <a:cubicBezTo>
                  <a:pt x="48120" y="13972"/>
                  <a:pt x="46522" y="18772"/>
                  <a:pt x="42788" y="21707"/>
                </a:cubicBezTo>
                <a:cubicBezTo>
                  <a:pt x="42197" y="22121"/>
                  <a:pt x="41605" y="22299"/>
                  <a:pt x="41031" y="22299"/>
                </a:cubicBezTo>
                <a:cubicBezTo>
                  <a:pt x="39017" y="22299"/>
                  <a:pt x="37218" y="20108"/>
                  <a:pt x="36388" y="18240"/>
                </a:cubicBezTo>
                <a:cubicBezTo>
                  <a:pt x="34255" y="12108"/>
                  <a:pt x="35054" y="2773"/>
                  <a:pt x="28388" y="374"/>
                </a:cubicBezTo>
                <a:cubicBezTo>
                  <a:pt x="27672" y="118"/>
                  <a:pt x="26927" y="0"/>
                  <a:pt x="26174" y="0"/>
                </a:cubicBezTo>
                <a:close/>
              </a:path>
            </a:pathLst>
          </a:custGeom>
          <a:solidFill>
            <a:srgbClr val="E2DACC">
              <a:alpha val="40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85;p9"/>
          <p:cNvSpPr/>
          <p:nvPr/>
        </p:nvSpPr>
        <p:spPr>
          <a:xfrm rot="10800000" flipH="1">
            <a:off x="3384938" y="3042075"/>
            <a:ext cx="5759074" cy="2123557"/>
          </a:xfrm>
          <a:custGeom>
            <a:avLst/>
            <a:gdLst/>
            <a:ahLst/>
            <a:cxnLst/>
            <a:rect l="l" t="t" r="r" b="b"/>
            <a:pathLst>
              <a:path w="125964" h="46447" extrusionOk="0">
                <a:moveTo>
                  <a:pt x="482" y="1"/>
                </a:moveTo>
                <a:cubicBezTo>
                  <a:pt x="33" y="1960"/>
                  <a:pt x="0" y="4046"/>
                  <a:pt x="368" y="6135"/>
                </a:cubicBezTo>
                <a:cubicBezTo>
                  <a:pt x="368" y="6669"/>
                  <a:pt x="1434" y="6669"/>
                  <a:pt x="1434" y="7202"/>
                </a:cubicBezTo>
                <a:cubicBezTo>
                  <a:pt x="3036" y="13868"/>
                  <a:pt x="10501" y="16535"/>
                  <a:pt x="16101" y="17868"/>
                </a:cubicBezTo>
                <a:cubicBezTo>
                  <a:pt x="18563" y="18458"/>
                  <a:pt x="21062" y="18613"/>
                  <a:pt x="23570" y="18613"/>
                </a:cubicBezTo>
                <a:cubicBezTo>
                  <a:pt x="26316" y="18613"/>
                  <a:pt x="29072" y="18428"/>
                  <a:pt x="31805" y="18428"/>
                </a:cubicBezTo>
                <a:cubicBezTo>
                  <a:pt x="33335" y="18428"/>
                  <a:pt x="34858" y="18486"/>
                  <a:pt x="36367" y="18667"/>
                </a:cubicBezTo>
                <a:cubicBezTo>
                  <a:pt x="45957" y="19818"/>
                  <a:pt x="44802" y="33598"/>
                  <a:pt x="50062" y="39166"/>
                </a:cubicBezTo>
                <a:cubicBezTo>
                  <a:pt x="54543" y="43909"/>
                  <a:pt x="61086" y="46447"/>
                  <a:pt x="67593" y="46447"/>
                </a:cubicBezTo>
                <a:cubicBezTo>
                  <a:pt x="71461" y="46447"/>
                  <a:pt x="75315" y="45550"/>
                  <a:pt x="78717" y="43689"/>
                </a:cubicBezTo>
                <a:cubicBezTo>
                  <a:pt x="86326" y="39525"/>
                  <a:pt x="91083" y="31579"/>
                  <a:pt x="98016" y="26368"/>
                </a:cubicBezTo>
                <a:cubicBezTo>
                  <a:pt x="106755" y="19799"/>
                  <a:pt x="115849" y="20647"/>
                  <a:pt x="125964" y="19724"/>
                </a:cubicBezTo>
                <a:lnTo>
                  <a:pt x="125964" y="1"/>
                </a:lnTo>
                <a:close/>
              </a:path>
            </a:pathLst>
          </a:custGeom>
          <a:solidFill>
            <a:srgbClr val="E2DACC">
              <a:alpha val="410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86;p9"/>
          <p:cNvSpPr txBox="1">
            <a:spLocks noGrp="1"/>
          </p:cNvSpPr>
          <p:nvPr>
            <p:ph type="body" idx="1"/>
          </p:nvPr>
        </p:nvSpPr>
        <p:spPr>
          <a:xfrm>
            <a:off x="4965550" y="1607850"/>
            <a:ext cx="3264000" cy="2677500"/>
          </a:xfrm>
          <a:prstGeom prst="rect">
            <a:avLst/>
          </a:prstGeom>
        </p:spPr>
        <p:txBody>
          <a:bodyPr spcFirstLastPara="1" wrap="square" lIns="91425" tIns="91425" rIns="91425" bIns="91425" anchor="t" anchorCtr="0">
            <a:noAutofit/>
          </a:bodyPr>
          <a:lstStyle>
            <a:lvl1pPr marL="457200" lvl="0" indent="-317500">
              <a:spcBef>
                <a:spcPts val="0"/>
              </a:spcBef>
              <a:spcAft>
                <a:spcPts val="0"/>
              </a:spcAft>
              <a:buSzPts val="1400"/>
              <a:buChar char="●"/>
              <a:defRPr sz="1400"/>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
        <p:nvSpPr>
          <p:cNvPr id="87" name="Google Shape;87;p9"/>
          <p:cNvSpPr txBox="1">
            <a:spLocks noGrp="1"/>
          </p:cNvSpPr>
          <p:nvPr>
            <p:ph type="title"/>
          </p:nvPr>
        </p:nvSpPr>
        <p:spPr>
          <a:xfrm rot="-5400000">
            <a:off x="-3003200" y="2351100"/>
            <a:ext cx="6912600" cy="441300"/>
          </a:xfrm>
          <a:prstGeom prst="rect">
            <a:avLst/>
          </a:prstGeom>
        </p:spPr>
        <p:txBody>
          <a:bodyPr spcFirstLastPara="1" wrap="square" lIns="91425" tIns="91425" rIns="91425" bIns="91425" anchor="b" anchorCtr="0">
            <a:noAutofit/>
          </a:bodyPr>
          <a:lstStyle>
            <a:lvl1pPr lvl="0" algn="ctr" rtl="0">
              <a:spcBef>
                <a:spcPts val="0"/>
              </a:spcBef>
              <a:spcAft>
                <a:spcPts val="0"/>
              </a:spcAft>
              <a:buClr>
                <a:schemeClr val="accent1"/>
              </a:buClr>
              <a:buSzPts val="1800"/>
              <a:buNone/>
              <a:defRPr sz="1800">
                <a:solidFill>
                  <a:schemeClr val="accent1"/>
                </a:solidFill>
              </a:defRPr>
            </a:lvl1pPr>
            <a:lvl2pPr lvl="1" rtl="0">
              <a:spcBef>
                <a:spcPts val="0"/>
              </a:spcBef>
              <a:spcAft>
                <a:spcPts val="0"/>
              </a:spcAft>
              <a:buClr>
                <a:srgbClr val="E1A101"/>
              </a:buClr>
              <a:buSzPts val="2800"/>
              <a:buNone/>
              <a:defRPr>
                <a:solidFill>
                  <a:srgbClr val="E1A101"/>
                </a:solidFill>
              </a:defRPr>
            </a:lvl2pPr>
            <a:lvl3pPr lvl="2" rtl="0">
              <a:spcBef>
                <a:spcPts val="0"/>
              </a:spcBef>
              <a:spcAft>
                <a:spcPts val="0"/>
              </a:spcAft>
              <a:buClr>
                <a:srgbClr val="E1A101"/>
              </a:buClr>
              <a:buSzPts val="2800"/>
              <a:buNone/>
              <a:defRPr>
                <a:solidFill>
                  <a:srgbClr val="E1A101"/>
                </a:solidFill>
              </a:defRPr>
            </a:lvl3pPr>
            <a:lvl4pPr lvl="3" rtl="0">
              <a:spcBef>
                <a:spcPts val="0"/>
              </a:spcBef>
              <a:spcAft>
                <a:spcPts val="0"/>
              </a:spcAft>
              <a:buClr>
                <a:srgbClr val="E1A101"/>
              </a:buClr>
              <a:buSzPts val="2800"/>
              <a:buNone/>
              <a:defRPr>
                <a:solidFill>
                  <a:srgbClr val="E1A101"/>
                </a:solidFill>
              </a:defRPr>
            </a:lvl4pPr>
            <a:lvl5pPr lvl="4" rtl="0">
              <a:spcBef>
                <a:spcPts val="0"/>
              </a:spcBef>
              <a:spcAft>
                <a:spcPts val="0"/>
              </a:spcAft>
              <a:buClr>
                <a:srgbClr val="E1A101"/>
              </a:buClr>
              <a:buSzPts val="2800"/>
              <a:buNone/>
              <a:defRPr>
                <a:solidFill>
                  <a:srgbClr val="E1A101"/>
                </a:solidFill>
              </a:defRPr>
            </a:lvl5pPr>
            <a:lvl6pPr lvl="5" rtl="0">
              <a:spcBef>
                <a:spcPts val="0"/>
              </a:spcBef>
              <a:spcAft>
                <a:spcPts val="0"/>
              </a:spcAft>
              <a:buClr>
                <a:srgbClr val="E1A101"/>
              </a:buClr>
              <a:buSzPts val="2800"/>
              <a:buNone/>
              <a:defRPr>
                <a:solidFill>
                  <a:srgbClr val="E1A101"/>
                </a:solidFill>
              </a:defRPr>
            </a:lvl6pPr>
            <a:lvl7pPr lvl="6" rtl="0">
              <a:spcBef>
                <a:spcPts val="0"/>
              </a:spcBef>
              <a:spcAft>
                <a:spcPts val="0"/>
              </a:spcAft>
              <a:buClr>
                <a:srgbClr val="E1A101"/>
              </a:buClr>
              <a:buSzPts val="2800"/>
              <a:buNone/>
              <a:defRPr>
                <a:solidFill>
                  <a:srgbClr val="E1A101"/>
                </a:solidFill>
              </a:defRPr>
            </a:lvl7pPr>
            <a:lvl8pPr lvl="7" rtl="0">
              <a:spcBef>
                <a:spcPts val="0"/>
              </a:spcBef>
              <a:spcAft>
                <a:spcPts val="0"/>
              </a:spcAft>
              <a:buClr>
                <a:srgbClr val="E1A101"/>
              </a:buClr>
              <a:buSzPts val="2800"/>
              <a:buNone/>
              <a:defRPr>
                <a:solidFill>
                  <a:srgbClr val="E1A101"/>
                </a:solidFill>
              </a:defRPr>
            </a:lvl8pPr>
            <a:lvl9pPr lvl="8" rtl="0">
              <a:spcBef>
                <a:spcPts val="0"/>
              </a:spcBef>
              <a:spcAft>
                <a:spcPts val="0"/>
              </a:spcAft>
              <a:buClr>
                <a:srgbClr val="E1A101"/>
              </a:buClr>
              <a:buSzPts val="2800"/>
              <a:buNone/>
              <a:defRPr>
                <a:solidFill>
                  <a:srgbClr val="E1A101"/>
                </a:solidFill>
              </a:defRPr>
            </a:lvl9pPr>
          </a:lstStyle>
          <a:p>
            <a:endParaRPr/>
          </a:p>
        </p:txBody>
      </p:sp>
      <p:sp>
        <p:nvSpPr>
          <p:cNvPr id="88" name="Google Shape;88;p9"/>
          <p:cNvSpPr txBox="1">
            <a:spLocks noGrp="1"/>
          </p:cNvSpPr>
          <p:nvPr>
            <p:ph type="subTitle" idx="2"/>
          </p:nvPr>
        </p:nvSpPr>
        <p:spPr>
          <a:xfrm>
            <a:off x="4965550" y="265000"/>
            <a:ext cx="2859300" cy="1266600"/>
          </a:xfrm>
          <a:prstGeom prst="rect">
            <a:avLst/>
          </a:prstGeom>
        </p:spPr>
        <p:txBody>
          <a:bodyPr spcFirstLastPara="1" wrap="square" lIns="91425" tIns="91425" rIns="91425" bIns="91425" anchor="b" anchorCtr="0">
            <a:noAutofit/>
          </a:bodyPr>
          <a:lstStyle>
            <a:lvl1pPr lvl="0" rtl="0">
              <a:lnSpc>
                <a:spcPct val="100000"/>
              </a:lnSpc>
              <a:spcBef>
                <a:spcPts val="0"/>
              </a:spcBef>
              <a:spcAft>
                <a:spcPts val="0"/>
              </a:spcAft>
              <a:buClr>
                <a:schemeClr val="accent1"/>
              </a:buClr>
              <a:buSzPts val="1800"/>
              <a:buNone/>
              <a:defRPr b="1">
                <a:solidFill>
                  <a:schemeClr val="accent1"/>
                </a:solidFill>
              </a:defRPr>
            </a:lvl1pPr>
            <a:lvl2pPr lvl="1" algn="ctr" rtl="0">
              <a:lnSpc>
                <a:spcPct val="100000"/>
              </a:lnSpc>
              <a:spcBef>
                <a:spcPts val="0"/>
              </a:spcBef>
              <a:spcAft>
                <a:spcPts val="0"/>
              </a:spcAft>
              <a:buClr>
                <a:schemeClr val="accent1"/>
              </a:buClr>
              <a:buSzPts val="1800"/>
              <a:buNone/>
              <a:defRPr sz="1800" b="1">
                <a:solidFill>
                  <a:schemeClr val="accent1"/>
                </a:solidFill>
              </a:defRPr>
            </a:lvl2pPr>
            <a:lvl3pPr lvl="2" algn="ctr" rtl="0">
              <a:lnSpc>
                <a:spcPct val="100000"/>
              </a:lnSpc>
              <a:spcBef>
                <a:spcPts val="0"/>
              </a:spcBef>
              <a:spcAft>
                <a:spcPts val="0"/>
              </a:spcAft>
              <a:buClr>
                <a:schemeClr val="accent1"/>
              </a:buClr>
              <a:buSzPts val="1800"/>
              <a:buNone/>
              <a:defRPr sz="1800" b="1">
                <a:solidFill>
                  <a:schemeClr val="accent1"/>
                </a:solidFill>
              </a:defRPr>
            </a:lvl3pPr>
            <a:lvl4pPr lvl="3" algn="ctr" rtl="0">
              <a:lnSpc>
                <a:spcPct val="100000"/>
              </a:lnSpc>
              <a:spcBef>
                <a:spcPts val="0"/>
              </a:spcBef>
              <a:spcAft>
                <a:spcPts val="0"/>
              </a:spcAft>
              <a:buClr>
                <a:schemeClr val="accent1"/>
              </a:buClr>
              <a:buSzPts val="1800"/>
              <a:buNone/>
              <a:defRPr sz="1800" b="1">
                <a:solidFill>
                  <a:schemeClr val="accent1"/>
                </a:solidFill>
              </a:defRPr>
            </a:lvl4pPr>
            <a:lvl5pPr lvl="4" algn="ctr" rtl="0">
              <a:lnSpc>
                <a:spcPct val="100000"/>
              </a:lnSpc>
              <a:spcBef>
                <a:spcPts val="0"/>
              </a:spcBef>
              <a:spcAft>
                <a:spcPts val="0"/>
              </a:spcAft>
              <a:buClr>
                <a:schemeClr val="accent1"/>
              </a:buClr>
              <a:buSzPts val="1800"/>
              <a:buNone/>
              <a:defRPr sz="1800" b="1">
                <a:solidFill>
                  <a:schemeClr val="accent1"/>
                </a:solidFill>
              </a:defRPr>
            </a:lvl5pPr>
            <a:lvl6pPr lvl="5" algn="ctr" rtl="0">
              <a:lnSpc>
                <a:spcPct val="100000"/>
              </a:lnSpc>
              <a:spcBef>
                <a:spcPts val="0"/>
              </a:spcBef>
              <a:spcAft>
                <a:spcPts val="0"/>
              </a:spcAft>
              <a:buClr>
                <a:schemeClr val="accent1"/>
              </a:buClr>
              <a:buSzPts val="1800"/>
              <a:buNone/>
              <a:defRPr sz="1800" b="1">
                <a:solidFill>
                  <a:schemeClr val="accent1"/>
                </a:solidFill>
              </a:defRPr>
            </a:lvl6pPr>
            <a:lvl7pPr lvl="6" algn="ctr" rtl="0">
              <a:lnSpc>
                <a:spcPct val="100000"/>
              </a:lnSpc>
              <a:spcBef>
                <a:spcPts val="0"/>
              </a:spcBef>
              <a:spcAft>
                <a:spcPts val="0"/>
              </a:spcAft>
              <a:buClr>
                <a:schemeClr val="accent1"/>
              </a:buClr>
              <a:buSzPts val="1800"/>
              <a:buNone/>
              <a:defRPr sz="1800" b="1">
                <a:solidFill>
                  <a:schemeClr val="accent1"/>
                </a:solidFill>
              </a:defRPr>
            </a:lvl7pPr>
            <a:lvl8pPr lvl="7" algn="ctr" rtl="0">
              <a:lnSpc>
                <a:spcPct val="100000"/>
              </a:lnSpc>
              <a:spcBef>
                <a:spcPts val="0"/>
              </a:spcBef>
              <a:spcAft>
                <a:spcPts val="0"/>
              </a:spcAft>
              <a:buClr>
                <a:schemeClr val="accent1"/>
              </a:buClr>
              <a:buSzPts val="1800"/>
              <a:buNone/>
              <a:defRPr sz="1800" b="1">
                <a:solidFill>
                  <a:schemeClr val="accent1"/>
                </a:solidFill>
              </a:defRPr>
            </a:lvl8pPr>
            <a:lvl9pPr lvl="8" algn="ctr" rtl="0">
              <a:lnSpc>
                <a:spcPct val="100000"/>
              </a:lnSpc>
              <a:spcBef>
                <a:spcPts val="0"/>
              </a:spcBef>
              <a:spcAft>
                <a:spcPts val="0"/>
              </a:spcAft>
              <a:buClr>
                <a:schemeClr val="accent1"/>
              </a:buClr>
              <a:buSzPts val="1800"/>
              <a:buNone/>
              <a:defRPr sz="1800" b="1">
                <a:solidFill>
                  <a:schemeClr val="accent1"/>
                </a:solidFill>
              </a:defRPr>
            </a:lvl9pPr>
          </a:lstStyle>
          <a:p>
            <a:endParaRPr/>
          </a:p>
        </p:txBody>
      </p:sp>
    </p:spTree>
    <p:extLst>
      <p:ext uri="{BB962C8B-B14F-4D97-AF65-F5344CB8AC3E}">
        <p14:creationId xmlns:p14="http://schemas.microsoft.com/office/powerpoint/2010/main" val="428440177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Caption">
  <p:cSld name="Caption">
    <p:spTree>
      <p:nvGrpSpPr>
        <p:cNvPr id="1" name="Shape 89"/>
        <p:cNvGrpSpPr/>
        <p:nvPr/>
      </p:nvGrpSpPr>
      <p:grpSpPr>
        <a:xfrm>
          <a:off x="0" y="0"/>
          <a:ext cx="0" cy="0"/>
          <a:chOff x="0" y="0"/>
          <a:chExt cx="0" cy="0"/>
        </a:xfrm>
      </p:grpSpPr>
      <p:sp>
        <p:nvSpPr>
          <p:cNvPr id="90" name="Google Shape;90;p10"/>
          <p:cNvSpPr/>
          <p:nvPr/>
        </p:nvSpPr>
        <p:spPr>
          <a:xfrm>
            <a:off x="-598950" y="-312451"/>
            <a:ext cx="7060400" cy="5703252"/>
          </a:xfrm>
          <a:custGeom>
            <a:avLst/>
            <a:gdLst/>
            <a:ahLst/>
            <a:cxnLst/>
            <a:rect l="l" t="t" r="r" b="b"/>
            <a:pathLst>
              <a:path w="282416" h="208681" extrusionOk="0">
                <a:moveTo>
                  <a:pt x="0" y="0"/>
                </a:moveTo>
                <a:lnTo>
                  <a:pt x="0" y="208681"/>
                </a:lnTo>
                <a:lnTo>
                  <a:pt x="282416" y="208681"/>
                </a:lnTo>
                <a:cubicBezTo>
                  <a:pt x="276843" y="196154"/>
                  <a:pt x="271672" y="183426"/>
                  <a:pt x="259101" y="180305"/>
                </a:cubicBezTo>
                <a:cubicBezTo>
                  <a:pt x="256609" y="179688"/>
                  <a:pt x="254040" y="179555"/>
                  <a:pt x="251452" y="179555"/>
                </a:cubicBezTo>
                <a:cubicBezTo>
                  <a:pt x="249497" y="179555"/>
                  <a:pt x="247531" y="179631"/>
                  <a:pt x="245581" y="179631"/>
                </a:cubicBezTo>
                <a:cubicBezTo>
                  <a:pt x="242559" y="179631"/>
                  <a:pt x="239574" y="179449"/>
                  <a:pt x="236721" y="178522"/>
                </a:cubicBezTo>
                <a:cubicBezTo>
                  <a:pt x="222678" y="173930"/>
                  <a:pt x="220004" y="154961"/>
                  <a:pt x="223303" y="140584"/>
                </a:cubicBezTo>
                <a:cubicBezTo>
                  <a:pt x="226579" y="126207"/>
                  <a:pt x="233266" y="111339"/>
                  <a:pt x="228674" y="97297"/>
                </a:cubicBezTo>
                <a:cubicBezTo>
                  <a:pt x="222723" y="79108"/>
                  <a:pt x="201191" y="71730"/>
                  <a:pt x="188463" y="57420"/>
                </a:cubicBezTo>
                <a:cubicBezTo>
                  <a:pt x="174755" y="42039"/>
                  <a:pt x="173462" y="17587"/>
                  <a:pt x="183738" y="0"/>
                </a:cubicBezTo>
                <a:close/>
              </a:path>
            </a:pathLst>
          </a:custGeom>
          <a:solidFill>
            <a:srgbClr val="E2DACC">
              <a:alpha val="410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91;p10"/>
          <p:cNvSpPr txBox="1">
            <a:spLocks noGrp="1"/>
          </p:cNvSpPr>
          <p:nvPr>
            <p:ph type="body" idx="1"/>
          </p:nvPr>
        </p:nvSpPr>
        <p:spPr>
          <a:xfrm>
            <a:off x="5395775" y="1072458"/>
            <a:ext cx="2913600" cy="2107800"/>
          </a:xfrm>
          <a:prstGeom prst="rect">
            <a:avLst/>
          </a:prstGeom>
        </p:spPr>
        <p:txBody>
          <a:bodyPr spcFirstLastPara="1" wrap="square" lIns="91425" tIns="91425" rIns="91425" bIns="91425" anchor="t" anchorCtr="0">
            <a:noAutofit/>
          </a:bodyPr>
          <a:lstStyle>
            <a:lvl1pPr marL="457200" lvl="0" indent="-228600">
              <a:lnSpc>
                <a:spcPct val="100000"/>
              </a:lnSpc>
              <a:spcBef>
                <a:spcPts val="0"/>
              </a:spcBef>
              <a:spcAft>
                <a:spcPts val="0"/>
              </a:spcAft>
              <a:buSzPts val="1800"/>
              <a:buNone/>
              <a:defRPr/>
            </a:lvl1pPr>
          </a:lstStyle>
          <a:p>
            <a:endParaRPr/>
          </a:p>
        </p:txBody>
      </p:sp>
      <p:sp>
        <p:nvSpPr>
          <p:cNvPr id="92" name="Google Shape;92;p10"/>
          <p:cNvSpPr txBox="1">
            <a:spLocks noGrp="1"/>
          </p:cNvSpPr>
          <p:nvPr>
            <p:ph type="title"/>
          </p:nvPr>
        </p:nvSpPr>
        <p:spPr>
          <a:xfrm rot="-5400000">
            <a:off x="-3003200" y="2351100"/>
            <a:ext cx="6912600" cy="441300"/>
          </a:xfrm>
          <a:prstGeom prst="rect">
            <a:avLst/>
          </a:prstGeom>
        </p:spPr>
        <p:txBody>
          <a:bodyPr spcFirstLastPara="1" wrap="square" lIns="91425" tIns="91425" rIns="91425" bIns="91425" anchor="b" anchorCtr="0">
            <a:noAutofit/>
          </a:bodyPr>
          <a:lstStyle>
            <a:lvl1pPr lvl="0" algn="ctr" rtl="0">
              <a:spcBef>
                <a:spcPts val="0"/>
              </a:spcBef>
              <a:spcAft>
                <a:spcPts val="0"/>
              </a:spcAft>
              <a:buClr>
                <a:schemeClr val="accent1"/>
              </a:buClr>
              <a:buSzPts val="1800"/>
              <a:buNone/>
              <a:defRPr sz="1800">
                <a:solidFill>
                  <a:schemeClr val="accent1"/>
                </a:solidFill>
              </a:defRPr>
            </a:lvl1pPr>
            <a:lvl2pPr lvl="1" rtl="0">
              <a:spcBef>
                <a:spcPts val="0"/>
              </a:spcBef>
              <a:spcAft>
                <a:spcPts val="0"/>
              </a:spcAft>
              <a:buClr>
                <a:srgbClr val="E1A101"/>
              </a:buClr>
              <a:buSzPts val="2800"/>
              <a:buNone/>
              <a:defRPr>
                <a:solidFill>
                  <a:srgbClr val="E1A101"/>
                </a:solidFill>
              </a:defRPr>
            </a:lvl2pPr>
            <a:lvl3pPr lvl="2" rtl="0">
              <a:spcBef>
                <a:spcPts val="0"/>
              </a:spcBef>
              <a:spcAft>
                <a:spcPts val="0"/>
              </a:spcAft>
              <a:buClr>
                <a:srgbClr val="E1A101"/>
              </a:buClr>
              <a:buSzPts val="2800"/>
              <a:buNone/>
              <a:defRPr>
                <a:solidFill>
                  <a:srgbClr val="E1A101"/>
                </a:solidFill>
              </a:defRPr>
            </a:lvl3pPr>
            <a:lvl4pPr lvl="3" rtl="0">
              <a:spcBef>
                <a:spcPts val="0"/>
              </a:spcBef>
              <a:spcAft>
                <a:spcPts val="0"/>
              </a:spcAft>
              <a:buClr>
                <a:srgbClr val="E1A101"/>
              </a:buClr>
              <a:buSzPts val="2800"/>
              <a:buNone/>
              <a:defRPr>
                <a:solidFill>
                  <a:srgbClr val="E1A101"/>
                </a:solidFill>
              </a:defRPr>
            </a:lvl4pPr>
            <a:lvl5pPr lvl="4" rtl="0">
              <a:spcBef>
                <a:spcPts val="0"/>
              </a:spcBef>
              <a:spcAft>
                <a:spcPts val="0"/>
              </a:spcAft>
              <a:buClr>
                <a:srgbClr val="E1A101"/>
              </a:buClr>
              <a:buSzPts val="2800"/>
              <a:buNone/>
              <a:defRPr>
                <a:solidFill>
                  <a:srgbClr val="E1A101"/>
                </a:solidFill>
              </a:defRPr>
            </a:lvl5pPr>
            <a:lvl6pPr lvl="5" rtl="0">
              <a:spcBef>
                <a:spcPts val="0"/>
              </a:spcBef>
              <a:spcAft>
                <a:spcPts val="0"/>
              </a:spcAft>
              <a:buClr>
                <a:srgbClr val="E1A101"/>
              </a:buClr>
              <a:buSzPts val="2800"/>
              <a:buNone/>
              <a:defRPr>
                <a:solidFill>
                  <a:srgbClr val="E1A101"/>
                </a:solidFill>
              </a:defRPr>
            </a:lvl6pPr>
            <a:lvl7pPr lvl="6" rtl="0">
              <a:spcBef>
                <a:spcPts val="0"/>
              </a:spcBef>
              <a:spcAft>
                <a:spcPts val="0"/>
              </a:spcAft>
              <a:buClr>
                <a:srgbClr val="E1A101"/>
              </a:buClr>
              <a:buSzPts val="2800"/>
              <a:buNone/>
              <a:defRPr>
                <a:solidFill>
                  <a:srgbClr val="E1A101"/>
                </a:solidFill>
              </a:defRPr>
            </a:lvl7pPr>
            <a:lvl8pPr lvl="7" rtl="0">
              <a:spcBef>
                <a:spcPts val="0"/>
              </a:spcBef>
              <a:spcAft>
                <a:spcPts val="0"/>
              </a:spcAft>
              <a:buClr>
                <a:srgbClr val="E1A101"/>
              </a:buClr>
              <a:buSzPts val="2800"/>
              <a:buNone/>
              <a:defRPr>
                <a:solidFill>
                  <a:srgbClr val="E1A101"/>
                </a:solidFill>
              </a:defRPr>
            </a:lvl8pPr>
            <a:lvl9pPr lvl="8" rtl="0">
              <a:spcBef>
                <a:spcPts val="0"/>
              </a:spcBef>
              <a:spcAft>
                <a:spcPts val="0"/>
              </a:spcAft>
              <a:buClr>
                <a:srgbClr val="E1A101"/>
              </a:buClr>
              <a:buSzPts val="2800"/>
              <a:buNone/>
              <a:defRPr>
                <a:solidFill>
                  <a:srgbClr val="E1A101"/>
                </a:solidFill>
              </a:defRPr>
            </a:lvl9pPr>
          </a:lstStyle>
          <a:p>
            <a:endParaRPr/>
          </a:p>
        </p:txBody>
      </p:sp>
    </p:spTree>
    <p:extLst>
      <p:ext uri="{BB962C8B-B14F-4D97-AF65-F5344CB8AC3E}">
        <p14:creationId xmlns:p14="http://schemas.microsoft.com/office/powerpoint/2010/main" val="354210240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Big number">
  <p:cSld name="Big number">
    <p:spTree>
      <p:nvGrpSpPr>
        <p:cNvPr id="1" name="Shape 93"/>
        <p:cNvGrpSpPr/>
        <p:nvPr/>
      </p:nvGrpSpPr>
      <p:grpSpPr>
        <a:xfrm>
          <a:off x="0" y="0"/>
          <a:ext cx="0" cy="0"/>
          <a:chOff x="0" y="0"/>
          <a:chExt cx="0" cy="0"/>
        </a:xfrm>
      </p:grpSpPr>
      <p:sp>
        <p:nvSpPr>
          <p:cNvPr id="94" name="Google Shape;94;p11"/>
          <p:cNvSpPr txBox="1">
            <a:spLocks noGrp="1"/>
          </p:cNvSpPr>
          <p:nvPr>
            <p:ph type="title" hasCustomPrompt="1"/>
          </p:nvPr>
        </p:nvSpPr>
        <p:spPr>
          <a:xfrm>
            <a:off x="311700" y="591750"/>
            <a:ext cx="8520600" cy="1468800"/>
          </a:xfrm>
          <a:prstGeom prst="rect">
            <a:avLst/>
          </a:prstGeom>
        </p:spPr>
        <p:txBody>
          <a:bodyPr spcFirstLastPara="1" wrap="square" lIns="91425" tIns="91425" rIns="91425" bIns="91425" anchor="b" anchorCtr="0">
            <a:noAutofit/>
          </a:bodyPr>
          <a:lstStyle>
            <a:lvl1pPr lvl="0" algn="ctr">
              <a:spcBef>
                <a:spcPts val="0"/>
              </a:spcBef>
              <a:spcAft>
                <a:spcPts val="0"/>
              </a:spcAft>
              <a:buClr>
                <a:schemeClr val="accent1"/>
              </a:buClr>
              <a:buSzPts val="9600"/>
              <a:buNone/>
              <a:defRPr sz="9600">
                <a:solidFill>
                  <a:schemeClr val="accent1"/>
                </a:solidFill>
              </a:defRPr>
            </a:lvl1pPr>
            <a:lvl2pPr lvl="1" algn="ctr">
              <a:spcBef>
                <a:spcPts val="0"/>
              </a:spcBef>
              <a:spcAft>
                <a:spcPts val="0"/>
              </a:spcAft>
              <a:buSzPts val="9600"/>
              <a:buNone/>
              <a:defRPr sz="9600"/>
            </a:lvl2pPr>
            <a:lvl3pPr lvl="2" algn="ctr">
              <a:spcBef>
                <a:spcPts val="0"/>
              </a:spcBef>
              <a:spcAft>
                <a:spcPts val="0"/>
              </a:spcAft>
              <a:buSzPts val="9600"/>
              <a:buNone/>
              <a:defRPr sz="9600"/>
            </a:lvl3pPr>
            <a:lvl4pPr lvl="3" algn="ctr">
              <a:spcBef>
                <a:spcPts val="0"/>
              </a:spcBef>
              <a:spcAft>
                <a:spcPts val="0"/>
              </a:spcAft>
              <a:buSzPts val="9600"/>
              <a:buNone/>
              <a:defRPr sz="9600"/>
            </a:lvl4pPr>
            <a:lvl5pPr lvl="4" algn="ctr">
              <a:spcBef>
                <a:spcPts val="0"/>
              </a:spcBef>
              <a:spcAft>
                <a:spcPts val="0"/>
              </a:spcAft>
              <a:buSzPts val="9600"/>
              <a:buNone/>
              <a:defRPr sz="9600"/>
            </a:lvl5pPr>
            <a:lvl6pPr lvl="5" algn="ctr">
              <a:spcBef>
                <a:spcPts val="0"/>
              </a:spcBef>
              <a:spcAft>
                <a:spcPts val="0"/>
              </a:spcAft>
              <a:buSzPts val="9600"/>
              <a:buNone/>
              <a:defRPr sz="9600"/>
            </a:lvl6pPr>
            <a:lvl7pPr lvl="6" algn="ctr">
              <a:spcBef>
                <a:spcPts val="0"/>
              </a:spcBef>
              <a:spcAft>
                <a:spcPts val="0"/>
              </a:spcAft>
              <a:buSzPts val="9600"/>
              <a:buNone/>
              <a:defRPr sz="9600"/>
            </a:lvl7pPr>
            <a:lvl8pPr lvl="7" algn="ctr">
              <a:spcBef>
                <a:spcPts val="0"/>
              </a:spcBef>
              <a:spcAft>
                <a:spcPts val="0"/>
              </a:spcAft>
              <a:buSzPts val="9600"/>
              <a:buNone/>
              <a:defRPr sz="9600"/>
            </a:lvl8pPr>
            <a:lvl9pPr lvl="8" algn="ctr">
              <a:spcBef>
                <a:spcPts val="0"/>
              </a:spcBef>
              <a:spcAft>
                <a:spcPts val="0"/>
              </a:spcAft>
              <a:buSzPts val="9600"/>
              <a:buNone/>
              <a:defRPr sz="9600"/>
            </a:lvl9pPr>
          </a:lstStyle>
          <a:p>
            <a:r>
              <a:t>xx%</a:t>
            </a:r>
          </a:p>
        </p:txBody>
      </p:sp>
      <p:sp>
        <p:nvSpPr>
          <p:cNvPr id="95" name="Google Shape;95;p11"/>
          <p:cNvSpPr txBox="1">
            <a:spLocks noGrp="1"/>
          </p:cNvSpPr>
          <p:nvPr>
            <p:ph type="body" idx="1"/>
          </p:nvPr>
        </p:nvSpPr>
        <p:spPr>
          <a:xfrm>
            <a:off x="2686950" y="1997550"/>
            <a:ext cx="3770100" cy="1300800"/>
          </a:xfrm>
          <a:prstGeom prst="rect">
            <a:avLst/>
          </a:prstGeom>
        </p:spPr>
        <p:txBody>
          <a:bodyPr spcFirstLastPara="1" wrap="square" lIns="91425" tIns="91425" rIns="91425" bIns="91425" anchor="t" anchorCtr="0">
            <a:noAutofit/>
          </a:bodyPr>
          <a:lstStyle>
            <a:lvl1pPr marL="457200" lvl="0" indent="-342900" algn="ctr">
              <a:spcBef>
                <a:spcPts val="0"/>
              </a:spcBef>
              <a:spcAft>
                <a:spcPts val="0"/>
              </a:spcAft>
              <a:buClr>
                <a:schemeClr val="dk2"/>
              </a:buClr>
              <a:buSzPts val="1800"/>
              <a:buChar char="●"/>
              <a:defRPr>
                <a:solidFill>
                  <a:schemeClr val="dk2"/>
                </a:solidFill>
              </a:defRPr>
            </a:lvl1pPr>
            <a:lvl2pPr marL="914400" lvl="1" indent="-317500" algn="ctr">
              <a:spcBef>
                <a:spcPts val="1600"/>
              </a:spcBef>
              <a:spcAft>
                <a:spcPts val="0"/>
              </a:spcAft>
              <a:buClr>
                <a:schemeClr val="dk2"/>
              </a:buClr>
              <a:buSzPts val="1400"/>
              <a:buChar char="○"/>
              <a:defRPr>
                <a:solidFill>
                  <a:schemeClr val="dk2"/>
                </a:solidFill>
              </a:defRPr>
            </a:lvl2pPr>
            <a:lvl3pPr marL="1371600" lvl="2" indent="-317500" algn="ctr">
              <a:spcBef>
                <a:spcPts val="1600"/>
              </a:spcBef>
              <a:spcAft>
                <a:spcPts val="0"/>
              </a:spcAft>
              <a:buClr>
                <a:schemeClr val="dk2"/>
              </a:buClr>
              <a:buSzPts val="1400"/>
              <a:buChar char="■"/>
              <a:defRPr>
                <a:solidFill>
                  <a:schemeClr val="dk2"/>
                </a:solidFill>
              </a:defRPr>
            </a:lvl3pPr>
            <a:lvl4pPr marL="1828800" lvl="3" indent="-317500" algn="ctr">
              <a:spcBef>
                <a:spcPts val="1600"/>
              </a:spcBef>
              <a:spcAft>
                <a:spcPts val="0"/>
              </a:spcAft>
              <a:buClr>
                <a:schemeClr val="dk2"/>
              </a:buClr>
              <a:buSzPts val="1400"/>
              <a:buChar char="●"/>
              <a:defRPr>
                <a:solidFill>
                  <a:schemeClr val="dk2"/>
                </a:solidFill>
              </a:defRPr>
            </a:lvl4pPr>
            <a:lvl5pPr marL="2286000" lvl="4" indent="-317500" algn="ctr">
              <a:spcBef>
                <a:spcPts val="1600"/>
              </a:spcBef>
              <a:spcAft>
                <a:spcPts val="0"/>
              </a:spcAft>
              <a:buClr>
                <a:schemeClr val="dk2"/>
              </a:buClr>
              <a:buSzPts val="1400"/>
              <a:buChar char="○"/>
              <a:defRPr>
                <a:solidFill>
                  <a:schemeClr val="dk2"/>
                </a:solidFill>
              </a:defRPr>
            </a:lvl5pPr>
            <a:lvl6pPr marL="2743200" lvl="5" indent="-317500" algn="ctr">
              <a:spcBef>
                <a:spcPts val="1600"/>
              </a:spcBef>
              <a:spcAft>
                <a:spcPts val="0"/>
              </a:spcAft>
              <a:buClr>
                <a:schemeClr val="dk2"/>
              </a:buClr>
              <a:buSzPts val="1400"/>
              <a:buChar char="■"/>
              <a:defRPr>
                <a:solidFill>
                  <a:schemeClr val="dk2"/>
                </a:solidFill>
              </a:defRPr>
            </a:lvl6pPr>
            <a:lvl7pPr marL="3200400" lvl="6" indent="-317500" algn="ctr">
              <a:spcBef>
                <a:spcPts val="1600"/>
              </a:spcBef>
              <a:spcAft>
                <a:spcPts val="0"/>
              </a:spcAft>
              <a:buClr>
                <a:schemeClr val="dk2"/>
              </a:buClr>
              <a:buSzPts val="1400"/>
              <a:buChar char="●"/>
              <a:defRPr>
                <a:solidFill>
                  <a:schemeClr val="dk2"/>
                </a:solidFill>
              </a:defRPr>
            </a:lvl7pPr>
            <a:lvl8pPr marL="3657600" lvl="7" indent="-317500" algn="ctr">
              <a:spcBef>
                <a:spcPts val="1600"/>
              </a:spcBef>
              <a:spcAft>
                <a:spcPts val="0"/>
              </a:spcAft>
              <a:buClr>
                <a:schemeClr val="dk2"/>
              </a:buClr>
              <a:buSzPts val="1400"/>
              <a:buChar char="○"/>
              <a:defRPr>
                <a:solidFill>
                  <a:schemeClr val="dk2"/>
                </a:solidFill>
              </a:defRPr>
            </a:lvl8pPr>
            <a:lvl9pPr marL="4114800" lvl="8" indent="-317500" algn="ctr">
              <a:spcBef>
                <a:spcPts val="1600"/>
              </a:spcBef>
              <a:spcAft>
                <a:spcPts val="1600"/>
              </a:spcAft>
              <a:buClr>
                <a:schemeClr val="dk2"/>
              </a:buClr>
              <a:buSzPts val="1400"/>
              <a:buChar char="■"/>
              <a:defRPr>
                <a:solidFill>
                  <a:schemeClr val="dk2"/>
                </a:solidFill>
              </a:defRPr>
            </a:lvl9pPr>
          </a:lstStyle>
          <a:p>
            <a:endParaRPr/>
          </a:p>
        </p:txBody>
      </p:sp>
      <p:sp>
        <p:nvSpPr>
          <p:cNvPr id="96" name="Google Shape;96;p11"/>
          <p:cNvSpPr/>
          <p:nvPr/>
        </p:nvSpPr>
        <p:spPr>
          <a:xfrm rot="-1101860">
            <a:off x="6312829" y="-361039"/>
            <a:ext cx="5000586" cy="1900225"/>
          </a:xfrm>
          <a:custGeom>
            <a:avLst/>
            <a:gdLst/>
            <a:ahLst/>
            <a:cxnLst/>
            <a:rect l="l" t="t" r="r" b="b"/>
            <a:pathLst>
              <a:path w="19016" h="7226" extrusionOk="0">
                <a:moveTo>
                  <a:pt x="5003" y="1"/>
                </a:moveTo>
                <a:cubicBezTo>
                  <a:pt x="2007" y="1"/>
                  <a:pt x="89" y="1616"/>
                  <a:pt x="176" y="3909"/>
                </a:cubicBezTo>
                <a:cubicBezTo>
                  <a:pt x="176" y="3909"/>
                  <a:pt x="1" y="7225"/>
                  <a:pt x="8018" y="7225"/>
                </a:cubicBezTo>
                <a:cubicBezTo>
                  <a:pt x="17199" y="7225"/>
                  <a:pt x="19016" y="2591"/>
                  <a:pt x="17328" y="989"/>
                </a:cubicBezTo>
                <a:cubicBezTo>
                  <a:pt x="16688" y="381"/>
                  <a:pt x="15982" y="184"/>
                  <a:pt x="15213" y="184"/>
                </a:cubicBezTo>
                <a:cubicBezTo>
                  <a:pt x="13782" y="184"/>
                  <a:pt x="12133" y="869"/>
                  <a:pt x="10286" y="869"/>
                </a:cubicBezTo>
                <a:cubicBezTo>
                  <a:pt x="9643" y="869"/>
                  <a:pt x="8977" y="786"/>
                  <a:pt x="8287" y="562"/>
                </a:cubicBezTo>
                <a:cubicBezTo>
                  <a:pt x="7097" y="177"/>
                  <a:pt x="5991" y="1"/>
                  <a:pt x="5003" y="1"/>
                </a:cubicBezTo>
                <a:close/>
              </a:path>
            </a:pathLst>
          </a:custGeom>
          <a:solidFill>
            <a:srgbClr val="E2DACC">
              <a:alpha val="40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97;p11"/>
          <p:cNvSpPr/>
          <p:nvPr/>
        </p:nvSpPr>
        <p:spPr>
          <a:xfrm rot="10800000" flipH="1">
            <a:off x="6" y="-2"/>
            <a:ext cx="2438515" cy="2426277"/>
          </a:xfrm>
          <a:custGeom>
            <a:avLst/>
            <a:gdLst/>
            <a:ahLst/>
            <a:cxnLst/>
            <a:rect l="l" t="t" r="r" b="b"/>
            <a:pathLst>
              <a:path w="14589" h="14516" extrusionOk="0">
                <a:moveTo>
                  <a:pt x="668" y="0"/>
                </a:moveTo>
                <a:cubicBezTo>
                  <a:pt x="564" y="0"/>
                  <a:pt x="459" y="10"/>
                  <a:pt x="356" y="29"/>
                </a:cubicBezTo>
                <a:cubicBezTo>
                  <a:pt x="253" y="47"/>
                  <a:pt x="153" y="76"/>
                  <a:pt x="55" y="114"/>
                </a:cubicBezTo>
                <a:cubicBezTo>
                  <a:pt x="21" y="156"/>
                  <a:pt x="1" y="209"/>
                  <a:pt x="1" y="263"/>
                </a:cubicBezTo>
                <a:lnTo>
                  <a:pt x="1" y="14281"/>
                </a:lnTo>
                <a:cubicBezTo>
                  <a:pt x="1" y="14411"/>
                  <a:pt x="106" y="14516"/>
                  <a:pt x="237" y="14516"/>
                </a:cubicBezTo>
                <a:lnTo>
                  <a:pt x="9837" y="14516"/>
                </a:lnTo>
                <a:cubicBezTo>
                  <a:pt x="12561" y="13402"/>
                  <a:pt x="14589" y="10632"/>
                  <a:pt x="13959" y="7549"/>
                </a:cubicBezTo>
                <a:cubicBezTo>
                  <a:pt x="13561" y="5609"/>
                  <a:pt x="11996" y="3405"/>
                  <a:pt x="9860" y="3270"/>
                </a:cubicBezTo>
                <a:cubicBezTo>
                  <a:pt x="9823" y="3268"/>
                  <a:pt x="9785" y="3266"/>
                  <a:pt x="9747" y="3266"/>
                </a:cubicBezTo>
                <a:cubicBezTo>
                  <a:pt x="8272" y="3266"/>
                  <a:pt x="6369" y="4996"/>
                  <a:pt x="4794" y="4996"/>
                </a:cubicBezTo>
                <a:cubicBezTo>
                  <a:pt x="4188" y="4996"/>
                  <a:pt x="3631" y="4739"/>
                  <a:pt x="3166" y="4030"/>
                </a:cubicBezTo>
                <a:cubicBezTo>
                  <a:pt x="2553" y="3095"/>
                  <a:pt x="2801" y="1884"/>
                  <a:pt x="2264" y="924"/>
                </a:cubicBezTo>
                <a:cubicBezTo>
                  <a:pt x="1995" y="445"/>
                  <a:pt x="1507" y="123"/>
                  <a:pt x="982" y="29"/>
                </a:cubicBezTo>
                <a:cubicBezTo>
                  <a:pt x="878" y="10"/>
                  <a:pt x="773" y="0"/>
                  <a:pt x="668" y="0"/>
                </a:cubicBezTo>
                <a:close/>
              </a:path>
            </a:pathLst>
          </a:custGeom>
          <a:solidFill>
            <a:srgbClr val="E2DACC">
              <a:alpha val="40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93101867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Blank" type="blank">
  <p:cSld name="Blank">
    <p:bg>
      <p:bgPr>
        <a:solidFill>
          <a:srgbClr val="FFFFFF"/>
        </a:solidFill>
        <a:effectLst/>
      </p:bgPr>
    </p:bg>
    <p:spTree>
      <p:nvGrpSpPr>
        <p:cNvPr id="1" name="Shape 98"/>
        <p:cNvGrpSpPr/>
        <p:nvPr/>
      </p:nvGrpSpPr>
      <p:grpSpPr>
        <a:xfrm>
          <a:off x="0" y="0"/>
          <a:ext cx="0" cy="0"/>
          <a:chOff x="0" y="0"/>
          <a:chExt cx="0" cy="0"/>
        </a:xfrm>
      </p:grpSpPr>
    </p:spTree>
    <p:extLst>
      <p:ext uri="{BB962C8B-B14F-4D97-AF65-F5344CB8AC3E}">
        <p14:creationId xmlns:p14="http://schemas.microsoft.com/office/powerpoint/2010/main" val="310538800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Table of contents">
  <p:cSld name="Table of contents">
    <p:bg>
      <p:bgPr>
        <a:solidFill>
          <a:schemeClr val="accent4"/>
        </a:solidFill>
        <a:effectLst/>
      </p:bgPr>
    </p:bg>
    <p:spTree>
      <p:nvGrpSpPr>
        <p:cNvPr id="1" name="Shape 99"/>
        <p:cNvGrpSpPr/>
        <p:nvPr/>
      </p:nvGrpSpPr>
      <p:grpSpPr>
        <a:xfrm>
          <a:off x="0" y="0"/>
          <a:ext cx="0" cy="0"/>
          <a:chOff x="0" y="0"/>
          <a:chExt cx="0" cy="0"/>
        </a:xfrm>
      </p:grpSpPr>
      <p:sp>
        <p:nvSpPr>
          <p:cNvPr id="100" name="Google Shape;100;p13"/>
          <p:cNvSpPr/>
          <p:nvPr/>
        </p:nvSpPr>
        <p:spPr>
          <a:xfrm>
            <a:off x="3807551" y="2267811"/>
            <a:ext cx="5387228" cy="2977326"/>
          </a:xfrm>
          <a:custGeom>
            <a:avLst/>
            <a:gdLst/>
            <a:ahLst/>
            <a:cxnLst/>
            <a:rect l="l" t="t" r="r" b="b"/>
            <a:pathLst>
              <a:path w="129985" h="71838" extrusionOk="0">
                <a:moveTo>
                  <a:pt x="26174" y="0"/>
                </a:moveTo>
                <a:cubicBezTo>
                  <a:pt x="22995" y="0"/>
                  <a:pt x="19662" y="2105"/>
                  <a:pt x="17722" y="4907"/>
                </a:cubicBezTo>
                <a:cubicBezTo>
                  <a:pt x="14255" y="9707"/>
                  <a:pt x="13989" y="15306"/>
                  <a:pt x="13188" y="20907"/>
                </a:cubicBezTo>
                <a:cubicBezTo>
                  <a:pt x="12389" y="27040"/>
                  <a:pt x="10789" y="33173"/>
                  <a:pt x="10523" y="39573"/>
                </a:cubicBezTo>
                <a:cubicBezTo>
                  <a:pt x="10523" y="40640"/>
                  <a:pt x="10255" y="41705"/>
                  <a:pt x="9722" y="42772"/>
                </a:cubicBezTo>
                <a:cubicBezTo>
                  <a:pt x="9189" y="43572"/>
                  <a:pt x="9722" y="44905"/>
                  <a:pt x="9456" y="45972"/>
                </a:cubicBezTo>
                <a:cubicBezTo>
                  <a:pt x="8389" y="49171"/>
                  <a:pt x="8655" y="52105"/>
                  <a:pt x="8122" y="55037"/>
                </a:cubicBezTo>
                <a:cubicBezTo>
                  <a:pt x="6442" y="61126"/>
                  <a:pt x="3604" y="66551"/>
                  <a:pt x="0" y="71837"/>
                </a:cubicBezTo>
                <a:lnTo>
                  <a:pt x="129985" y="71837"/>
                </a:lnTo>
                <a:lnTo>
                  <a:pt x="129985" y="58974"/>
                </a:lnTo>
                <a:cubicBezTo>
                  <a:pt x="128471" y="59232"/>
                  <a:pt x="126987" y="59349"/>
                  <a:pt x="125528" y="59349"/>
                </a:cubicBezTo>
                <a:cubicBezTo>
                  <a:pt x="115365" y="59349"/>
                  <a:pt x="106394" y="53677"/>
                  <a:pt x="96652" y="50505"/>
                </a:cubicBezTo>
                <a:cubicBezTo>
                  <a:pt x="94191" y="49609"/>
                  <a:pt x="91494" y="49231"/>
                  <a:pt x="88721" y="49231"/>
                </a:cubicBezTo>
                <a:cubicBezTo>
                  <a:pt x="84885" y="49231"/>
                  <a:pt x="80902" y="49955"/>
                  <a:pt x="77187" y="51038"/>
                </a:cubicBezTo>
                <a:cubicBezTo>
                  <a:pt x="76309" y="51331"/>
                  <a:pt x="75190" y="51543"/>
                  <a:pt x="74183" y="51543"/>
                </a:cubicBezTo>
                <a:cubicBezTo>
                  <a:pt x="73354" y="51543"/>
                  <a:pt x="72601" y="51399"/>
                  <a:pt x="72120" y="51038"/>
                </a:cubicBezTo>
                <a:cubicBezTo>
                  <a:pt x="62787" y="42772"/>
                  <a:pt x="65454" y="29973"/>
                  <a:pt x="65454" y="18772"/>
                </a:cubicBezTo>
                <a:cubicBezTo>
                  <a:pt x="65454" y="16106"/>
                  <a:pt x="64653" y="13173"/>
                  <a:pt x="63053" y="12374"/>
                </a:cubicBezTo>
                <a:cubicBezTo>
                  <a:pt x="62045" y="11743"/>
                  <a:pt x="60680" y="11470"/>
                  <a:pt x="59212" y="11470"/>
                </a:cubicBezTo>
                <a:cubicBezTo>
                  <a:pt x="57571" y="11470"/>
                  <a:pt x="55801" y="11811"/>
                  <a:pt x="54253" y="12374"/>
                </a:cubicBezTo>
                <a:cubicBezTo>
                  <a:pt x="53987" y="12640"/>
                  <a:pt x="53987" y="13173"/>
                  <a:pt x="53720" y="13439"/>
                </a:cubicBezTo>
                <a:cubicBezTo>
                  <a:pt x="48120" y="13972"/>
                  <a:pt x="46522" y="18772"/>
                  <a:pt x="42788" y="21707"/>
                </a:cubicBezTo>
                <a:cubicBezTo>
                  <a:pt x="42197" y="22121"/>
                  <a:pt x="41605" y="22299"/>
                  <a:pt x="41031" y="22299"/>
                </a:cubicBezTo>
                <a:cubicBezTo>
                  <a:pt x="39017" y="22299"/>
                  <a:pt x="37218" y="20108"/>
                  <a:pt x="36388" y="18240"/>
                </a:cubicBezTo>
                <a:cubicBezTo>
                  <a:pt x="34255" y="12108"/>
                  <a:pt x="35054" y="2773"/>
                  <a:pt x="28388" y="374"/>
                </a:cubicBezTo>
                <a:cubicBezTo>
                  <a:pt x="27672" y="118"/>
                  <a:pt x="26927" y="0"/>
                  <a:pt x="26174" y="0"/>
                </a:cubicBezTo>
                <a:close/>
              </a:path>
            </a:pathLst>
          </a:custGeom>
          <a:solidFill>
            <a:srgbClr val="E2DACC">
              <a:alpha val="410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 name="Google Shape;101;p13"/>
          <p:cNvSpPr/>
          <p:nvPr/>
        </p:nvSpPr>
        <p:spPr>
          <a:xfrm>
            <a:off x="3384811" y="0"/>
            <a:ext cx="5759074" cy="2123557"/>
          </a:xfrm>
          <a:custGeom>
            <a:avLst/>
            <a:gdLst/>
            <a:ahLst/>
            <a:cxnLst/>
            <a:rect l="l" t="t" r="r" b="b"/>
            <a:pathLst>
              <a:path w="125964" h="46447" extrusionOk="0">
                <a:moveTo>
                  <a:pt x="482" y="1"/>
                </a:moveTo>
                <a:cubicBezTo>
                  <a:pt x="33" y="1960"/>
                  <a:pt x="0" y="4046"/>
                  <a:pt x="368" y="6135"/>
                </a:cubicBezTo>
                <a:cubicBezTo>
                  <a:pt x="368" y="6669"/>
                  <a:pt x="1434" y="6669"/>
                  <a:pt x="1434" y="7202"/>
                </a:cubicBezTo>
                <a:cubicBezTo>
                  <a:pt x="3036" y="13868"/>
                  <a:pt x="10501" y="16535"/>
                  <a:pt x="16101" y="17868"/>
                </a:cubicBezTo>
                <a:cubicBezTo>
                  <a:pt x="18563" y="18458"/>
                  <a:pt x="21062" y="18613"/>
                  <a:pt x="23570" y="18613"/>
                </a:cubicBezTo>
                <a:cubicBezTo>
                  <a:pt x="26316" y="18613"/>
                  <a:pt x="29072" y="18428"/>
                  <a:pt x="31805" y="18428"/>
                </a:cubicBezTo>
                <a:cubicBezTo>
                  <a:pt x="33335" y="18428"/>
                  <a:pt x="34858" y="18486"/>
                  <a:pt x="36367" y="18667"/>
                </a:cubicBezTo>
                <a:cubicBezTo>
                  <a:pt x="45957" y="19818"/>
                  <a:pt x="44802" y="33598"/>
                  <a:pt x="50062" y="39166"/>
                </a:cubicBezTo>
                <a:cubicBezTo>
                  <a:pt x="54543" y="43909"/>
                  <a:pt x="61086" y="46447"/>
                  <a:pt x="67593" y="46447"/>
                </a:cubicBezTo>
                <a:cubicBezTo>
                  <a:pt x="71461" y="46447"/>
                  <a:pt x="75315" y="45550"/>
                  <a:pt x="78717" y="43689"/>
                </a:cubicBezTo>
                <a:cubicBezTo>
                  <a:pt x="86326" y="39525"/>
                  <a:pt x="91083" y="31579"/>
                  <a:pt x="98016" y="26368"/>
                </a:cubicBezTo>
                <a:cubicBezTo>
                  <a:pt x="106755" y="19799"/>
                  <a:pt x="115849" y="20647"/>
                  <a:pt x="125964" y="19724"/>
                </a:cubicBezTo>
                <a:lnTo>
                  <a:pt x="125964" y="1"/>
                </a:lnTo>
                <a:close/>
              </a:path>
            </a:pathLst>
          </a:custGeom>
          <a:solidFill>
            <a:srgbClr val="E2DACC">
              <a:alpha val="410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 name="Google Shape;102;p13"/>
          <p:cNvSpPr/>
          <p:nvPr/>
        </p:nvSpPr>
        <p:spPr>
          <a:xfrm>
            <a:off x="0" y="2022739"/>
            <a:ext cx="2428772" cy="3160480"/>
          </a:xfrm>
          <a:custGeom>
            <a:avLst/>
            <a:gdLst/>
            <a:ahLst/>
            <a:cxnLst/>
            <a:rect l="l" t="t" r="r" b="b"/>
            <a:pathLst>
              <a:path w="67734" h="88140" extrusionOk="0">
                <a:moveTo>
                  <a:pt x="1" y="1"/>
                </a:moveTo>
                <a:lnTo>
                  <a:pt x="1" y="88140"/>
                </a:lnTo>
                <a:lnTo>
                  <a:pt x="51731" y="88140"/>
                </a:lnTo>
                <a:cubicBezTo>
                  <a:pt x="47603" y="84759"/>
                  <a:pt x="44252" y="80587"/>
                  <a:pt x="42134" y="75339"/>
                </a:cubicBezTo>
                <a:cubicBezTo>
                  <a:pt x="40534" y="71072"/>
                  <a:pt x="39201" y="63873"/>
                  <a:pt x="44001" y="60940"/>
                </a:cubicBezTo>
                <a:cubicBezTo>
                  <a:pt x="53334" y="55073"/>
                  <a:pt x="66401" y="50807"/>
                  <a:pt x="67733" y="38807"/>
                </a:cubicBezTo>
                <a:cubicBezTo>
                  <a:pt x="67733" y="38008"/>
                  <a:pt x="66934" y="36407"/>
                  <a:pt x="66133" y="36140"/>
                </a:cubicBezTo>
                <a:cubicBezTo>
                  <a:pt x="60266" y="33207"/>
                  <a:pt x="49333" y="32674"/>
                  <a:pt x="52268" y="24941"/>
                </a:cubicBezTo>
                <a:cubicBezTo>
                  <a:pt x="53868" y="20674"/>
                  <a:pt x="58934" y="16941"/>
                  <a:pt x="57334" y="11875"/>
                </a:cubicBezTo>
                <a:cubicBezTo>
                  <a:pt x="56533" y="9741"/>
                  <a:pt x="54401" y="7342"/>
                  <a:pt x="52268" y="6541"/>
                </a:cubicBezTo>
                <a:cubicBezTo>
                  <a:pt x="49568" y="5296"/>
                  <a:pt x="46706" y="4980"/>
                  <a:pt x="43761" y="4980"/>
                </a:cubicBezTo>
                <a:cubicBezTo>
                  <a:pt x="40731" y="4980"/>
                  <a:pt x="37614" y="5314"/>
                  <a:pt x="34494" y="5314"/>
                </a:cubicBezTo>
                <a:cubicBezTo>
                  <a:pt x="32859" y="5314"/>
                  <a:pt x="31224" y="5222"/>
                  <a:pt x="29601" y="4943"/>
                </a:cubicBezTo>
                <a:cubicBezTo>
                  <a:pt x="27468" y="4675"/>
                  <a:pt x="25068" y="4409"/>
                  <a:pt x="23201" y="4142"/>
                </a:cubicBezTo>
                <a:cubicBezTo>
                  <a:pt x="15282" y="3285"/>
                  <a:pt x="6675" y="3972"/>
                  <a:pt x="1" y="1"/>
                </a:cubicBezTo>
                <a:close/>
              </a:path>
            </a:pathLst>
          </a:custGeom>
          <a:solidFill>
            <a:srgbClr val="E2DACC">
              <a:alpha val="410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 name="Google Shape;103;p13"/>
          <p:cNvSpPr txBox="1">
            <a:spLocks noGrp="1"/>
          </p:cNvSpPr>
          <p:nvPr>
            <p:ph type="title"/>
          </p:nvPr>
        </p:nvSpPr>
        <p:spPr>
          <a:xfrm rot="-5400000">
            <a:off x="-3003200" y="2351100"/>
            <a:ext cx="6912600" cy="441300"/>
          </a:xfrm>
          <a:prstGeom prst="rect">
            <a:avLst/>
          </a:prstGeom>
        </p:spPr>
        <p:txBody>
          <a:bodyPr spcFirstLastPara="1" wrap="square" lIns="91425" tIns="91425" rIns="91425" bIns="91425" anchor="b" anchorCtr="0">
            <a:noAutofit/>
          </a:bodyPr>
          <a:lstStyle>
            <a:lvl1pPr lvl="0" algn="ctr" rtl="0">
              <a:spcBef>
                <a:spcPts val="0"/>
              </a:spcBef>
              <a:spcAft>
                <a:spcPts val="0"/>
              </a:spcAft>
              <a:buClr>
                <a:schemeClr val="accent1"/>
              </a:buClr>
              <a:buSzPts val="1800"/>
              <a:buNone/>
              <a:defRPr sz="1800">
                <a:solidFill>
                  <a:schemeClr val="accent1"/>
                </a:solidFill>
              </a:defRPr>
            </a:lvl1pPr>
            <a:lvl2pPr lvl="1" rtl="0">
              <a:spcBef>
                <a:spcPts val="0"/>
              </a:spcBef>
              <a:spcAft>
                <a:spcPts val="0"/>
              </a:spcAft>
              <a:buClr>
                <a:srgbClr val="E1A101"/>
              </a:buClr>
              <a:buSzPts val="2800"/>
              <a:buNone/>
              <a:defRPr>
                <a:solidFill>
                  <a:srgbClr val="E1A101"/>
                </a:solidFill>
              </a:defRPr>
            </a:lvl2pPr>
            <a:lvl3pPr lvl="2" rtl="0">
              <a:spcBef>
                <a:spcPts val="0"/>
              </a:spcBef>
              <a:spcAft>
                <a:spcPts val="0"/>
              </a:spcAft>
              <a:buClr>
                <a:srgbClr val="E1A101"/>
              </a:buClr>
              <a:buSzPts val="2800"/>
              <a:buNone/>
              <a:defRPr>
                <a:solidFill>
                  <a:srgbClr val="E1A101"/>
                </a:solidFill>
              </a:defRPr>
            </a:lvl3pPr>
            <a:lvl4pPr lvl="3" rtl="0">
              <a:spcBef>
                <a:spcPts val="0"/>
              </a:spcBef>
              <a:spcAft>
                <a:spcPts val="0"/>
              </a:spcAft>
              <a:buClr>
                <a:srgbClr val="E1A101"/>
              </a:buClr>
              <a:buSzPts val="2800"/>
              <a:buNone/>
              <a:defRPr>
                <a:solidFill>
                  <a:srgbClr val="E1A101"/>
                </a:solidFill>
              </a:defRPr>
            </a:lvl4pPr>
            <a:lvl5pPr lvl="4" rtl="0">
              <a:spcBef>
                <a:spcPts val="0"/>
              </a:spcBef>
              <a:spcAft>
                <a:spcPts val="0"/>
              </a:spcAft>
              <a:buClr>
                <a:srgbClr val="E1A101"/>
              </a:buClr>
              <a:buSzPts val="2800"/>
              <a:buNone/>
              <a:defRPr>
                <a:solidFill>
                  <a:srgbClr val="E1A101"/>
                </a:solidFill>
              </a:defRPr>
            </a:lvl5pPr>
            <a:lvl6pPr lvl="5" rtl="0">
              <a:spcBef>
                <a:spcPts val="0"/>
              </a:spcBef>
              <a:spcAft>
                <a:spcPts val="0"/>
              </a:spcAft>
              <a:buClr>
                <a:srgbClr val="E1A101"/>
              </a:buClr>
              <a:buSzPts val="2800"/>
              <a:buNone/>
              <a:defRPr>
                <a:solidFill>
                  <a:srgbClr val="E1A101"/>
                </a:solidFill>
              </a:defRPr>
            </a:lvl6pPr>
            <a:lvl7pPr lvl="6" rtl="0">
              <a:spcBef>
                <a:spcPts val="0"/>
              </a:spcBef>
              <a:spcAft>
                <a:spcPts val="0"/>
              </a:spcAft>
              <a:buClr>
                <a:srgbClr val="E1A101"/>
              </a:buClr>
              <a:buSzPts val="2800"/>
              <a:buNone/>
              <a:defRPr>
                <a:solidFill>
                  <a:srgbClr val="E1A101"/>
                </a:solidFill>
              </a:defRPr>
            </a:lvl7pPr>
            <a:lvl8pPr lvl="7" rtl="0">
              <a:spcBef>
                <a:spcPts val="0"/>
              </a:spcBef>
              <a:spcAft>
                <a:spcPts val="0"/>
              </a:spcAft>
              <a:buClr>
                <a:srgbClr val="E1A101"/>
              </a:buClr>
              <a:buSzPts val="2800"/>
              <a:buNone/>
              <a:defRPr>
                <a:solidFill>
                  <a:srgbClr val="E1A101"/>
                </a:solidFill>
              </a:defRPr>
            </a:lvl8pPr>
            <a:lvl9pPr lvl="8" rtl="0">
              <a:spcBef>
                <a:spcPts val="0"/>
              </a:spcBef>
              <a:spcAft>
                <a:spcPts val="0"/>
              </a:spcAft>
              <a:buClr>
                <a:srgbClr val="E1A101"/>
              </a:buClr>
              <a:buSzPts val="2800"/>
              <a:buNone/>
              <a:defRPr>
                <a:solidFill>
                  <a:srgbClr val="E1A101"/>
                </a:solidFill>
              </a:defRPr>
            </a:lvl9pPr>
          </a:lstStyle>
          <a:p>
            <a:endParaRPr/>
          </a:p>
        </p:txBody>
      </p:sp>
      <p:sp>
        <p:nvSpPr>
          <p:cNvPr id="104" name="Google Shape;104;p13"/>
          <p:cNvSpPr txBox="1">
            <a:spLocks noGrp="1"/>
          </p:cNvSpPr>
          <p:nvPr>
            <p:ph type="title" idx="2"/>
          </p:nvPr>
        </p:nvSpPr>
        <p:spPr>
          <a:xfrm>
            <a:off x="1229350" y="1248253"/>
            <a:ext cx="2022600" cy="565800"/>
          </a:xfrm>
          <a:prstGeom prst="rect">
            <a:avLst/>
          </a:prstGeom>
        </p:spPr>
        <p:txBody>
          <a:bodyPr spcFirstLastPara="1" wrap="square" lIns="91425" tIns="91425" rIns="91425" bIns="91425" anchor="b" anchorCtr="0">
            <a:noAutofit/>
          </a:bodyPr>
          <a:lstStyle>
            <a:lvl1pPr lvl="0" algn="ctr" rtl="0">
              <a:spcBef>
                <a:spcPts val="0"/>
              </a:spcBef>
              <a:spcAft>
                <a:spcPts val="0"/>
              </a:spcAft>
              <a:buClr>
                <a:schemeClr val="accent1"/>
              </a:buClr>
              <a:buSzPts val="1600"/>
              <a:buNone/>
              <a:defRPr sz="1600">
                <a:solidFill>
                  <a:schemeClr val="accent1"/>
                </a:solidFill>
              </a:defRPr>
            </a:lvl1pPr>
            <a:lvl2pPr lvl="1" algn="ctr" rtl="0">
              <a:spcBef>
                <a:spcPts val="0"/>
              </a:spcBef>
              <a:spcAft>
                <a:spcPts val="0"/>
              </a:spcAft>
              <a:buClr>
                <a:schemeClr val="accent1"/>
              </a:buClr>
              <a:buSzPts val="4200"/>
              <a:buNone/>
              <a:defRPr sz="4200">
                <a:solidFill>
                  <a:schemeClr val="accent1"/>
                </a:solidFill>
              </a:defRPr>
            </a:lvl2pPr>
            <a:lvl3pPr lvl="2" algn="ctr" rtl="0">
              <a:spcBef>
                <a:spcPts val="0"/>
              </a:spcBef>
              <a:spcAft>
                <a:spcPts val="0"/>
              </a:spcAft>
              <a:buClr>
                <a:schemeClr val="accent1"/>
              </a:buClr>
              <a:buSzPts val="4200"/>
              <a:buNone/>
              <a:defRPr sz="4200">
                <a:solidFill>
                  <a:schemeClr val="accent1"/>
                </a:solidFill>
              </a:defRPr>
            </a:lvl3pPr>
            <a:lvl4pPr lvl="3" algn="ctr" rtl="0">
              <a:spcBef>
                <a:spcPts val="0"/>
              </a:spcBef>
              <a:spcAft>
                <a:spcPts val="0"/>
              </a:spcAft>
              <a:buClr>
                <a:schemeClr val="accent1"/>
              </a:buClr>
              <a:buSzPts val="4200"/>
              <a:buNone/>
              <a:defRPr sz="4200">
                <a:solidFill>
                  <a:schemeClr val="accent1"/>
                </a:solidFill>
              </a:defRPr>
            </a:lvl4pPr>
            <a:lvl5pPr lvl="4" algn="ctr" rtl="0">
              <a:spcBef>
                <a:spcPts val="0"/>
              </a:spcBef>
              <a:spcAft>
                <a:spcPts val="0"/>
              </a:spcAft>
              <a:buClr>
                <a:schemeClr val="accent1"/>
              </a:buClr>
              <a:buSzPts val="4200"/>
              <a:buNone/>
              <a:defRPr sz="4200">
                <a:solidFill>
                  <a:schemeClr val="accent1"/>
                </a:solidFill>
              </a:defRPr>
            </a:lvl5pPr>
            <a:lvl6pPr lvl="5" algn="ctr" rtl="0">
              <a:spcBef>
                <a:spcPts val="0"/>
              </a:spcBef>
              <a:spcAft>
                <a:spcPts val="0"/>
              </a:spcAft>
              <a:buClr>
                <a:schemeClr val="accent1"/>
              </a:buClr>
              <a:buSzPts val="4200"/>
              <a:buNone/>
              <a:defRPr sz="4200">
                <a:solidFill>
                  <a:schemeClr val="accent1"/>
                </a:solidFill>
              </a:defRPr>
            </a:lvl6pPr>
            <a:lvl7pPr lvl="6" algn="ctr" rtl="0">
              <a:spcBef>
                <a:spcPts val="0"/>
              </a:spcBef>
              <a:spcAft>
                <a:spcPts val="0"/>
              </a:spcAft>
              <a:buClr>
                <a:schemeClr val="accent1"/>
              </a:buClr>
              <a:buSzPts val="4200"/>
              <a:buNone/>
              <a:defRPr sz="4200">
                <a:solidFill>
                  <a:schemeClr val="accent1"/>
                </a:solidFill>
              </a:defRPr>
            </a:lvl7pPr>
            <a:lvl8pPr lvl="7" algn="ctr" rtl="0">
              <a:spcBef>
                <a:spcPts val="0"/>
              </a:spcBef>
              <a:spcAft>
                <a:spcPts val="0"/>
              </a:spcAft>
              <a:buClr>
                <a:schemeClr val="accent1"/>
              </a:buClr>
              <a:buSzPts val="4200"/>
              <a:buNone/>
              <a:defRPr sz="4200">
                <a:solidFill>
                  <a:schemeClr val="accent1"/>
                </a:solidFill>
              </a:defRPr>
            </a:lvl8pPr>
            <a:lvl9pPr lvl="8" algn="ctr" rtl="0">
              <a:spcBef>
                <a:spcPts val="0"/>
              </a:spcBef>
              <a:spcAft>
                <a:spcPts val="0"/>
              </a:spcAft>
              <a:buClr>
                <a:schemeClr val="accent1"/>
              </a:buClr>
              <a:buSzPts val="4200"/>
              <a:buNone/>
              <a:defRPr sz="4200">
                <a:solidFill>
                  <a:schemeClr val="accent1"/>
                </a:solidFill>
              </a:defRPr>
            </a:lvl9pPr>
          </a:lstStyle>
          <a:p>
            <a:endParaRPr/>
          </a:p>
        </p:txBody>
      </p:sp>
      <p:sp>
        <p:nvSpPr>
          <p:cNvPr id="105" name="Google Shape;105;p13"/>
          <p:cNvSpPr txBox="1">
            <a:spLocks noGrp="1"/>
          </p:cNvSpPr>
          <p:nvPr>
            <p:ph type="subTitle" idx="1"/>
          </p:nvPr>
        </p:nvSpPr>
        <p:spPr>
          <a:xfrm>
            <a:off x="1229350" y="1749128"/>
            <a:ext cx="2022600" cy="565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dk2"/>
              </a:buClr>
              <a:buSzPts val="1400"/>
              <a:buNone/>
              <a:defRPr sz="1400">
                <a:solidFill>
                  <a:schemeClr val="dk2"/>
                </a:solidFill>
              </a:defRPr>
            </a:lvl1pPr>
            <a:lvl2pPr lvl="1" algn="ctr" rtl="0">
              <a:lnSpc>
                <a:spcPct val="100000"/>
              </a:lnSpc>
              <a:spcBef>
                <a:spcPts val="0"/>
              </a:spcBef>
              <a:spcAft>
                <a:spcPts val="0"/>
              </a:spcAft>
              <a:buClr>
                <a:schemeClr val="dk2"/>
              </a:buClr>
              <a:buSzPts val="1400"/>
              <a:buNone/>
              <a:defRPr>
                <a:solidFill>
                  <a:schemeClr val="dk2"/>
                </a:solidFill>
              </a:defRPr>
            </a:lvl2pPr>
            <a:lvl3pPr lvl="2" algn="ctr" rtl="0">
              <a:lnSpc>
                <a:spcPct val="100000"/>
              </a:lnSpc>
              <a:spcBef>
                <a:spcPts val="0"/>
              </a:spcBef>
              <a:spcAft>
                <a:spcPts val="0"/>
              </a:spcAft>
              <a:buClr>
                <a:schemeClr val="dk2"/>
              </a:buClr>
              <a:buSzPts val="1400"/>
              <a:buNone/>
              <a:defRPr>
                <a:solidFill>
                  <a:schemeClr val="dk2"/>
                </a:solidFill>
              </a:defRPr>
            </a:lvl3pPr>
            <a:lvl4pPr lvl="3" algn="ctr" rtl="0">
              <a:lnSpc>
                <a:spcPct val="100000"/>
              </a:lnSpc>
              <a:spcBef>
                <a:spcPts val="0"/>
              </a:spcBef>
              <a:spcAft>
                <a:spcPts val="0"/>
              </a:spcAft>
              <a:buClr>
                <a:schemeClr val="dk2"/>
              </a:buClr>
              <a:buSzPts val="1400"/>
              <a:buNone/>
              <a:defRPr>
                <a:solidFill>
                  <a:schemeClr val="dk2"/>
                </a:solidFill>
              </a:defRPr>
            </a:lvl4pPr>
            <a:lvl5pPr lvl="4" algn="ctr" rtl="0">
              <a:lnSpc>
                <a:spcPct val="100000"/>
              </a:lnSpc>
              <a:spcBef>
                <a:spcPts val="0"/>
              </a:spcBef>
              <a:spcAft>
                <a:spcPts val="0"/>
              </a:spcAft>
              <a:buClr>
                <a:schemeClr val="dk2"/>
              </a:buClr>
              <a:buSzPts val="1400"/>
              <a:buNone/>
              <a:defRPr>
                <a:solidFill>
                  <a:schemeClr val="dk2"/>
                </a:solidFill>
              </a:defRPr>
            </a:lvl5pPr>
            <a:lvl6pPr lvl="5" algn="ctr" rtl="0">
              <a:lnSpc>
                <a:spcPct val="100000"/>
              </a:lnSpc>
              <a:spcBef>
                <a:spcPts val="0"/>
              </a:spcBef>
              <a:spcAft>
                <a:spcPts val="0"/>
              </a:spcAft>
              <a:buClr>
                <a:schemeClr val="dk2"/>
              </a:buClr>
              <a:buSzPts val="1400"/>
              <a:buNone/>
              <a:defRPr>
                <a:solidFill>
                  <a:schemeClr val="dk2"/>
                </a:solidFill>
              </a:defRPr>
            </a:lvl6pPr>
            <a:lvl7pPr lvl="6" algn="ctr" rtl="0">
              <a:lnSpc>
                <a:spcPct val="100000"/>
              </a:lnSpc>
              <a:spcBef>
                <a:spcPts val="0"/>
              </a:spcBef>
              <a:spcAft>
                <a:spcPts val="0"/>
              </a:spcAft>
              <a:buClr>
                <a:schemeClr val="dk2"/>
              </a:buClr>
              <a:buSzPts val="1400"/>
              <a:buNone/>
              <a:defRPr>
                <a:solidFill>
                  <a:schemeClr val="dk2"/>
                </a:solidFill>
              </a:defRPr>
            </a:lvl7pPr>
            <a:lvl8pPr lvl="7" algn="ctr" rtl="0">
              <a:lnSpc>
                <a:spcPct val="100000"/>
              </a:lnSpc>
              <a:spcBef>
                <a:spcPts val="0"/>
              </a:spcBef>
              <a:spcAft>
                <a:spcPts val="0"/>
              </a:spcAft>
              <a:buClr>
                <a:schemeClr val="dk2"/>
              </a:buClr>
              <a:buSzPts val="1400"/>
              <a:buNone/>
              <a:defRPr>
                <a:solidFill>
                  <a:schemeClr val="dk2"/>
                </a:solidFill>
              </a:defRPr>
            </a:lvl8pPr>
            <a:lvl9pPr lvl="8" algn="ctr" rtl="0">
              <a:lnSpc>
                <a:spcPct val="100000"/>
              </a:lnSpc>
              <a:spcBef>
                <a:spcPts val="0"/>
              </a:spcBef>
              <a:spcAft>
                <a:spcPts val="0"/>
              </a:spcAft>
              <a:buClr>
                <a:schemeClr val="dk2"/>
              </a:buClr>
              <a:buSzPts val="1400"/>
              <a:buNone/>
              <a:defRPr>
                <a:solidFill>
                  <a:schemeClr val="dk2"/>
                </a:solidFill>
              </a:defRPr>
            </a:lvl9pPr>
          </a:lstStyle>
          <a:p>
            <a:endParaRPr/>
          </a:p>
        </p:txBody>
      </p:sp>
      <p:sp>
        <p:nvSpPr>
          <p:cNvPr id="106" name="Google Shape;106;p13"/>
          <p:cNvSpPr txBox="1">
            <a:spLocks noGrp="1"/>
          </p:cNvSpPr>
          <p:nvPr>
            <p:ph type="title" idx="3" hasCustomPrompt="1"/>
          </p:nvPr>
        </p:nvSpPr>
        <p:spPr>
          <a:xfrm>
            <a:off x="1630750" y="719859"/>
            <a:ext cx="1219800" cy="6555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3600"/>
              <a:buNone/>
              <a:defRPr sz="3600"/>
            </a:lvl1pPr>
            <a:lvl2pPr lvl="1" algn="ctr" rtl="0">
              <a:spcBef>
                <a:spcPts val="0"/>
              </a:spcBef>
              <a:spcAft>
                <a:spcPts val="0"/>
              </a:spcAft>
              <a:buSzPts val="3600"/>
              <a:buNone/>
              <a:defRPr sz="3600"/>
            </a:lvl2pPr>
            <a:lvl3pPr lvl="2" algn="ctr" rtl="0">
              <a:spcBef>
                <a:spcPts val="0"/>
              </a:spcBef>
              <a:spcAft>
                <a:spcPts val="0"/>
              </a:spcAft>
              <a:buSzPts val="3600"/>
              <a:buNone/>
              <a:defRPr sz="3600"/>
            </a:lvl3pPr>
            <a:lvl4pPr lvl="3" algn="ctr" rtl="0">
              <a:spcBef>
                <a:spcPts val="0"/>
              </a:spcBef>
              <a:spcAft>
                <a:spcPts val="0"/>
              </a:spcAft>
              <a:buSzPts val="3600"/>
              <a:buNone/>
              <a:defRPr sz="3600"/>
            </a:lvl4pPr>
            <a:lvl5pPr lvl="4" algn="ctr" rtl="0">
              <a:spcBef>
                <a:spcPts val="0"/>
              </a:spcBef>
              <a:spcAft>
                <a:spcPts val="0"/>
              </a:spcAft>
              <a:buSzPts val="3600"/>
              <a:buNone/>
              <a:defRPr sz="3600"/>
            </a:lvl5pPr>
            <a:lvl6pPr lvl="5" algn="ctr" rtl="0">
              <a:spcBef>
                <a:spcPts val="0"/>
              </a:spcBef>
              <a:spcAft>
                <a:spcPts val="0"/>
              </a:spcAft>
              <a:buSzPts val="3600"/>
              <a:buNone/>
              <a:defRPr sz="3600"/>
            </a:lvl6pPr>
            <a:lvl7pPr lvl="6" algn="ctr" rtl="0">
              <a:spcBef>
                <a:spcPts val="0"/>
              </a:spcBef>
              <a:spcAft>
                <a:spcPts val="0"/>
              </a:spcAft>
              <a:buSzPts val="3600"/>
              <a:buNone/>
              <a:defRPr sz="3600"/>
            </a:lvl7pPr>
            <a:lvl8pPr lvl="7" algn="ctr" rtl="0">
              <a:spcBef>
                <a:spcPts val="0"/>
              </a:spcBef>
              <a:spcAft>
                <a:spcPts val="0"/>
              </a:spcAft>
              <a:buSzPts val="3600"/>
              <a:buNone/>
              <a:defRPr sz="3600"/>
            </a:lvl8pPr>
            <a:lvl9pPr lvl="8" algn="ctr" rtl="0">
              <a:spcBef>
                <a:spcPts val="0"/>
              </a:spcBef>
              <a:spcAft>
                <a:spcPts val="0"/>
              </a:spcAft>
              <a:buSzPts val="3600"/>
              <a:buNone/>
              <a:defRPr sz="3600"/>
            </a:lvl9pPr>
          </a:lstStyle>
          <a:p>
            <a:r>
              <a:t>xx%</a:t>
            </a:r>
          </a:p>
        </p:txBody>
      </p:sp>
      <p:sp>
        <p:nvSpPr>
          <p:cNvPr id="107" name="Google Shape;107;p13"/>
          <p:cNvSpPr txBox="1">
            <a:spLocks noGrp="1"/>
          </p:cNvSpPr>
          <p:nvPr>
            <p:ph type="title" idx="4"/>
          </p:nvPr>
        </p:nvSpPr>
        <p:spPr>
          <a:xfrm>
            <a:off x="1229350" y="3320079"/>
            <a:ext cx="2022600" cy="565800"/>
          </a:xfrm>
          <a:prstGeom prst="rect">
            <a:avLst/>
          </a:prstGeom>
        </p:spPr>
        <p:txBody>
          <a:bodyPr spcFirstLastPara="1" wrap="square" lIns="91425" tIns="91425" rIns="91425" bIns="91425" anchor="b" anchorCtr="0">
            <a:noAutofit/>
          </a:bodyPr>
          <a:lstStyle>
            <a:lvl1pPr lvl="0" algn="ctr" rtl="0">
              <a:spcBef>
                <a:spcPts val="0"/>
              </a:spcBef>
              <a:spcAft>
                <a:spcPts val="0"/>
              </a:spcAft>
              <a:buClr>
                <a:schemeClr val="accent1"/>
              </a:buClr>
              <a:buSzPts val="1600"/>
              <a:buNone/>
              <a:defRPr sz="1600">
                <a:solidFill>
                  <a:schemeClr val="accent1"/>
                </a:solidFill>
              </a:defRPr>
            </a:lvl1pPr>
            <a:lvl2pPr lvl="1" algn="ctr" rtl="0">
              <a:spcBef>
                <a:spcPts val="0"/>
              </a:spcBef>
              <a:spcAft>
                <a:spcPts val="0"/>
              </a:spcAft>
              <a:buClr>
                <a:schemeClr val="accent1"/>
              </a:buClr>
              <a:buSzPts val="4200"/>
              <a:buNone/>
              <a:defRPr sz="4200">
                <a:solidFill>
                  <a:schemeClr val="accent1"/>
                </a:solidFill>
              </a:defRPr>
            </a:lvl2pPr>
            <a:lvl3pPr lvl="2" algn="ctr" rtl="0">
              <a:spcBef>
                <a:spcPts val="0"/>
              </a:spcBef>
              <a:spcAft>
                <a:spcPts val="0"/>
              </a:spcAft>
              <a:buClr>
                <a:schemeClr val="accent1"/>
              </a:buClr>
              <a:buSzPts val="4200"/>
              <a:buNone/>
              <a:defRPr sz="4200">
                <a:solidFill>
                  <a:schemeClr val="accent1"/>
                </a:solidFill>
              </a:defRPr>
            </a:lvl3pPr>
            <a:lvl4pPr lvl="3" algn="ctr" rtl="0">
              <a:spcBef>
                <a:spcPts val="0"/>
              </a:spcBef>
              <a:spcAft>
                <a:spcPts val="0"/>
              </a:spcAft>
              <a:buClr>
                <a:schemeClr val="accent1"/>
              </a:buClr>
              <a:buSzPts val="4200"/>
              <a:buNone/>
              <a:defRPr sz="4200">
                <a:solidFill>
                  <a:schemeClr val="accent1"/>
                </a:solidFill>
              </a:defRPr>
            </a:lvl4pPr>
            <a:lvl5pPr lvl="4" algn="ctr" rtl="0">
              <a:spcBef>
                <a:spcPts val="0"/>
              </a:spcBef>
              <a:spcAft>
                <a:spcPts val="0"/>
              </a:spcAft>
              <a:buClr>
                <a:schemeClr val="accent1"/>
              </a:buClr>
              <a:buSzPts val="4200"/>
              <a:buNone/>
              <a:defRPr sz="4200">
                <a:solidFill>
                  <a:schemeClr val="accent1"/>
                </a:solidFill>
              </a:defRPr>
            </a:lvl5pPr>
            <a:lvl6pPr lvl="5" algn="ctr" rtl="0">
              <a:spcBef>
                <a:spcPts val="0"/>
              </a:spcBef>
              <a:spcAft>
                <a:spcPts val="0"/>
              </a:spcAft>
              <a:buClr>
                <a:schemeClr val="accent1"/>
              </a:buClr>
              <a:buSzPts val="4200"/>
              <a:buNone/>
              <a:defRPr sz="4200">
                <a:solidFill>
                  <a:schemeClr val="accent1"/>
                </a:solidFill>
              </a:defRPr>
            </a:lvl6pPr>
            <a:lvl7pPr lvl="6" algn="ctr" rtl="0">
              <a:spcBef>
                <a:spcPts val="0"/>
              </a:spcBef>
              <a:spcAft>
                <a:spcPts val="0"/>
              </a:spcAft>
              <a:buClr>
                <a:schemeClr val="accent1"/>
              </a:buClr>
              <a:buSzPts val="4200"/>
              <a:buNone/>
              <a:defRPr sz="4200">
                <a:solidFill>
                  <a:schemeClr val="accent1"/>
                </a:solidFill>
              </a:defRPr>
            </a:lvl7pPr>
            <a:lvl8pPr lvl="7" algn="ctr" rtl="0">
              <a:spcBef>
                <a:spcPts val="0"/>
              </a:spcBef>
              <a:spcAft>
                <a:spcPts val="0"/>
              </a:spcAft>
              <a:buClr>
                <a:schemeClr val="accent1"/>
              </a:buClr>
              <a:buSzPts val="4200"/>
              <a:buNone/>
              <a:defRPr sz="4200">
                <a:solidFill>
                  <a:schemeClr val="accent1"/>
                </a:solidFill>
              </a:defRPr>
            </a:lvl8pPr>
            <a:lvl9pPr lvl="8" algn="ctr" rtl="0">
              <a:spcBef>
                <a:spcPts val="0"/>
              </a:spcBef>
              <a:spcAft>
                <a:spcPts val="0"/>
              </a:spcAft>
              <a:buClr>
                <a:schemeClr val="accent1"/>
              </a:buClr>
              <a:buSzPts val="4200"/>
              <a:buNone/>
              <a:defRPr sz="4200">
                <a:solidFill>
                  <a:schemeClr val="accent1"/>
                </a:solidFill>
              </a:defRPr>
            </a:lvl9pPr>
          </a:lstStyle>
          <a:p>
            <a:endParaRPr/>
          </a:p>
        </p:txBody>
      </p:sp>
      <p:sp>
        <p:nvSpPr>
          <p:cNvPr id="108" name="Google Shape;108;p13"/>
          <p:cNvSpPr txBox="1">
            <a:spLocks noGrp="1"/>
          </p:cNvSpPr>
          <p:nvPr>
            <p:ph type="subTitle" idx="5"/>
          </p:nvPr>
        </p:nvSpPr>
        <p:spPr>
          <a:xfrm>
            <a:off x="1229350" y="3820954"/>
            <a:ext cx="2022600" cy="565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dk2"/>
              </a:buClr>
              <a:buSzPts val="1400"/>
              <a:buNone/>
              <a:defRPr sz="1400">
                <a:solidFill>
                  <a:schemeClr val="dk2"/>
                </a:solidFill>
              </a:defRPr>
            </a:lvl1pPr>
            <a:lvl2pPr lvl="1" algn="ctr" rtl="0">
              <a:lnSpc>
                <a:spcPct val="100000"/>
              </a:lnSpc>
              <a:spcBef>
                <a:spcPts val="0"/>
              </a:spcBef>
              <a:spcAft>
                <a:spcPts val="0"/>
              </a:spcAft>
              <a:buClr>
                <a:schemeClr val="dk2"/>
              </a:buClr>
              <a:buSzPts val="1400"/>
              <a:buNone/>
              <a:defRPr>
                <a:solidFill>
                  <a:schemeClr val="dk2"/>
                </a:solidFill>
              </a:defRPr>
            </a:lvl2pPr>
            <a:lvl3pPr lvl="2" algn="ctr" rtl="0">
              <a:lnSpc>
                <a:spcPct val="100000"/>
              </a:lnSpc>
              <a:spcBef>
                <a:spcPts val="0"/>
              </a:spcBef>
              <a:spcAft>
                <a:spcPts val="0"/>
              </a:spcAft>
              <a:buClr>
                <a:schemeClr val="dk2"/>
              </a:buClr>
              <a:buSzPts val="1400"/>
              <a:buNone/>
              <a:defRPr>
                <a:solidFill>
                  <a:schemeClr val="dk2"/>
                </a:solidFill>
              </a:defRPr>
            </a:lvl3pPr>
            <a:lvl4pPr lvl="3" algn="ctr" rtl="0">
              <a:lnSpc>
                <a:spcPct val="100000"/>
              </a:lnSpc>
              <a:spcBef>
                <a:spcPts val="0"/>
              </a:spcBef>
              <a:spcAft>
                <a:spcPts val="0"/>
              </a:spcAft>
              <a:buClr>
                <a:schemeClr val="dk2"/>
              </a:buClr>
              <a:buSzPts val="1400"/>
              <a:buNone/>
              <a:defRPr>
                <a:solidFill>
                  <a:schemeClr val="dk2"/>
                </a:solidFill>
              </a:defRPr>
            </a:lvl4pPr>
            <a:lvl5pPr lvl="4" algn="ctr" rtl="0">
              <a:lnSpc>
                <a:spcPct val="100000"/>
              </a:lnSpc>
              <a:spcBef>
                <a:spcPts val="0"/>
              </a:spcBef>
              <a:spcAft>
                <a:spcPts val="0"/>
              </a:spcAft>
              <a:buClr>
                <a:schemeClr val="dk2"/>
              </a:buClr>
              <a:buSzPts val="1400"/>
              <a:buNone/>
              <a:defRPr>
                <a:solidFill>
                  <a:schemeClr val="dk2"/>
                </a:solidFill>
              </a:defRPr>
            </a:lvl5pPr>
            <a:lvl6pPr lvl="5" algn="ctr" rtl="0">
              <a:lnSpc>
                <a:spcPct val="100000"/>
              </a:lnSpc>
              <a:spcBef>
                <a:spcPts val="0"/>
              </a:spcBef>
              <a:spcAft>
                <a:spcPts val="0"/>
              </a:spcAft>
              <a:buClr>
                <a:schemeClr val="dk2"/>
              </a:buClr>
              <a:buSzPts val="1400"/>
              <a:buNone/>
              <a:defRPr>
                <a:solidFill>
                  <a:schemeClr val="dk2"/>
                </a:solidFill>
              </a:defRPr>
            </a:lvl6pPr>
            <a:lvl7pPr lvl="6" algn="ctr" rtl="0">
              <a:lnSpc>
                <a:spcPct val="100000"/>
              </a:lnSpc>
              <a:spcBef>
                <a:spcPts val="0"/>
              </a:spcBef>
              <a:spcAft>
                <a:spcPts val="0"/>
              </a:spcAft>
              <a:buClr>
                <a:schemeClr val="dk2"/>
              </a:buClr>
              <a:buSzPts val="1400"/>
              <a:buNone/>
              <a:defRPr>
                <a:solidFill>
                  <a:schemeClr val="dk2"/>
                </a:solidFill>
              </a:defRPr>
            </a:lvl7pPr>
            <a:lvl8pPr lvl="7" algn="ctr" rtl="0">
              <a:lnSpc>
                <a:spcPct val="100000"/>
              </a:lnSpc>
              <a:spcBef>
                <a:spcPts val="0"/>
              </a:spcBef>
              <a:spcAft>
                <a:spcPts val="0"/>
              </a:spcAft>
              <a:buClr>
                <a:schemeClr val="dk2"/>
              </a:buClr>
              <a:buSzPts val="1400"/>
              <a:buNone/>
              <a:defRPr>
                <a:solidFill>
                  <a:schemeClr val="dk2"/>
                </a:solidFill>
              </a:defRPr>
            </a:lvl8pPr>
            <a:lvl9pPr lvl="8" algn="ctr" rtl="0">
              <a:lnSpc>
                <a:spcPct val="100000"/>
              </a:lnSpc>
              <a:spcBef>
                <a:spcPts val="0"/>
              </a:spcBef>
              <a:spcAft>
                <a:spcPts val="0"/>
              </a:spcAft>
              <a:buClr>
                <a:schemeClr val="dk2"/>
              </a:buClr>
              <a:buSzPts val="1400"/>
              <a:buNone/>
              <a:defRPr>
                <a:solidFill>
                  <a:schemeClr val="dk2"/>
                </a:solidFill>
              </a:defRPr>
            </a:lvl9pPr>
          </a:lstStyle>
          <a:p>
            <a:endParaRPr/>
          </a:p>
        </p:txBody>
      </p:sp>
      <p:sp>
        <p:nvSpPr>
          <p:cNvPr id="109" name="Google Shape;109;p13"/>
          <p:cNvSpPr txBox="1">
            <a:spLocks noGrp="1"/>
          </p:cNvSpPr>
          <p:nvPr>
            <p:ph type="title" idx="6" hasCustomPrompt="1"/>
          </p:nvPr>
        </p:nvSpPr>
        <p:spPr>
          <a:xfrm>
            <a:off x="1630750" y="2791686"/>
            <a:ext cx="1219800" cy="6555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3600"/>
              <a:buNone/>
              <a:defRPr sz="3600"/>
            </a:lvl1pPr>
            <a:lvl2pPr lvl="1" algn="ctr" rtl="0">
              <a:spcBef>
                <a:spcPts val="0"/>
              </a:spcBef>
              <a:spcAft>
                <a:spcPts val="0"/>
              </a:spcAft>
              <a:buSzPts val="3600"/>
              <a:buNone/>
              <a:defRPr sz="3600"/>
            </a:lvl2pPr>
            <a:lvl3pPr lvl="2" algn="ctr" rtl="0">
              <a:spcBef>
                <a:spcPts val="0"/>
              </a:spcBef>
              <a:spcAft>
                <a:spcPts val="0"/>
              </a:spcAft>
              <a:buSzPts val="3600"/>
              <a:buNone/>
              <a:defRPr sz="3600"/>
            </a:lvl3pPr>
            <a:lvl4pPr lvl="3" algn="ctr" rtl="0">
              <a:spcBef>
                <a:spcPts val="0"/>
              </a:spcBef>
              <a:spcAft>
                <a:spcPts val="0"/>
              </a:spcAft>
              <a:buSzPts val="3600"/>
              <a:buNone/>
              <a:defRPr sz="3600"/>
            </a:lvl4pPr>
            <a:lvl5pPr lvl="4" algn="ctr" rtl="0">
              <a:spcBef>
                <a:spcPts val="0"/>
              </a:spcBef>
              <a:spcAft>
                <a:spcPts val="0"/>
              </a:spcAft>
              <a:buSzPts val="3600"/>
              <a:buNone/>
              <a:defRPr sz="3600"/>
            </a:lvl5pPr>
            <a:lvl6pPr lvl="5" algn="ctr" rtl="0">
              <a:spcBef>
                <a:spcPts val="0"/>
              </a:spcBef>
              <a:spcAft>
                <a:spcPts val="0"/>
              </a:spcAft>
              <a:buSzPts val="3600"/>
              <a:buNone/>
              <a:defRPr sz="3600"/>
            </a:lvl6pPr>
            <a:lvl7pPr lvl="6" algn="ctr" rtl="0">
              <a:spcBef>
                <a:spcPts val="0"/>
              </a:spcBef>
              <a:spcAft>
                <a:spcPts val="0"/>
              </a:spcAft>
              <a:buSzPts val="3600"/>
              <a:buNone/>
              <a:defRPr sz="3600"/>
            </a:lvl7pPr>
            <a:lvl8pPr lvl="7" algn="ctr" rtl="0">
              <a:spcBef>
                <a:spcPts val="0"/>
              </a:spcBef>
              <a:spcAft>
                <a:spcPts val="0"/>
              </a:spcAft>
              <a:buSzPts val="3600"/>
              <a:buNone/>
              <a:defRPr sz="3600"/>
            </a:lvl8pPr>
            <a:lvl9pPr lvl="8" algn="ctr" rtl="0">
              <a:spcBef>
                <a:spcPts val="0"/>
              </a:spcBef>
              <a:spcAft>
                <a:spcPts val="0"/>
              </a:spcAft>
              <a:buSzPts val="3600"/>
              <a:buNone/>
              <a:defRPr sz="3600"/>
            </a:lvl9pPr>
          </a:lstStyle>
          <a:p>
            <a:r>
              <a:t>xx%</a:t>
            </a:r>
          </a:p>
        </p:txBody>
      </p:sp>
      <p:sp>
        <p:nvSpPr>
          <p:cNvPr id="110" name="Google Shape;110;p13"/>
          <p:cNvSpPr txBox="1">
            <a:spLocks noGrp="1"/>
          </p:cNvSpPr>
          <p:nvPr>
            <p:ph type="title" idx="7"/>
          </p:nvPr>
        </p:nvSpPr>
        <p:spPr>
          <a:xfrm>
            <a:off x="3560700" y="1248253"/>
            <a:ext cx="2022600" cy="565800"/>
          </a:xfrm>
          <a:prstGeom prst="rect">
            <a:avLst/>
          </a:prstGeom>
        </p:spPr>
        <p:txBody>
          <a:bodyPr spcFirstLastPara="1" wrap="square" lIns="91425" tIns="91425" rIns="91425" bIns="91425" anchor="b" anchorCtr="0">
            <a:noAutofit/>
          </a:bodyPr>
          <a:lstStyle>
            <a:lvl1pPr lvl="0" algn="ctr" rtl="0">
              <a:spcBef>
                <a:spcPts val="0"/>
              </a:spcBef>
              <a:spcAft>
                <a:spcPts val="0"/>
              </a:spcAft>
              <a:buClr>
                <a:schemeClr val="accent1"/>
              </a:buClr>
              <a:buSzPts val="1600"/>
              <a:buNone/>
              <a:defRPr sz="1600">
                <a:solidFill>
                  <a:schemeClr val="accent1"/>
                </a:solidFill>
              </a:defRPr>
            </a:lvl1pPr>
            <a:lvl2pPr lvl="1" algn="ctr" rtl="0">
              <a:spcBef>
                <a:spcPts val="0"/>
              </a:spcBef>
              <a:spcAft>
                <a:spcPts val="0"/>
              </a:spcAft>
              <a:buClr>
                <a:schemeClr val="accent1"/>
              </a:buClr>
              <a:buSzPts val="4200"/>
              <a:buNone/>
              <a:defRPr sz="4200">
                <a:solidFill>
                  <a:schemeClr val="accent1"/>
                </a:solidFill>
              </a:defRPr>
            </a:lvl2pPr>
            <a:lvl3pPr lvl="2" algn="ctr" rtl="0">
              <a:spcBef>
                <a:spcPts val="0"/>
              </a:spcBef>
              <a:spcAft>
                <a:spcPts val="0"/>
              </a:spcAft>
              <a:buClr>
                <a:schemeClr val="accent1"/>
              </a:buClr>
              <a:buSzPts val="4200"/>
              <a:buNone/>
              <a:defRPr sz="4200">
                <a:solidFill>
                  <a:schemeClr val="accent1"/>
                </a:solidFill>
              </a:defRPr>
            </a:lvl3pPr>
            <a:lvl4pPr lvl="3" algn="ctr" rtl="0">
              <a:spcBef>
                <a:spcPts val="0"/>
              </a:spcBef>
              <a:spcAft>
                <a:spcPts val="0"/>
              </a:spcAft>
              <a:buClr>
                <a:schemeClr val="accent1"/>
              </a:buClr>
              <a:buSzPts val="4200"/>
              <a:buNone/>
              <a:defRPr sz="4200">
                <a:solidFill>
                  <a:schemeClr val="accent1"/>
                </a:solidFill>
              </a:defRPr>
            </a:lvl4pPr>
            <a:lvl5pPr lvl="4" algn="ctr" rtl="0">
              <a:spcBef>
                <a:spcPts val="0"/>
              </a:spcBef>
              <a:spcAft>
                <a:spcPts val="0"/>
              </a:spcAft>
              <a:buClr>
                <a:schemeClr val="accent1"/>
              </a:buClr>
              <a:buSzPts val="4200"/>
              <a:buNone/>
              <a:defRPr sz="4200">
                <a:solidFill>
                  <a:schemeClr val="accent1"/>
                </a:solidFill>
              </a:defRPr>
            </a:lvl5pPr>
            <a:lvl6pPr lvl="5" algn="ctr" rtl="0">
              <a:spcBef>
                <a:spcPts val="0"/>
              </a:spcBef>
              <a:spcAft>
                <a:spcPts val="0"/>
              </a:spcAft>
              <a:buClr>
                <a:schemeClr val="accent1"/>
              </a:buClr>
              <a:buSzPts val="4200"/>
              <a:buNone/>
              <a:defRPr sz="4200">
                <a:solidFill>
                  <a:schemeClr val="accent1"/>
                </a:solidFill>
              </a:defRPr>
            </a:lvl6pPr>
            <a:lvl7pPr lvl="6" algn="ctr" rtl="0">
              <a:spcBef>
                <a:spcPts val="0"/>
              </a:spcBef>
              <a:spcAft>
                <a:spcPts val="0"/>
              </a:spcAft>
              <a:buClr>
                <a:schemeClr val="accent1"/>
              </a:buClr>
              <a:buSzPts val="4200"/>
              <a:buNone/>
              <a:defRPr sz="4200">
                <a:solidFill>
                  <a:schemeClr val="accent1"/>
                </a:solidFill>
              </a:defRPr>
            </a:lvl7pPr>
            <a:lvl8pPr lvl="7" algn="ctr" rtl="0">
              <a:spcBef>
                <a:spcPts val="0"/>
              </a:spcBef>
              <a:spcAft>
                <a:spcPts val="0"/>
              </a:spcAft>
              <a:buClr>
                <a:schemeClr val="accent1"/>
              </a:buClr>
              <a:buSzPts val="4200"/>
              <a:buNone/>
              <a:defRPr sz="4200">
                <a:solidFill>
                  <a:schemeClr val="accent1"/>
                </a:solidFill>
              </a:defRPr>
            </a:lvl8pPr>
            <a:lvl9pPr lvl="8" algn="ctr" rtl="0">
              <a:spcBef>
                <a:spcPts val="0"/>
              </a:spcBef>
              <a:spcAft>
                <a:spcPts val="0"/>
              </a:spcAft>
              <a:buClr>
                <a:schemeClr val="accent1"/>
              </a:buClr>
              <a:buSzPts val="4200"/>
              <a:buNone/>
              <a:defRPr sz="4200">
                <a:solidFill>
                  <a:schemeClr val="accent1"/>
                </a:solidFill>
              </a:defRPr>
            </a:lvl9pPr>
          </a:lstStyle>
          <a:p>
            <a:endParaRPr/>
          </a:p>
        </p:txBody>
      </p:sp>
      <p:sp>
        <p:nvSpPr>
          <p:cNvPr id="111" name="Google Shape;111;p13"/>
          <p:cNvSpPr txBox="1">
            <a:spLocks noGrp="1"/>
          </p:cNvSpPr>
          <p:nvPr>
            <p:ph type="subTitle" idx="8"/>
          </p:nvPr>
        </p:nvSpPr>
        <p:spPr>
          <a:xfrm>
            <a:off x="3560700" y="1749128"/>
            <a:ext cx="2022600" cy="565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dk2"/>
              </a:buClr>
              <a:buSzPts val="1400"/>
              <a:buNone/>
              <a:defRPr sz="1400">
                <a:solidFill>
                  <a:schemeClr val="dk2"/>
                </a:solidFill>
              </a:defRPr>
            </a:lvl1pPr>
            <a:lvl2pPr lvl="1" algn="ctr" rtl="0">
              <a:lnSpc>
                <a:spcPct val="100000"/>
              </a:lnSpc>
              <a:spcBef>
                <a:spcPts val="0"/>
              </a:spcBef>
              <a:spcAft>
                <a:spcPts val="0"/>
              </a:spcAft>
              <a:buClr>
                <a:schemeClr val="dk2"/>
              </a:buClr>
              <a:buSzPts val="1400"/>
              <a:buNone/>
              <a:defRPr>
                <a:solidFill>
                  <a:schemeClr val="dk2"/>
                </a:solidFill>
              </a:defRPr>
            </a:lvl2pPr>
            <a:lvl3pPr lvl="2" algn="ctr" rtl="0">
              <a:lnSpc>
                <a:spcPct val="100000"/>
              </a:lnSpc>
              <a:spcBef>
                <a:spcPts val="0"/>
              </a:spcBef>
              <a:spcAft>
                <a:spcPts val="0"/>
              </a:spcAft>
              <a:buClr>
                <a:schemeClr val="dk2"/>
              </a:buClr>
              <a:buSzPts val="1400"/>
              <a:buNone/>
              <a:defRPr>
                <a:solidFill>
                  <a:schemeClr val="dk2"/>
                </a:solidFill>
              </a:defRPr>
            </a:lvl3pPr>
            <a:lvl4pPr lvl="3" algn="ctr" rtl="0">
              <a:lnSpc>
                <a:spcPct val="100000"/>
              </a:lnSpc>
              <a:spcBef>
                <a:spcPts val="0"/>
              </a:spcBef>
              <a:spcAft>
                <a:spcPts val="0"/>
              </a:spcAft>
              <a:buClr>
                <a:schemeClr val="dk2"/>
              </a:buClr>
              <a:buSzPts val="1400"/>
              <a:buNone/>
              <a:defRPr>
                <a:solidFill>
                  <a:schemeClr val="dk2"/>
                </a:solidFill>
              </a:defRPr>
            </a:lvl4pPr>
            <a:lvl5pPr lvl="4" algn="ctr" rtl="0">
              <a:lnSpc>
                <a:spcPct val="100000"/>
              </a:lnSpc>
              <a:spcBef>
                <a:spcPts val="0"/>
              </a:spcBef>
              <a:spcAft>
                <a:spcPts val="0"/>
              </a:spcAft>
              <a:buClr>
                <a:schemeClr val="dk2"/>
              </a:buClr>
              <a:buSzPts val="1400"/>
              <a:buNone/>
              <a:defRPr>
                <a:solidFill>
                  <a:schemeClr val="dk2"/>
                </a:solidFill>
              </a:defRPr>
            </a:lvl5pPr>
            <a:lvl6pPr lvl="5" algn="ctr" rtl="0">
              <a:lnSpc>
                <a:spcPct val="100000"/>
              </a:lnSpc>
              <a:spcBef>
                <a:spcPts val="0"/>
              </a:spcBef>
              <a:spcAft>
                <a:spcPts val="0"/>
              </a:spcAft>
              <a:buClr>
                <a:schemeClr val="dk2"/>
              </a:buClr>
              <a:buSzPts val="1400"/>
              <a:buNone/>
              <a:defRPr>
                <a:solidFill>
                  <a:schemeClr val="dk2"/>
                </a:solidFill>
              </a:defRPr>
            </a:lvl6pPr>
            <a:lvl7pPr lvl="6" algn="ctr" rtl="0">
              <a:lnSpc>
                <a:spcPct val="100000"/>
              </a:lnSpc>
              <a:spcBef>
                <a:spcPts val="0"/>
              </a:spcBef>
              <a:spcAft>
                <a:spcPts val="0"/>
              </a:spcAft>
              <a:buClr>
                <a:schemeClr val="dk2"/>
              </a:buClr>
              <a:buSzPts val="1400"/>
              <a:buNone/>
              <a:defRPr>
                <a:solidFill>
                  <a:schemeClr val="dk2"/>
                </a:solidFill>
              </a:defRPr>
            </a:lvl7pPr>
            <a:lvl8pPr lvl="7" algn="ctr" rtl="0">
              <a:lnSpc>
                <a:spcPct val="100000"/>
              </a:lnSpc>
              <a:spcBef>
                <a:spcPts val="0"/>
              </a:spcBef>
              <a:spcAft>
                <a:spcPts val="0"/>
              </a:spcAft>
              <a:buClr>
                <a:schemeClr val="dk2"/>
              </a:buClr>
              <a:buSzPts val="1400"/>
              <a:buNone/>
              <a:defRPr>
                <a:solidFill>
                  <a:schemeClr val="dk2"/>
                </a:solidFill>
              </a:defRPr>
            </a:lvl8pPr>
            <a:lvl9pPr lvl="8" algn="ctr" rtl="0">
              <a:lnSpc>
                <a:spcPct val="100000"/>
              </a:lnSpc>
              <a:spcBef>
                <a:spcPts val="0"/>
              </a:spcBef>
              <a:spcAft>
                <a:spcPts val="0"/>
              </a:spcAft>
              <a:buClr>
                <a:schemeClr val="dk2"/>
              </a:buClr>
              <a:buSzPts val="1400"/>
              <a:buNone/>
              <a:defRPr>
                <a:solidFill>
                  <a:schemeClr val="dk2"/>
                </a:solidFill>
              </a:defRPr>
            </a:lvl9pPr>
          </a:lstStyle>
          <a:p>
            <a:endParaRPr/>
          </a:p>
        </p:txBody>
      </p:sp>
      <p:sp>
        <p:nvSpPr>
          <p:cNvPr id="112" name="Google Shape;112;p13"/>
          <p:cNvSpPr txBox="1">
            <a:spLocks noGrp="1"/>
          </p:cNvSpPr>
          <p:nvPr>
            <p:ph type="title" idx="9" hasCustomPrompt="1"/>
          </p:nvPr>
        </p:nvSpPr>
        <p:spPr>
          <a:xfrm>
            <a:off x="3962100" y="719859"/>
            <a:ext cx="1219800" cy="6555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3600"/>
              <a:buNone/>
              <a:defRPr sz="3600"/>
            </a:lvl1pPr>
            <a:lvl2pPr lvl="1" algn="ctr" rtl="0">
              <a:spcBef>
                <a:spcPts val="0"/>
              </a:spcBef>
              <a:spcAft>
                <a:spcPts val="0"/>
              </a:spcAft>
              <a:buSzPts val="3600"/>
              <a:buNone/>
              <a:defRPr sz="3600"/>
            </a:lvl2pPr>
            <a:lvl3pPr lvl="2" algn="ctr" rtl="0">
              <a:spcBef>
                <a:spcPts val="0"/>
              </a:spcBef>
              <a:spcAft>
                <a:spcPts val="0"/>
              </a:spcAft>
              <a:buSzPts val="3600"/>
              <a:buNone/>
              <a:defRPr sz="3600"/>
            </a:lvl3pPr>
            <a:lvl4pPr lvl="3" algn="ctr" rtl="0">
              <a:spcBef>
                <a:spcPts val="0"/>
              </a:spcBef>
              <a:spcAft>
                <a:spcPts val="0"/>
              </a:spcAft>
              <a:buSzPts val="3600"/>
              <a:buNone/>
              <a:defRPr sz="3600"/>
            </a:lvl4pPr>
            <a:lvl5pPr lvl="4" algn="ctr" rtl="0">
              <a:spcBef>
                <a:spcPts val="0"/>
              </a:spcBef>
              <a:spcAft>
                <a:spcPts val="0"/>
              </a:spcAft>
              <a:buSzPts val="3600"/>
              <a:buNone/>
              <a:defRPr sz="3600"/>
            </a:lvl5pPr>
            <a:lvl6pPr lvl="5" algn="ctr" rtl="0">
              <a:spcBef>
                <a:spcPts val="0"/>
              </a:spcBef>
              <a:spcAft>
                <a:spcPts val="0"/>
              </a:spcAft>
              <a:buSzPts val="3600"/>
              <a:buNone/>
              <a:defRPr sz="3600"/>
            </a:lvl6pPr>
            <a:lvl7pPr lvl="6" algn="ctr" rtl="0">
              <a:spcBef>
                <a:spcPts val="0"/>
              </a:spcBef>
              <a:spcAft>
                <a:spcPts val="0"/>
              </a:spcAft>
              <a:buSzPts val="3600"/>
              <a:buNone/>
              <a:defRPr sz="3600"/>
            </a:lvl7pPr>
            <a:lvl8pPr lvl="7" algn="ctr" rtl="0">
              <a:spcBef>
                <a:spcPts val="0"/>
              </a:spcBef>
              <a:spcAft>
                <a:spcPts val="0"/>
              </a:spcAft>
              <a:buSzPts val="3600"/>
              <a:buNone/>
              <a:defRPr sz="3600"/>
            </a:lvl8pPr>
            <a:lvl9pPr lvl="8" algn="ctr" rtl="0">
              <a:spcBef>
                <a:spcPts val="0"/>
              </a:spcBef>
              <a:spcAft>
                <a:spcPts val="0"/>
              </a:spcAft>
              <a:buSzPts val="3600"/>
              <a:buNone/>
              <a:defRPr sz="3600"/>
            </a:lvl9pPr>
          </a:lstStyle>
          <a:p>
            <a:r>
              <a:t>xx%</a:t>
            </a:r>
          </a:p>
        </p:txBody>
      </p:sp>
      <p:sp>
        <p:nvSpPr>
          <p:cNvPr id="113" name="Google Shape;113;p13"/>
          <p:cNvSpPr txBox="1">
            <a:spLocks noGrp="1"/>
          </p:cNvSpPr>
          <p:nvPr>
            <p:ph type="title" idx="13"/>
          </p:nvPr>
        </p:nvSpPr>
        <p:spPr>
          <a:xfrm>
            <a:off x="3560700" y="3320079"/>
            <a:ext cx="2022600" cy="565800"/>
          </a:xfrm>
          <a:prstGeom prst="rect">
            <a:avLst/>
          </a:prstGeom>
        </p:spPr>
        <p:txBody>
          <a:bodyPr spcFirstLastPara="1" wrap="square" lIns="91425" tIns="91425" rIns="91425" bIns="91425" anchor="b" anchorCtr="0">
            <a:noAutofit/>
          </a:bodyPr>
          <a:lstStyle>
            <a:lvl1pPr lvl="0" algn="ctr" rtl="0">
              <a:spcBef>
                <a:spcPts val="0"/>
              </a:spcBef>
              <a:spcAft>
                <a:spcPts val="0"/>
              </a:spcAft>
              <a:buClr>
                <a:schemeClr val="accent1"/>
              </a:buClr>
              <a:buSzPts val="1600"/>
              <a:buNone/>
              <a:defRPr sz="1600">
                <a:solidFill>
                  <a:schemeClr val="accent1"/>
                </a:solidFill>
              </a:defRPr>
            </a:lvl1pPr>
            <a:lvl2pPr lvl="1" algn="ctr" rtl="0">
              <a:spcBef>
                <a:spcPts val="0"/>
              </a:spcBef>
              <a:spcAft>
                <a:spcPts val="0"/>
              </a:spcAft>
              <a:buClr>
                <a:schemeClr val="accent1"/>
              </a:buClr>
              <a:buSzPts val="4200"/>
              <a:buNone/>
              <a:defRPr sz="4200">
                <a:solidFill>
                  <a:schemeClr val="accent1"/>
                </a:solidFill>
              </a:defRPr>
            </a:lvl2pPr>
            <a:lvl3pPr lvl="2" algn="ctr" rtl="0">
              <a:spcBef>
                <a:spcPts val="0"/>
              </a:spcBef>
              <a:spcAft>
                <a:spcPts val="0"/>
              </a:spcAft>
              <a:buClr>
                <a:schemeClr val="accent1"/>
              </a:buClr>
              <a:buSzPts val="4200"/>
              <a:buNone/>
              <a:defRPr sz="4200">
                <a:solidFill>
                  <a:schemeClr val="accent1"/>
                </a:solidFill>
              </a:defRPr>
            </a:lvl3pPr>
            <a:lvl4pPr lvl="3" algn="ctr" rtl="0">
              <a:spcBef>
                <a:spcPts val="0"/>
              </a:spcBef>
              <a:spcAft>
                <a:spcPts val="0"/>
              </a:spcAft>
              <a:buClr>
                <a:schemeClr val="accent1"/>
              </a:buClr>
              <a:buSzPts val="4200"/>
              <a:buNone/>
              <a:defRPr sz="4200">
                <a:solidFill>
                  <a:schemeClr val="accent1"/>
                </a:solidFill>
              </a:defRPr>
            </a:lvl4pPr>
            <a:lvl5pPr lvl="4" algn="ctr" rtl="0">
              <a:spcBef>
                <a:spcPts val="0"/>
              </a:spcBef>
              <a:spcAft>
                <a:spcPts val="0"/>
              </a:spcAft>
              <a:buClr>
                <a:schemeClr val="accent1"/>
              </a:buClr>
              <a:buSzPts val="4200"/>
              <a:buNone/>
              <a:defRPr sz="4200">
                <a:solidFill>
                  <a:schemeClr val="accent1"/>
                </a:solidFill>
              </a:defRPr>
            </a:lvl5pPr>
            <a:lvl6pPr lvl="5" algn="ctr" rtl="0">
              <a:spcBef>
                <a:spcPts val="0"/>
              </a:spcBef>
              <a:spcAft>
                <a:spcPts val="0"/>
              </a:spcAft>
              <a:buClr>
                <a:schemeClr val="accent1"/>
              </a:buClr>
              <a:buSzPts val="4200"/>
              <a:buNone/>
              <a:defRPr sz="4200">
                <a:solidFill>
                  <a:schemeClr val="accent1"/>
                </a:solidFill>
              </a:defRPr>
            </a:lvl6pPr>
            <a:lvl7pPr lvl="6" algn="ctr" rtl="0">
              <a:spcBef>
                <a:spcPts val="0"/>
              </a:spcBef>
              <a:spcAft>
                <a:spcPts val="0"/>
              </a:spcAft>
              <a:buClr>
                <a:schemeClr val="accent1"/>
              </a:buClr>
              <a:buSzPts val="4200"/>
              <a:buNone/>
              <a:defRPr sz="4200">
                <a:solidFill>
                  <a:schemeClr val="accent1"/>
                </a:solidFill>
              </a:defRPr>
            </a:lvl7pPr>
            <a:lvl8pPr lvl="7" algn="ctr" rtl="0">
              <a:spcBef>
                <a:spcPts val="0"/>
              </a:spcBef>
              <a:spcAft>
                <a:spcPts val="0"/>
              </a:spcAft>
              <a:buClr>
                <a:schemeClr val="accent1"/>
              </a:buClr>
              <a:buSzPts val="4200"/>
              <a:buNone/>
              <a:defRPr sz="4200">
                <a:solidFill>
                  <a:schemeClr val="accent1"/>
                </a:solidFill>
              </a:defRPr>
            </a:lvl8pPr>
            <a:lvl9pPr lvl="8" algn="ctr" rtl="0">
              <a:spcBef>
                <a:spcPts val="0"/>
              </a:spcBef>
              <a:spcAft>
                <a:spcPts val="0"/>
              </a:spcAft>
              <a:buClr>
                <a:schemeClr val="accent1"/>
              </a:buClr>
              <a:buSzPts val="4200"/>
              <a:buNone/>
              <a:defRPr sz="4200">
                <a:solidFill>
                  <a:schemeClr val="accent1"/>
                </a:solidFill>
              </a:defRPr>
            </a:lvl9pPr>
          </a:lstStyle>
          <a:p>
            <a:endParaRPr/>
          </a:p>
        </p:txBody>
      </p:sp>
      <p:sp>
        <p:nvSpPr>
          <p:cNvPr id="114" name="Google Shape;114;p13"/>
          <p:cNvSpPr txBox="1">
            <a:spLocks noGrp="1"/>
          </p:cNvSpPr>
          <p:nvPr>
            <p:ph type="subTitle" idx="14"/>
          </p:nvPr>
        </p:nvSpPr>
        <p:spPr>
          <a:xfrm>
            <a:off x="3560700" y="3820954"/>
            <a:ext cx="2022600" cy="565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dk2"/>
              </a:buClr>
              <a:buSzPts val="1400"/>
              <a:buNone/>
              <a:defRPr sz="1400">
                <a:solidFill>
                  <a:schemeClr val="dk2"/>
                </a:solidFill>
              </a:defRPr>
            </a:lvl1pPr>
            <a:lvl2pPr lvl="1" algn="ctr" rtl="0">
              <a:lnSpc>
                <a:spcPct val="100000"/>
              </a:lnSpc>
              <a:spcBef>
                <a:spcPts val="0"/>
              </a:spcBef>
              <a:spcAft>
                <a:spcPts val="0"/>
              </a:spcAft>
              <a:buClr>
                <a:schemeClr val="dk2"/>
              </a:buClr>
              <a:buSzPts val="1400"/>
              <a:buNone/>
              <a:defRPr>
                <a:solidFill>
                  <a:schemeClr val="dk2"/>
                </a:solidFill>
              </a:defRPr>
            </a:lvl2pPr>
            <a:lvl3pPr lvl="2" algn="ctr" rtl="0">
              <a:lnSpc>
                <a:spcPct val="100000"/>
              </a:lnSpc>
              <a:spcBef>
                <a:spcPts val="0"/>
              </a:spcBef>
              <a:spcAft>
                <a:spcPts val="0"/>
              </a:spcAft>
              <a:buClr>
                <a:schemeClr val="dk2"/>
              </a:buClr>
              <a:buSzPts val="1400"/>
              <a:buNone/>
              <a:defRPr>
                <a:solidFill>
                  <a:schemeClr val="dk2"/>
                </a:solidFill>
              </a:defRPr>
            </a:lvl3pPr>
            <a:lvl4pPr lvl="3" algn="ctr" rtl="0">
              <a:lnSpc>
                <a:spcPct val="100000"/>
              </a:lnSpc>
              <a:spcBef>
                <a:spcPts val="0"/>
              </a:spcBef>
              <a:spcAft>
                <a:spcPts val="0"/>
              </a:spcAft>
              <a:buClr>
                <a:schemeClr val="dk2"/>
              </a:buClr>
              <a:buSzPts val="1400"/>
              <a:buNone/>
              <a:defRPr>
                <a:solidFill>
                  <a:schemeClr val="dk2"/>
                </a:solidFill>
              </a:defRPr>
            </a:lvl4pPr>
            <a:lvl5pPr lvl="4" algn="ctr" rtl="0">
              <a:lnSpc>
                <a:spcPct val="100000"/>
              </a:lnSpc>
              <a:spcBef>
                <a:spcPts val="0"/>
              </a:spcBef>
              <a:spcAft>
                <a:spcPts val="0"/>
              </a:spcAft>
              <a:buClr>
                <a:schemeClr val="dk2"/>
              </a:buClr>
              <a:buSzPts val="1400"/>
              <a:buNone/>
              <a:defRPr>
                <a:solidFill>
                  <a:schemeClr val="dk2"/>
                </a:solidFill>
              </a:defRPr>
            </a:lvl5pPr>
            <a:lvl6pPr lvl="5" algn="ctr" rtl="0">
              <a:lnSpc>
                <a:spcPct val="100000"/>
              </a:lnSpc>
              <a:spcBef>
                <a:spcPts val="0"/>
              </a:spcBef>
              <a:spcAft>
                <a:spcPts val="0"/>
              </a:spcAft>
              <a:buClr>
                <a:schemeClr val="dk2"/>
              </a:buClr>
              <a:buSzPts val="1400"/>
              <a:buNone/>
              <a:defRPr>
                <a:solidFill>
                  <a:schemeClr val="dk2"/>
                </a:solidFill>
              </a:defRPr>
            </a:lvl6pPr>
            <a:lvl7pPr lvl="6" algn="ctr" rtl="0">
              <a:lnSpc>
                <a:spcPct val="100000"/>
              </a:lnSpc>
              <a:spcBef>
                <a:spcPts val="0"/>
              </a:spcBef>
              <a:spcAft>
                <a:spcPts val="0"/>
              </a:spcAft>
              <a:buClr>
                <a:schemeClr val="dk2"/>
              </a:buClr>
              <a:buSzPts val="1400"/>
              <a:buNone/>
              <a:defRPr>
                <a:solidFill>
                  <a:schemeClr val="dk2"/>
                </a:solidFill>
              </a:defRPr>
            </a:lvl7pPr>
            <a:lvl8pPr lvl="7" algn="ctr" rtl="0">
              <a:lnSpc>
                <a:spcPct val="100000"/>
              </a:lnSpc>
              <a:spcBef>
                <a:spcPts val="0"/>
              </a:spcBef>
              <a:spcAft>
                <a:spcPts val="0"/>
              </a:spcAft>
              <a:buClr>
                <a:schemeClr val="dk2"/>
              </a:buClr>
              <a:buSzPts val="1400"/>
              <a:buNone/>
              <a:defRPr>
                <a:solidFill>
                  <a:schemeClr val="dk2"/>
                </a:solidFill>
              </a:defRPr>
            </a:lvl8pPr>
            <a:lvl9pPr lvl="8" algn="ctr" rtl="0">
              <a:lnSpc>
                <a:spcPct val="100000"/>
              </a:lnSpc>
              <a:spcBef>
                <a:spcPts val="0"/>
              </a:spcBef>
              <a:spcAft>
                <a:spcPts val="0"/>
              </a:spcAft>
              <a:buClr>
                <a:schemeClr val="dk2"/>
              </a:buClr>
              <a:buSzPts val="1400"/>
              <a:buNone/>
              <a:defRPr>
                <a:solidFill>
                  <a:schemeClr val="dk2"/>
                </a:solidFill>
              </a:defRPr>
            </a:lvl9pPr>
          </a:lstStyle>
          <a:p>
            <a:endParaRPr/>
          </a:p>
        </p:txBody>
      </p:sp>
      <p:sp>
        <p:nvSpPr>
          <p:cNvPr id="115" name="Google Shape;115;p13"/>
          <p:cNvSpPr txBox="1">
            <a:spLocks noGrp="1"/>
          </p:cNvSpPr>
          <p:nvPr>
            <p:ph type="title" idx="15" hasCustomPrompt="1"/>
          </p:nvPr>
        </p:nvSpPr>
        <p:spPr>
          <a:xfrm>
            <a:off x="3962100" y="2791686"/>
            <a:ext cx="1219800" cy="6555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3600"/>
              <a:buNone/>
              <a:defRPr sz="3600"/>
            </a:lvl1pPr>
            <a:lvl2pPr lvl="1" algn="ctr" rtl="0">
              <a:spcBef>
                <a:spcPts val="0"/>
              </a:spcBef>
              <a:spcAft>
                <a:spcPts val="0"/>
              </a:spcAft>
              <a:buSzPts val="3600"/>
              <a:buNone/>
              <a:defRPr sz="3600"/>
            </a:lvl2pPr>
            <a:lvl3pPr lvl="2" algn="ctr" rtl="0">
              <a:spcBef>
                <a:spcPts val="0"/>
              </a:spcBef>
              <a:spcAft>
                <a:spcPts val="0"/>
              </a:spcAft>
              <a:buSzPts val="3600"/>
              <a:buNone/>
              <a:defRPr sz="3600"/>
            </a:lvl3pPr>
            <a:lvl4pPr lvl="3" algn="ctr" rtl="0">
              <a:spcBef>
                <a:spcPts val="0"/>
              </a:spcBef>
              <a:spcAft>
                <a:spcPts val="0"/>
              </a:spcAft>
              <a:buSzPts val="3600"/>
              <a:buNone/>
              <a:defRPr sz="3600"/>
            </a:lvl4pPr>
            <a:lvl5pPr lvl="4" algn="ctr" rtl="0">
              <a:spcBef>
                <a:spcPts val="0"/>
              </a:spcBef>
              <a:spcAft>
                <a:spcPts val="0"/>
              </a:spcAft>
              <a:buSzPts val="3600"/>
              <a:buNone/>
              <a:defRPr sz="3600"/>
            </a:lvl5pPr>
            <a:lvl6pPr lvl="5" algn="ctr" rtl="0">
              <a:spcBef>
                <a:spcPts val="0"/>
              </a:spcBef>
              <a:spcAft>
                <a:spcPts val="0"/>
              </a:spcAft>
              <a:buSzPts val="3600"/>
              <a:buNone/>
              <a:defRPr sz="3600"/>
            </a:lvl6pPr>
            <a:lvl7pPr lvl="6" algn="ctr" rtl="0">
              <a:spcBef>
                <a:spcPts val="0"/>
              </a:spcBef>
              <a:spcAft>
                <a:spcPts val="0"/>
              </a:spcAft>
              <a:buSzPts val="3600"/>
              <a:buNone/>
              <a:defRPr sz="3600"/>
            </a:lvl7pPr>
            <a:lvl8pPr lvl="7" algn="ctr" rtl="0">
              <a:spcBef>
                <a:spcPts val="0"/>
              </a:spcBef>
              <a:spcAft>
                <a:spcPts val="0"/>
              </a:spcAft>
              <a:buSzPts val="3600"/>
              <a:buNone/>
              <a:defRPr sz="3600"/>
            </a:lvl8pPr>
            <a:lvl9pPr lvl="8" algn="ctr" rtl="0">
              <a:spcBef>
                <a:spcPts val="0"/>
              </a:spcBef>
              <a:spcAft>
                <a:spcPts val="0"/>
              </a:spcAft>
              <a:buSzPts val="3600"/>
              <a:buNone/>
              <a:defRPr sz="3600"/>
            </a:lvl9pPr>
          </a:lstStyle>
          <a:p>
            <a:r>
              <a:t>xx%</a:t>
            </a:r>
          </a:p>
        </p:txBody>
      </p:sp>
      <p:sp>
        <p:nvSpPr>
          <p:cNvPr id="116" name="Google Shape;116;p13"/>
          <p:cNvSpPr txBox="1">
            <a:spLocks noGrp="1"/>
          </p:cNvSpPr>
          <p:nvPr>
            <p:ph type="title" idx="16"/>
          </p:nvPr>
        </p:nvSpPr>
        <p:spPr>
          <a:xfrm>
            <a:off x="5892050" y="1248253"/>
            <a:ext cx="2022600" cy="565800"/>
          </a:xfrm>
          <a:prstGeom prst="rect">
            <a:avLst/>
          </a:prstGeom>
        </p:spPr>
        <p:txBody>
          <a:bodyPr spcFirstLastPara="1" wrap="square" lIns="91425" tIns="91425" rIns="91425" bIns="91425" anchor="b" anchorCtr="0">
            <a:noAutofit/>
          </a:bodyPr>
          <a:lstStyle>
            <a:lvl1pPr lvl="0" algn="ctr" rtl="0">
              <a:spcBef>
                <a:spcPts val="0"/>
              </a:spcBef>
              <a:spcAft>
                <a:spcPts val="0"/>
              </a:spcAft>
              <a:buClr>
                <a:schemeClr val="accent1"/>
              </a:buClr>
              <a:buSzPts val="1600"/>
              <a:buNone/>
              <a:defRPr sz="1600">
                <a:solidFill>
                  <a:schemeClr val="accent1"/>
                </a:solidFill>
              </a:defRPr>
            </a:lvl1pPr>
            <a:lvl2pPr lvl="1" algn="ctr" rtl="0">
              <a:spcBef>
                <a:spcPts val="0"/>
              </a:spcBef>
              <a:spcAft>
                <a:spcPts val="0"/>
              </a:spcAft>
              <a:buClr>
                <a:schemeClr val="accent1"/>
              </a:buClr>
              <a:buSzPts val="4200"/>
              <a:buNone/>
              <a:defRPr sz="4200">
                <a:solidFill>
                  <a:schemeClr val="accent1"/>
                </a:solidFill>
              </a:defRPr>
            </a:lvl2pPr>
            <a:lvl3pPr lvl="2" algn="ctr" rtl="0">
              <a:spcBef>
                <a:spcPts val="0"/>
              </a:spcBef>
              <a:spcAft>
                <a:spcPts val="0"/>
              </a:spcAft>
              <a:buClr>
                <a:schemeClr val="accent1"/>
              </a:buClr>
              <a:buSzPts val="4200"/>
              <a:buNone/>
              <a:defRPr sz="4200">
                <a:solidFill>
                  <a:schemeClr val="accent1"/>
                </a:solidFill>
              </a:defRPr>
            </a:lvl3pPr>
            <a:lvl4pPr lvl="3" algn="ctr" rtl="0">
              <a:spcBef>
                <a:spcPts val="0"/>
              </a:spcBef>
              <a:spcAft>
                <a:spcPts val="0"/>
              </a:spcAft>
              <a:buClr>
                <a:schemeClr val="accent1"/>
              </a:buClr>
              <a:buSzPts val="4200"/>
              <a:buNone/>
              <a:defRPr sz="4200">
                <a:solidFill>
                  <a:schemeClr val="accent1"/>
                </a:solidFill>
              </a:defRPr>
            </a:lvl4pPr>
            <a:lvl5pPr lvl="4" algn="ctr" rtl="0">
              <a:spcBef>
                <a:spcPts val="0"/>
              </a:spcBef>
              <a:spcAft>
                <a:spcPts val="0"/>
              </a:spcAft>
              <a:buClr>
                <a:schemeClr val="accent1"/>
              </a:buClr>
              <a:buSzPts val="4200"/>
              <a:buNone/>
              <a:defRPr sz="4200">
                <a:solidFill>
                  <a:schemeClr val="accent1"/>
                </a:solidFill>
              </a:defRPr>
            </a:lvl5pPr>
            <a:lvl6pPr lvl="5" algn="ctr" rtl="0">
              <a:spcBef>
                <a:spcPts val="0"/>
              </a:spcBef>
              <a:spcAft>
                <a:spcPts val="0"/>
              </a:spcAft>
              <a:buClr>
                <a:schemeClr val="accent1"/>
              </a:buClr>
              <a:buSzPts val="4200"/>
              <a:buNone/>
              <a:defRPr sz="4200">
                <a:solidFill>
                  <a:schemeClr val="accent1"/>
                </a:solidFill>
              </a:defRPr>
            </a:lvl6pPr>
            <a:lvl7pPr lvl="6" algn="ctr" rtl="0">
              <a:spcBef>
                <a:spcPts val="0"/>
              </a:spcBef>
              <a:spcAft>
                <a:spcPts val="0"/>
              </a:spcAft>
              <a:buClr>
                <a:schemeClr val="accent1"/>
              </a:buClr>
              <a:buSzPts val="4200"/>
              <a:buNone/>
              <a:defRPr sz="4200">
                <a:solidFill>
                  <a:schemeClr val="accent1"/>
                </a:solidFill>
              </a:defRPr>
            </a:lvl7pPr>
            <a:lvl8pPr lvl="7" algn="ctr" rtl="0">
              <a:spcBef>
                <a:spcPts val="0"/>
              </a:spcBef>
              <a:spcAft>
                <a:spcPts val="0"/>
              </a:spcAft>
              <a:buClr>
                <a:schemeClr val="accent1"/>
              </a:buClr>
              <a:buSzPts val="4200"/>
              <a:buNone/>
              <a:defRPr sz="4200">
                <a:solidFill>
                  <a:schemeClr val="accent1"/>
                </a:solidFill>
              </a:defRPr>
            </a:lvl8pPr>
            <a:lvl9pPr lvl="8" algn="ctr" rtl="0">
              <a:spcBef>
                <a:spcPts val="0"/>
              </a:spcBef>
              <a:spcAft>
                <a:spcPts val="0"/>
              </a:spcAft>
              <a:buClr>
                <a:schemeClr val="accent1"/>
              </a:buClr>
              <a:buSzPts val="4200"/>
              <a:buNone/>
              <a:defRPr sz="4200">
                <a:solidFill>
                  <a:schemeClr val="accent1"/>
                </a:solidFill>
              </a:defRPr>
            </a:lvl9pPr>
          </a:lstStyle>
          <a:p>
            <a:endParaRPr/>
          </a:p>
        </p:txBody>
      </p:sp>
      <p:sp>
        <p:nvSpPr>
          <p:cNvPr id="117" name="Google Shape;117;p13"/>
          <p:cNvSpPr txBox="1">
            <a:spLocks noGrp="1"/>
          </p:cNvSpPr>
          <p:nvPr>
            <p:ph type="subTitle" idx="17"/>
          </p:nvPr>
        </p:nvSpPr>
        <p:spPr>
          <a:xfrm>
            <a:off x="5892050" y="1749128"/>
            <a:ext cx="2022600" cy="565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dk2"/>
              </a:buClr>
              <a:buSzPts val="1400"/>
              <a:buNone/>
              <a:defRPr sz="1400">
                <a:solidFill>
                  <a:schemeClr val="dk2"/>
                </a:solidFill>
              </a:defRPr>
            </a:lvl1pPr>
            <a:lvl2pPr lvl="1" algn="ctr" rtl="0">
              <a:lnSpc>
                <a:spcPct val="100000"/>
              </a:lnSpc>
              <a:spcBef>
                <a:spcPts val="0"/>
              </a:spcBef>
              <a:spcAft>
                <a:spcPts val="0"/>
              </a:spcAft>
              <a:buClr>
                <a:schemeClr val="dk2"/>
              </a:buClr>
              <a:buSzPts val="1400"/>
              <a:buNone/>
              <a:defRPr>
                <a:solidFill>
                  <a:schemeClr val="dk2"/>
                </a:solidFill>
              </a:defRPr>
            </a:lvl2pPr>
            <a:lvl3pPr lvl="2" algn="ctr" rtl="0">
              <a:lnSpc>
                <a:spcPct val="100000"/>
              </a:lnSpc>
              <a:spcBef>
                <a:spcPts val="0"/>
              </a:spcBef>
              <a:spcAft>
                <a:spcPts val="0"/>
              </a:spcAft>
              <a:buClr>
                <a:schemeClr val="dk2"/>
              </a:buClr>
              <a:buSzPts val="1400"/>
              <a:buNone/>
              <a:defRPr>
                <a:solidFill>
                  <a:schemeClr val="dk2"/>
                </a:solidFill>
              </a:defRPr>
            </a:lvl3pPr>
            <a:lvl4pPr lvl="3" algn="ctr" rtl="0">
              <a:lnSpc>
                <a:spcPct val="100000"/>
              </a:lnSpc>
              <a:spcBef>
                <a:spcPts val="0"/>
              </a:spcBef>
              <a:spcAft>
                <a:spcPts val="0"/>
              </a:spcAft>
              <a:buClr>
                <a:schemeClr val="dk2"/>
              </a:buClr>
              <a:buSzPts val="1400"/>
              <a:buNone/>
              <a:defRPr>
                <a:solidFill>
                  <a:schemeClr val="dk2"/>
                </a:solidFill>
              </a:defRPr>
            </a:lvl4pPr>
            <a:lvl5pPr lvl="4" algn="ctr" rtl="0">
              <a:lnSpc>
                <a:spcPct val="100000"/>
              </a:lnSpc>
              <a:spcBef>
                <a:spcPts val="0"/>
              </a:spcBef>
              <a:spcAft>
                <a:spcPts val="0"/>
              </a:spcAft>
              <a:buClr>
                <a:schemeClr val="dk2"/>
              </a:buClr>
              <a:buSzPts val="1400"/>
              <a:buNone/>
              <a:defRPr>
                <a:solidFill>
                  <a:schemeClr val="dk2"/>
                </a:solidFill>
              </a:defRPr>
            </a:lvl5pPr>
            <a:lvl6pPr lvl="5" algn="ctr" rtl="0">
              <a:lnSpc>
                <a:spcPct val="100000"/>
              </a:lnSpc>
              <a:spcBef>
                <a:spcPts val="0"/>
              </a:spcBef>
              <a:spcAft>
                <a:spcPts val="0"/>
              </a:spcAft>
              <a:buClr>
                <a:schemeClr val="dk2"/>
              </a:buClr>
              <a:buSzPts val="1400"/>
              <a:buNone/>
              <a:defRPr>
                <a:solidFill>
                  <a:schemeClr val="dk2"/>
                </a:solidFill>
              </a:defRPr>
            </a:lvl6pPr>
            <a:lvl7pPr lvl="6" algn="ctr" rtl="0">
              <a:lnSpc>
                <a:spcPct val="100000"/>
              </a:lnSpc>
              <a:spcBef>
                <a:spcPts val="0"/>
              </a:spcBef>
              <a:spcAft>
                <a:spcPts val="0"/>
              </a:spcAft>
              <a:buClr>
                <a:schemeClr val="dk2"/>
              </a:buClr>
              <a:buSzPts val="1400"/>
              <a:buNone/>
              <a:defRPr>
                <a:solidFill>
                  <a:schemeClr val="dk2"/>
                </a:solidFill>
              </a:defRPr>
            </a:lvl7pPr>
            <a:lvl8pPr lvl="7" algn="ctr" rtl="0">
              <a:lnSpc>
                <a:spcPct val="100000"/>
              </a:lnSpc>
              <a:spcBef>
                <a:spcPts val="0"/>
              </a:spcBef>
              <a:spcAft>
                <a:spcPts val="0"/>
              </a:spcAft>
              <a:buClr>
                <a:schemeClr val="dk2"/>
              </a:buClr>
              <a:buSzPts val="1400"/>
              <a:buNone/>
              <a:defRPr>
                <a:solidFill>
                  <a:schemeClr val="dk2"/>
                </a:solidFill>
              </a:defRPr>
            </a:lvl8pPr>
            <a:lvl9pPr lvl="8" algn="ctr" rtl="0">
              <a:lnSpc>
                <a:spcPct val="100000"/>
              </a:lnSpc>
              <a:spcBef>
                <a:spcPts val="0"/>
              </a:spcBef>
              <a:spcAft>
                <a:spcPts val="0"/>
              </a:spcAft>
              <a:buClr>
                <a:schemeClr val="dk2"/>
              </a:buClr>
              <a:buSzPts val="1400"/>
              <a:buNone/>
              <a:defRPr>
                <a:solidFill>
                  <a:schemeClr val="dk2"/>
                </a:solidFill>
              </a:defRPr>
            </a:lvl9pPr>
          </a:lstStyle>
          <a:p>
            <a:endParaRPr/>
          </a:p>
        </p:txBody>
      </p:sp>
      <p:sp>
        <p:nvSpPr>
          <p:cNvPr id="118" name="Google Shape;118;p13"/>
          <p:cNvSpPr txBox="1">
            <a:spLocks noGrp="1"/>
          </p:cNvSpPr>
          <p:nvPr>
            <p:ph type="title" idx="18" hasCustomPrompt="1"/>
          </p:nvPr>
        </p:nvSpPr>
        <p:spPr>
          <a:xfrm>
            <a:off x="6293450" y="719859"/>
            <a:ext cx="1219800" cy="6555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3600"/>
              <a:buNone/>
              <a:defRPr sz="3600"/>
            </a:lvl1pPr>
            <a:lvl2pPr lvl="1" algn="ctr" rtl="0">
              <a:spcBef>
                <a:spcPts val="0"/>
              </a:spcBef>
              <a:spcAft>
                <a:spcPts val="0"/>
              </a:spcAft>
              <a:buSzPts val="3600"/>
              <a:buNone/>
              <a:defRPr sz="3600"/>
            </a:lvl2pPr>
            <a:lvl3pPr lvl="2" algn="ctr" rtl="0">
              <a:spcBef>
                <a:spcPts val="0"/>
              </a:spcBef>
              <a:spcAft>
                <a:spcPts val="0"/>
              </a:spcAft>
              <a:buSzPts val="3600"/>
              <a:buNone/>
              <a:defRPr sz="3600"/>
            </a:lvl3pPr>
            <a:lvl4pPr lvl="3" algn="ctr" rtl="0">
              <a:spcBef>
                <a:spcPts val="0"/>
              </a:spcBef>
              <a:spcAft>
                <a:spcPts val="0"/>
              </a:spcAft>
              <a:buSzPts val="3600"/>
              <a:buNone/>
              <a:defRPr sz="3600"/>
            </a:lvl4pPr>
            <a:lvl5pPr lvl="4" algn="ctr" rtl="0">
              <a:spcBef>
                <a:spcPts val="0"/>
              </a:spcBef>
              <a:spcAft>
                <a:spcPts val="0"/>
              </a:spcAft>
              <a:buSzPts val="3600"/>
              <a:buNone/>
              <a:defRPr sz="3600"/>
            </a:lvl5pPr>
            <a:lvl6pPr lvl="5" algn="ctr" rtl="0">
              <a:spcBef>
                <a:spcPts val="0"/>
              </a:spcBef>
              <a:spcAft>
                <a:spcPts val="0"/>
              </a:spcAft>
              <a:buSzPts val="3600"/>
              <a:buNone/>
              <a:defRPr sz="3600"/>
            </a:lvl6pPr>
            <a:lvl7pPr lvl="6" algn="ctr" rtl="0">
              <a:spcBef>
                <a:spcPts val="0"/>
              </a:spcBef>
              <a:spcAft>
                <a:spcPts val="0"/>
              </a:spcAft>
              <a:buSzPts val="3600"/>
              <a:buNone/>
              <a:defRPr sz="3600"/>
            </a:lvl7pPr>
            <a:lvl8pPr lvl="7" algn="ctr" rtl="0">
              <a:spcBef>
                <a:spcPts val="0"/>
              </a:spcBef>
              <a:spcAft>
                <a:spcPts val="0"/>
              </a:spcAft>
              <a:buSzPts val="3600"/>
              <a:buNone/>
              <a:defRPr sz="3600"/>
            </a:lvl8pPr>
            <a:lvl9pPr lvl="8" algn="ctr" rtl="0">
              <a:spcBef>
                <a:spcPts val="0"/>
              </a:spcBef>
              <a:spcAft>
                <a:spcPts val="0"/>
              </a:spcAft>
              <a:buSzPts val="3600"/>
              <a:buNone/>
              <a:defRPr sz="3600"/>
            </a:lvl9pPr>
          </a:lstStyle>
          <a:p>
            <a:r>
              <a:t>xx%</a:t>
            </a:r>
          </a:p>
        </p:txBody>
      </p:sp>
      <p:sp>
        <p:nvSpPr>
          <p:cNvPr id="119" name="Google Shape;119;p13"/>
          <p:cNvSpPr txBox="1">
            <a:spLocks noGrp="1"/>
          </p:cNvSpPr>
          <p:nvPr>
            <p:ph type="title" idx="19"/>
          </p:nvPr>
        </p:nvSpPr>
        <p:spPr>
          <a:xfrm>
            <a:off x="5892050" y="3320079"/>
            <a:ext cx="2022600" cy="565800"/>
          </a:xfrm>
          <a:prstGeom prst="rect">
            <a:avLst/>
          </a:prstGeom>
        </p:spPr>
        <p:txBody>
          <a:bodyPr spcFirstLastPara="1" wrap="square" lIns="91425" tIns="91425" rIns="91425" bIns="91425" anchor="b" anchorCtr="0">
            <a:noAutofit/>
          </a:bodyPr>
          <a:lstStyle>
            <a:lvl1pPr lvl="0" algn="ctr" rtl="0">
              <a:spcBef>
                <a:spcPts val="0"/>
              </a:spcBef>
              <a:spcAft>
                <a:spcPts val="0"/>
              </a:spcAft>
              <a:buClr>
                <a:schemeClr val="accent1"/>
              </a:buClr>
              <a:buSzPts val="1600"/>
              <a:buNone/>
              <a:defRPr sz="1600">
                <a:solidFill>
                  <a:schemeClr val="accent1"/>
                </a:solidFill>
              </a:defRPr>
            </a:lvl1pPr>
            <a:lvl2pPr lvl="1" algn="ctr" rtl="0">
              <a:spcBef>
                <a:spcPts val="0"/>
              </a:spcBef>
              <a:spcAft>
                <a:spcPts val="0"/>
              </a:spcAft>
              <a:buClr>
                <a:schemeClr val="accent1"/>
              </a:buClr>
              <a:buSzPts val="4200"/>
              <a:buNone/>
              <a:defRPr sz="4200">
                <a:solidFill>
                  <a:schemeClr val="accent1"/>
                </a:solidFill>
              </a:defRPr>
            </a:lvl2pPr>
            <a:lvl3pPr lvl="2" algn="ctr" rtl="0">
              <a:spcBef>
                <a:spcPts val="0"/>
              </a:spcBef>
              <a:spcAft>
                <a:spcPts val="0"/>
              </a:spcAft>
              <a:buClr>
                <a:schemeClr val="accent1"/>
              </a:buClr>
              <a:buSzPts val="4200"/>
              <a:buNone/>
              <a:defRPr sz="4200">
                <a:solidFill>
                  <a:schemeClr val="accent1"/>
                </a:solidFill>
              </a:defRPr>
            </a:lvl3pPr>
            <a:lvl4pPr lvl="3" algn="ctr" rtl="0">
              <a:spcBef>
                <a:spcPts val="0"/>
              </a:spcBef>
              <a:spcAft>
                <a:spcPts val="0"/>
              </a:spcAft>
              <a:buClr>
                <a:schemeClr val="accent1"/>
              </a:buClr>
              <a:buSzPts val="4200"/>
              <a:buNone/>
              <a:defRPr sz="4200">
                <a:solidFill>
                  <a:schemeClr val="accent1"/>
                </a:solidFill>
              </a:defRPr>
            </a:lvl4pPr>
            <a:lvl5pPr lvl="4" algn="ctr" rtl="0">
              <a:spcBef>
                <a:spcPts val="0"/>
              </a:spcBef>
              <a:spcAft>
                <a:spcPts val="0"/>
              </a:spcAft>
              <a:buClr>
                <a:schemeClr val="accent1"/>
              </a:buClr>
              <a:buSzPts val="4200"/>
              <a:buNone/>
              <a:defRPr sz="4200">
                <a:solidFill>
                  <a:schemeClr val="accent1"/>
                </a:solidFill>
              </a:defRPr>
            </a:lvl5pPr>
            <a:lvl6pPr lvl="5" algn="ctr" rtl="0">
              <a:spcBef>
                <a:spcPts val="0"/>
              </a:spcBef>
              <a:spcAft>
                <a:spcPts val="0"/>
              </a:spcAft>
              <a:buClr>
                <a:schemeClr val="accent1"/>
              </a:buClr>
              <a:buSzPts val="4200"/>
              <a:buNone/>
              <a:defRPr sz="4200">
                <a:solidFill>
                  <a:schemeClr val="accent1"/>
                </a:solidFill>
              </a:defRPr>
            </a:lvl6pPr>
            <a:lvl7pPr lvl="6" algn="ctr" rtl="0">
              <a:spcBef>
                <a:spcPts val="0"/>
              </a:spcBef>
              <a:spcAft>
                <a:spcPts val="0"/>
              </a:spcAft>
              <a:buClr>
                <a:schemeClr val="accent1"/>
              </a:buClr>
              <a:buSzPts val="4200"/>
              <a:buNone/>
              <a:defRPr sz="4200">
                <a:solidFill>
                  <a:schemeClr val="accent1"/>
                </a:solidFill>
              </a:defRPr>
            </a:lvl7pPr>
            <a:lvl8pPr lvl="7" algn="ctr" rtl="0">
              <a:spcBef>
                <a:spcPts val="0"/>
              </a:spcBef>
              <a:spcAft>
                <a:spcPts val="0"/>
              </a:spcAft>
              <a:buClr>
                <a:schemeClr val="accent1"/>
              </a:buClr>
              <a:buSzPts val="4200"/>
              <a:buNone/>
              <a:defRPr sz="4200">
                <a:solidFill>
                  <a:schemeClr val="accent1"/>
                </a:solidFill>
              </a:defRPr>
            </a:lvl8pPr>
            <a:lvl9pPr lvl="8" algn="ctr" rtl="0">
              <a:spcBef>
                <a:spcPts val="0"/>
              </a:spcBef>
              <a:spcAft>
                <a:spcPts val="0"/>
              </a:spcAft>
              <a:buClr>
                <a:schemeClr val="accent1"/>
              </a:buClr>
              <a:buSzPts val="4200"/>
              <a:buNone/>
              <a:defRPr sz="4200">
                <a:solidFill>
                  <a:schemeClr val="accent1"/>
                </a:solidFill>
              </a:defRPr>
            </a:lvl9pPr>
          </a:lstStyle>
          <a:p>
            <a:endParaRPr/>
          </a:p>
        </p:txBody>
      </p:sp>
      <p:sp>
        <p:nvSpPr>
          <p:cNvPr id="120" name="Google Shape;120;p13"/>
          <p:cNvSpPr txBox="1">
            <a:spLocks noGrp="1"/>
          </p:cNvSpPr>
          <p:nvPr>
            <p:ph type="subTitle" idx="20"/>
          </p:nvPr>
        </p:nvSpPr>
        <p:spPr>
          <a:xfrm>
            <a:off x="5892050" y="3820954"/>
            <a:ext cx="2022600" cy="565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dk2"/>
              </a:buClr>
              <a:buSzPts val="1400"/>
              <a:buNone/>
              <a:defRPr sz="1400">
                <a:solidFill>
                  <a:schemeClr val="dk2"/>
                </a:solidFill>
              </a:defRPr>
            </a:lvl1pPr>
            <a:lvl2pPr lvl="1" algn="ctr" rtl="0">
              <a:lnSpc>
                <a:spcPct val="100000"/>
              </a:lnSpc>
              <a:spcBef>
                <a:spcPts val="0"/>
              </a:spcBef>
              <a:spcAft>
                <a:spcPts val="0"/>
              </a:spcAft>
              <a:buClr>
                <a:schemeClr val="dk2"/>
              </a:buClr>
              <a:buSzPts val="1400"/>
              <a:buNone/>
              <a:defRPr>
                <a:solidFill>
                  <a:schemeClr val="dk2"/>
                </a:solidFill>
              </a:defRPr>
            </a:lvl2pPr>
            <a:lvl3pPr lvl="2" algn="ctr" rtl="0">
              <a:lnSpc>
                <a:spcPct val="100000"/>
              </a:lnSpc>
              <a:spcBef>
                <a:spcPts val="0"/>
              </a:spcBef>
              <a:spcAft>
                <a:spcPts val="0"/>
              </a:spcAft>
              <a:buClr>
                <a:schemeClr val="dk2"/>
              </a:buClr>
              <a:buSzPts val="1400"/>
              <a:buNone/>
              <a:defRPr>
                <a:solidFill>
                  <a:schemeClr val="dk2"/>
                </a:solidFill>
              </a:defRPr>
            </a:lvl3pPr>
            <a:lvl4pPr lvl="3" algn="ctr" rtl="0">
              <a:lnSpc>
                <a:spcPct val="100000"/>
              </a:lnSpc>
              <a:spcBef>
                <a:spcPts val="0"/>
              </a:spcBef>
              <a:spcAft>
                <a:spcPts val="0"/>
              </a:spcAft>
              <a:buClr>
                <a:schemeClr val="dk2"/>
              </a:buClr>
              <a:buSzPts val="1400"/>
              <a:buNone/>
              <a:defRPr>
                <a:solidFill>
                  <a:schemeClr val="dk2"/>
                </a:solidFill>
              </a:defRPr>
            </a:lvl4pPr>
            <a:lvl5pPr lvl="4" algn="ctr" rtl="0">
              <a:lnSpc>
                <a:spcPct val="100000"/>
              </a:lnSpc>
              <a:spcBef>
                <a:spcPts val="0"/>
              </a:spcBef>
              <a:spcAft>
                <a:spcPts val="0"/>
              </a:spcAft>
              <a:buClr>
                <a:schemeClr val="dk2"/>
              </a:buClr>
              <a:buSzPts val="1400"/>
              <a:buNone/>
              <a:defRPr>
                <a:solidFill>
                  <a:schemeClr val="dk2"/>
                </a:solidFill>
              </a:defRPr>
            </a:lvl5pPr>
            <a:lvl6pPr lvl="5" algn="ctr" rtl="0">
              <a:lnSpc>
                <a:spcPct val="100000"/>
              </a:lnSpc>
              <a:spcBef>
                <a:spcPts val="0"/>
              </a:spcBef>
              <a:spcAft>
                <a:spcPts val="0"/>
              </a:spcAft>
              <a:buClr>
                <a:schemeClr val="dk2"/>
              </a:buClr>
              <a:buSzPts val="1400"/>
              <a:buNone/>
              <a:defRPr>
                <a:solidFill>
                  <a:schemeClr val="dk2"/>
                </a:solidFill>
              </a:defRPr>
            </a:lvl6pPr>
            <a:lvl7pPr lvl="6" algn="ctr" rtl="0">
              <a:lnSpc>
                <a:spcPct val="100000"/>
              </a:lnSpc>
              <a:spcBef>
                <a:spcPts val="0"/>
              </a:spcBef>
              <a:spcAft>
                <a:spcPts val="0"/>
              </a:spcAft>
              <a:buClr>
                <a:schemeClr val="dk2"/>
              </a:buClr>
              <a:buSzPts val="1400"/>
              <a:buNone/>
              <a:defRPr>
                <a:solidFill>
                  <a:schemeClr val="dk2"/>
                </a:solidFill>
              </a:defRPr>
            </a:lvl7pPr>
            <a:lvl8pPr lvl="7" algn="ctr" rtl="0">
              <a:lnSpc>
                <a:spcPct val="100000"/>
              </a:lnSpc>
              <a:spcBef>
                <a:spcPts val="0"/>
              </a:spcBef>
              <a:spcAft>
                <a:spcPts val="0"/>
              </a:spcAft>
              <a:buClr>
                <a:schemeClr val="dk2"/>
              </a:buClr>
              <a:buSzPts val="1400"/>
              <a:buNone/>
              <a:defRPr>
                <a:solidFill>
                  <a:schemeClr val="dk2"/>
                </a:solidFill>
              </a:defRPr>
            </a:lvl8pPr>
            <a:lvl9pPr lvl="8" algn="ctr" rtl="0">
              <a:lnSpc>
                <a:spcPct val="100000"/>
              </a:lnSpc>
              <a:spcBef>
                <a:spcPts val="0"/>
              </a:spcBef>
              <a:spcAft>
                <a:spcPts val="0"/>
              </a:spcAft>
              <a:buClr>
                <a:schemeClr val="dk2"/>
              </a:buClr>
              <a:buSzPts val="1400"/>
              <a:buNone/>
              <a:defRPr>
                <a:solidFill>
                  <a:schemeClr val="dk2"/>
                </a:solidFill>
              </a:defRPr>
            </a:lvl9pPr>
          </a:lstStyle>
          <a:p>
            <a:endParaRPr/>
          </a:p>
        </p:txBody>
      </p:sp>
      <p:sp>
        <p:nvSpPr>
          <p:cNvPr id="121" name="Google Shape;121;p13"/>
          <p:cNvSpPr txBox="1">
            <a:spLocks noGrp="1"/>
          </p:cNvSpPr>
          <p:nvPr>
            <p:ph type="title" idx="21" hasCustomPrompt="1"/>
          </p:nvPr>
        </p:nvSpPr>
        <p:spPr>
          <a:xfrm>
            <a:off x="6293450" y="2791686"/>
            <a:ext cx="1219800" cy="6555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3600"/>
              <a:buNone/>
              <a:defRPr sz="3600"/>
            </a:lvl1pPr>
            <a:lvl2pPr lvl="1" algn="ctr" rtl="0">
              <a:spcBef>
                <a:spcPts val="0"/>
              </a:spcBef>
              <a:spcAft>
                <a:spcPts val="0"/>
              </a:spcAft>
              <a:buSzPts val="3600"/>
              <a:buNone/>
              <a:defRPr sz="3600"/>
            </a:lvl2pPr>
            <a:lvl3pPr lvl="2" algn="ctr" rtl="0">
              <a:spcBef>
                <a:spcPts val="0"/>
              </a:spcBef>
              <a:spcAft>
                <a:spcPts val="0"/>
              </a:spcAft>
              <a:buSzPts val="3600"/>
              <a:buNone/>
              <a:defRPr sz="3600"/>
            </a:lvl3pPr>
            <a:lvl4pPr lvl="3" algn="ctr" rtl="0">
              <a:spcBef>
                <a:spcPts val="0"/>
              </a:spcBef>
              <a:spcAft>
                <a:spcPts val="0"/>
              </a:spcAft>
              <a:buSzPts val="3600"/>
              <a:buNone/>
              <a:defRPr sz="3600"/>
            </a:lvl4pPr>
            <a:lvl5pPr lvl="4" algn="ctr" rtl="0">
              <a:spcBef>
                <a:spcPts val="0"/>
              </a:spcBef>
              <a:spcAft>
                <a:spcPts val="0"/>
              </a:spcAft>
              <a:buSzPts val="3600"/>
              <a:buNone/>
              <a:defRPr sz="3600"/>
            </a:lvl5pPr>
            <a:lvl6pPr lvl="5" algn="ctr" rtl="0">
              <a:spcBef>
                <a:spcPts val="0"/>
              </a:spcBef>
              <a:spcAft>
                <a:spcPts val="0"/>
              </a:spcAft>
              <a:buSzPts val="3600"/>
              <a:buNone/>
              <a:defRPr sz="3600"/>
            </a:lvl6pPr>
            <a:lvl7pPr lvl="6" algn="ctr" rtl="0">
              <a:spcBef>
                <a:spcPts val="0"/>
              </a:spcBef>
              <a:spcAft>
                <a:spcPts val="0"/>
              </a:spcAft>
              <a:buSzPts val="3600"/>
              <a:buNone/>
              <a:defRPr sz="3600"/>
            </a:lvl7pPr>
            <a:lvl8pPr lvl="7" algn="ctr" rtl="0">
              <a:spcBef>
                <a:spcPts val="0"/>
              </a:spcBef>
              <a:spcAft>
                <a:spcPts val="0"/>
              </a:spcAft>
              <a:buSzPts val="3600"/>
              <a:buNone/>
              <a:defRPr sz="3600"/>
            </a:lvl8pPr>
            <a:lvl9pPr lvl="8" algn="ctr" rtl="0">
              <a:spcBef>
                <a:spcPts val="0"/>
              </a:spcBef>
              <a:spcAft>
                <a:spcPts val="0"/>
              </a:spcAft>
              <a:buSzPts val="3600"/>
              <a:buNone/>
              <a:defRPr sz="3600"/>
            </a:lvl9pPr>
          </a:lstStyle>
          <a:p>
            <a:r>
              <a:t>xx%</a:t>
            </a:r>
          </a:p>
        </p:txBody>
      </p:sp>
    </p:spTree>
    <p:extLst>
      <p:ext uri="{BB962C8B-B14F-4D97-AF65-F5344CB8AC3E}">
        <p14:creationId xmlns:p14="http://schemas.microsoft.com/office/powerpoint/2010/main" val="81166113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Two Columns">
  <p:cSld name="Two Columns">
    <p:spTree>
      <p:nvGrpSpPr>
        <p:cNvPr id="1" name="Shape 122"/>
        <p:cNvGrpSpPr/>
        <p:nvPr/>
      </p:nvGrpSpPr>
      <p:grpSpPr>
        <a:xfrm>
          <a:off x="0" y="0"/>
          <a:ext cx="0" cy="0"/>
          <a:chOff x="0" y="0"/>
          <a:chExt cx="0" cy="0"/>
        </a:xfrm>
      </p:grpSpPr>
      <p:sp>
        <p:nvSpPr>
          <p:cNvPr id="123" name="Google Shape;123;p14"/>
          <p:cNvSpPr/>
          <p:nvPr/>
        </p:nvSpPr>
        <p:spPr>
          <a:xfrm rot="10315358">
            <a:off x="-418306" y="-1189476"/>
            <a:ext cx="7455928" cy="8010265"/>
          </a:xfrm>
          <a:custGeom>
            <a:avLst/>
            <a:gdLst/>
            <a:ahLst/>
            <a:cxnLst/>
            <a:rect l="l" t="t" r="r" b="b"/>
            <a:pathLst>
              <a:path w="44009" h="47281" extrusionOk="0">
                <a:moveTo>
                  <a:pt x="33884" y="0"/>
                </a:moveTo>
                <a:cubicBezTo>
                  <a:pt x="33884" y="0"/>
                  <a:pt x="42340" y="9290"/>
                  <a:pt x="32634" y="11791"/>
                </a:cubicBezTo>
                <a:cubicBezTo>
                  <a:pt x="22928" y="14292"/>
                  <a:pt x="13995" y="13279"/>
                  <a:pt x="13280" y="25130"/>
                </a:cubicBezTo>
                <a:cubicBezTo>
                  <a:pt x="12566" y="36978"/>
                  <a:pt x="15536" y="41480"/>
                  <a:pt x="7682" y="42577"/>
                </a:cubicBezTo>
                <a:cubicBezTo>
                  <a:pt x="0" y="43648"/>
                  <a:pt x="121" y="47281"/>
                  <a:pt x="121" y="47281"/>
                </a:cubicBezTo>
                <a:lnTo>
                  <a:pt x="41983" y="47281"/>
                </a:lnTo>
                <a:cubicBezTo>
                  <a:pt x="41984" y="47281"/>
                  <a:pt x="41985" y="47281"/>
                  <a:pt x="41986" y="47281"/>
                </a:cubicBezTo>
                <a:cubicBezTo>
                  <a:pt x="43103" y="47281"/>
                  <a:pt x="44008" y="46374"/>
                  <a:pt x="44007" y="45257"/>
                </a:cubicBezTo>
                <a:lnTo>
                  <a:pt x="44007" y="2025"/>
                </a:lnTo>
                <a:cubicBezTo>
                  <a:pt x="44008" y="907"/>
                  <a:pt x="43101" y="0"/>
                  <a:pt x="41983" y="0"/>
                </a:cubicBezTo>
                <a:close/>
              </a:path>
            </a:pathLst>
          </a:custGeom>
          <a:solidFill>
            <a:srgbClr val="E2DACC">
              <a:alpha val="40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 name="Google Shape;124;p14"/>
          <p:cNvSpPr txBox="1">
            <a:spLocks noGrp="1"/>
          </p:cNvSpPr>
          <p:nvPr>
            <p:ph type="title"/>
          </p:nvPr>
        </p:nvSpPr>
        <p:spPr>
          <a:xfrm>
            <a:off x="1099813" y="1352850"/>
            <a:ext cx="2932500" cy="713400"/>
          </a:xfrm>
          <a:prstGeom prst="rect">
            <a:avLst/>
          </a:prstGeom>
        </p:spPr>
        <p:txBody>
          <a:bodyPr spcFirstLastPara="1" wrap="square" lIns="91425" tIns="91425" rIns="91425" bIns="91425" anchor="b" anchorCtr="0">
            <a:noAutofit/>
          </a:bodyPr>
          <a:lstStyle>
            <a:lvl1pPr lvl="0" algn="ctr" rtl="0">
              <a:spcBef>
                <a:spcPts val="0"/>
              </a:spcBef>
              <a:spcAft>
                <a:spcPts val="0"/>
              </a:spcAft>
              <a:buClr>
                <a:schemeClr val="accent1"/>
              </a:buClr>
              <a:buSzPts val="2400"/>
              <a:buNone/>
              <a:defRPr sz="2400">
                <a:solidFill>
                  <a:schemeClr val="accent1"/>
                </a:solidFill>
              </a:defRPr>
            </a:lvl1pPr>
            <a:lvl2pPr lvl="1" algn="ctr" rtl="0">
              <a:spcBef>
                <a:spcPts val="0"/>
              </a:spcBef>
              <a:spcAft>
                <a:spcPts val="0"/>
              </a:spcAft>
              <a:buSzPts val="2400"/>
              <a:buNone/>
              <a:defRPr sz="2400"/>
            </a:lvl2pPr>
            <a:lvl3pPr lvl="2" algn="ctr" rtl="0">
              <a:spcBef>
                <a:spcPts val="0"/>
              </a:spcBef>
              <a:spcAft>
                <a:spcPts val="0"/>
              </a:spcAft>
              <a:buSzPts val="2400"/>
              <a:buNone/>
              <a:defRPr sz="2400"/>
            </a:lvl3pPr>
            <a:lvl4pPr lvl="3" algn="ctr" rtl="0">
              <a:spcBef>
                <a:spcPts val="0"/>
              </a:spcBef>
              <a:spcAft>
                <a:spcPts val="0"/>
              </a:spcAft>
              <a:buSzPts val="2400"/>
              <a:buNone/>
              <a:defRPr sz="2400"/>
            </a:lvl4pPr>
            <a:lvl5pPr lvl="4" algn="ctr" rtl="0">
              <a:spcBef>
                <a:spcPts val="0"/>
              </a:spcBef>
              <a:spcAft>
                <a:spcPts val="0"/>
              </a:spcAft>
              <a:buSzPts val="2400"/>
              <a:buNone/>
              <a:defRPr sz="2400"/>
            </a:lvl5pPr>
            <a:lvl6pPr lvl="5" algn="ctr" rtl="0">
              <a:spcBef>
                <a:spcPts val="0"/>
              </a:spcBef>
              <a:spcAft>
                <a:spcPts val="0"/>
              </a:spcAft>
              <a:buSzPts val="2400"/>
              <a:buNone/>
              <a:defRPr sz="2400"/>
            </a:lvl6pPr>
            <a:lvl7pPr lvl="6" algn="ctr" rtl="0">
              <a:spcBef>
                <a:spcPts val="0"/>
              </a:spcBef>
              <a:spcAft>
                <a:spcPts val="0"/>
              </a:spcAft>
              <a:buSzPts val="2400"/>
              <a:buNone/>
              <a:defRPr sz="2400"/>
            </a:lvl7pPr>
            <a:lvl8pPr lvl="7" algn="ctr" rtl="0">
              <a:spcBef>
                <a:spcPts val="0"/>
              </a:spcBef>
              <a:spcAft>
                <a:spcPts val="0"/>
              </a:spcAft>
              <a:buSzPts val="2400"/>
              <a:buNone/>
              <a:defRPr sz="2400"/>
            </a:lvl8pPr>
            <a:lvl9pPr lvl="8" algn="ctr" rtl="0">
              <a:spcBef>
                <a:spcPts val="0"/>
              </a:spcBef>
              <a:spcAft>
                <a:spcPts val="0"/>
              </a:spcAft>
              <a:buSzPts val="2400"/>
              <a:buNone/>
              <a:defRPr sz="2400"/>
            </a:lvl9pPr>
          </a:lstStyle>
          <a:p>
            <a:endParaRPr/>
          </a:p>
        </p:txBody>
      </p:sp>
      <p:sp>
        <p:nvSpPr>
          <p:cNvPr id="125" name="Google Shape;125;p14"/>
          <p:cNvSpPr txBox="1">
            <a:spLocks noGrp="1"/>
          </p:cNvSpPr>
          <p:nvPr>
            <p:ph type="subTitle" idx="1"/>
          </p:nvPr>
        </p:nvSpPr>
        <p:spPr>
          <a:xfrm>
            <a:off x="1099813" y="2066200"/>
            <a:ext cx="2932500" cy="15846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600"/>
              <a:buNone/>
              <a:defRPr sz="1600"/>
            </a:lvl1pPr>
            <a:lvl2pPr lvl="1" algn="ctr" rtl="0">
              <a:lnSpc>
                <a:spcPct val="100000"/>
              </a:lnSpc>
              <a:spcBef>
                <a:spcPts val="0"/>
              </a:spcBef>
              <a:spcAft>
                <a:spcPts val="0"/>
              </a:spcAft>
              <a:buSzPts val="1600"/>
              <a:buNone/>
              <a:defRPr sz="1600"/>
            </a:lvl2pPr>
            <a:lvl3pPr lvl="2" algn="ctr" rtl="0">
              <a:lnSpc>
                <a:spcPct val="100000"/>
              </a:lnSpc>
              <a:spcBef>
                <a:spcPts val="0"/>
              </a:spcBef>
              <a:spcAft>
                <a:spcPts val="0"/>
              </a:spcAft>
              <a:buSzPts val="1600"/>
              <a:buNone/>
              <a:defRPr sz="1600"/>
            </a:lvl3pPr>
            <a:lvl4pPr lvl="3" algn="ctr" rtl="0">
              <a:lnSpc>
                <a:spcPct val="100000"/>
              </a:lnSpc>
              <a:spcBef>
                <a:spcPts val="0"/>
              </a:spcBef>
              <a:spcAft>
                <a:spcPts val="0"/>
              </a:spcAft>
              <a:buSzPts val="1600"/>
              <a:buNone/>
              <a:defRPr sz="1600"/>
            </a:lvl4pPr>
            <a:lvl5pPr lvl="4" algn="ctr" rtl="0">
              <a:lnSpc>
                <a:spcPct val="100000"/>
              </a:lnSpc>
              <a:spcBef>
                <a:spcPts val="0"/>
              </a:spcBef>
              <a:spcAft>
                <a:spcPts val="0"/>
              </a:spcAft>
              <a:buSzPts val="1600"/>
              <a:buNone/>
              <a:defRPr sz="1600"/>
            </a:lvl5pPr>
            <a:lvl6pPr lvl="5" algn="ctr" rtl="0">
              <a:lnSpc>
                <a:spcPct val="100000"/>
              </a:lnSpc>
              <a:spcBef>
                <a:spcPts val="0"/>
              </a:spcBef>
              <a:spcAft>
                <a:spcPts val="0"/>
              </a:spcAft>
              <a:buSzPts val="1600"/>
              <a:buNone/>
              <a:defRPr sz="1600"/>
            </a:lvl6pPr>
            <a:lvl7pPr lvl="6" algn="ctr" rtl="0">
              <a:lnSpc>
                <a:spcPct val="100000"/>
              </a:lnSpc>
              <a:spcBef>
                <a:spcPts val="0"/>
              </a:spcBef>
              <a:spcAft>
                <a:spcPts val="0"/>
              </a:spcAft>
              <a:buSzPts val="1600"/>
              <a:buNone/>
              <a:defRPr sz="1600"/>
            </a:lvl7pPr>
            <a:lvl8pPr lvl="7" algn="ctr" rtl="0">
              <a:lnSpc>
                <a:spcPct val="100000"/>
              </a:lnSpc>
              <a:spcBef>
                <a:spcPts val="0"/>
              </a:spcBef>
              <a:spcAft>
                <a:spcPts val="0"/>
              </a:spcAft>
              <a:buSzPts val="1600"/>
              <a:buNone/>
              <a:defRPr sz="1600"/>
            </a:lvl8pPr>
            <a:lvl9pPr lvl="8" algn="ctr" rtl="0">
              <a:lnSpc>
                <a:spcPct val="100000"/>
              </a:lnSpc>
              <a:spcBef>
                <a:spcPts val="0"/>
              </a:spcBef>
              <a:spcAft>
                <a:spcPts val="0"/>
              </a:spcAft>
              <a:buSzPts val="1600"/>
              <a:buNone/>
              <a:defRPr sz="1600"/>
            </a:lvl9pPr>
          </a:lstStyle>
          <a:p>
            <a:endParaRPr/>
          </a:p>
        </p:txBody>
      </p:sp>
      <p:sp>
        <p:nvSpPr>
          <p:cNvPr id="126" name="Google Shape;126;p14"/>
          <p:cNvSpPr txBox="1">
            <a:spLocks noGrp="1"/>
          </p:cNvSpPr>
          <p:nvPr>
            <p:ph type="title" idx="2"/>
          </p:nvPr>
        </p:nvSpPr>
        <p:spPr>
          <a:xfrm>
            <a:off x="5111688" y="1352850"/>
            <a:ext cx="2932500" cy="713400"/>
          </a:xfrm>
          <a:prstGeom prst="rect">
            <a:avLst/>
          </a:prstGeom>
        </p:spPr>
        <p:txBody>
          <a:bodyPr spcFirstLastPara="1" wrap="square" lIns="91425" tIns="91425" rIns="91425" bIns="91425" anchor="b" anchorCtr="0">
            <a:noAutofit/>
          </a:bodyPr>
          <a:lstStyle>
            <a:lvl1pPr lvl="0" algn="ctr" rtl="0">
              <a:spcBef>
                <a:spcPts val="0"/>
              </a:spcBef>
              <a:spcAft>
                <a:spcPts val="0"/>
              </a:spcAft>
              <a:buClr>
                <a:schemeClr val="accent1"/>
              </a:buClr>
              <a:buSzPts val="2400"/>
              <a:buNone/>
              <a:defRPr sz="2400">
                <a:solidFill>
                  <a:schemeClr val="accent1"/>
                </a:solidFill>
              </a:defRPr>
            </a:lvl1pPr>
            <a:lvl2pPr lvl="1" algn="ctr" rtl="0">
              <a:spcBef>
                <a:spcPts val="0"/>
              </a:spcBef>
              <a:spcAft>
                <a:spcPts val="0"/>
              </a:spcAft>
              <a:buSzPts val="2400"/>
              <a:buNone/>
              <a:defRPr sz="2400"/>
            </a:lvl2pPr>
            <a:lvl3pPr lvl="2" algn="ctr" rtl="0">
              <a:spcBef>
                <a:spcPts val="0"/>
              </a:spcBef>
              <a:spcAft>
                <a:spcPts val="0"/>
              </a:spcAft>
              <a:buSzPts val="2400"/>
              <a:buNone/>
              <a:defRPr sz="2400"/>
            </a:lvl3pPr>
            <a:lvl4pPr lvl="3" algn="ctr" rtl="0">
              <a:spcBef>
                <a:spcPts val="0"/>
              </a:spcBef>
              <a:spcAft>
                <a:spcPts val="0"/>
              </a:spcAft>
              <a:buSzPts val="2400"/>
              <a:buNone/>
              <a:defRPr sz="2400"/>
            </a:lvl4pPr>
            <a:lvl5pPr lvl="4" algn="ctr" rtl="0">
              <a:spcBef>
                <a:spcPts val="0"/>
              </a:spcBef>
              <a:spcAft>
                <a:spcPts val="0"/>
              </a:spcAft>
              <a:buSzPts val="2400"/>
              <a:buNone/>
              <a:defRPr sz="2400"/>
            </a:lvl5pPr>
            <a:lvl6pPr lvl="5" algn="ctr" rtl="0">
              <a:spcBef>
                <a:spcPts val="0"/>
              </a:spcBef>
              <a:spcAft>
                <a:spcPts val="0"/>
              </a:spcAft>
              <a:buSzPts val="2400"/>
              <a:buNone/>
              <a:defRPr sz="2400"/>
            </a:lvl6pPr>
            <a:lvl7pPr lvl="6" algn="ctr" rtl="0">
              <a:spcBef>
                <a:spcPts val="0"/>
              </a:spcBef>
              <a:spcAft>
                <a:spcPts val="0"/>
              </a:spcAft>
              <a:buSzPts val="2400"/>
              <a:buNone/>
              <a:defRPr sz="2400"/>
            </a:lvl7pPr>
            <a:lvl8pPr lvl="7" algn="ctr" rtl="0">
              <a:spcBef>
                <a:spcPts val="0"/>
              </a:spcBef>
              <a:spcAft>
                <a:spcPts val="0"/>
              </a:spcAft>
              <a:buSzPts val="2400"/>
              <a:buNone/>
              <a:defRPr sz="2400"/>
            </a:lvl8pPr>
            <a:lvl9pPr lvl="8" algn="ctr" rtl="0">
              <a:spcBef>
                <a:spcPts val="0"/>
              </a:spcBef>
              <a:spcAft>
                <a:spcPts val="0"/>
              </a:spcAft>
              <a:buSzPts val="2400"/>
              <a:buNone/>
              <a:defRPr sz="2400"/>
            </a:lvl9pPr>
          </a:lstStyle>
          <a:p>
            <a:endParaRPr/>
          </a:p>
        </p:txBody>
      </p:sp>
      <p:sp>
        <p:nvSpPr>
          <p:cNvPr id="127" name="Google Shape;127;p14"/>
          <p:cNvSpPr txBox="1">
            <a:spLocks noGrp="1"/>
          </p:cNvSpPr>
          <p:nvPr>
            <p:ph type="subTitle" idx="3"/>
          </p:nvPr>
        </p:nvSpPr>
        <p:spPr>
          <a:xfrm>
            <a:off x="5111688" y="2066200"/>
            <a:ext cx="2932500" cy="15846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600"/>
              <a:buNone/>
              <a:defRPr sz="1600"/>
            </a:lvl1pPr>
            <a:lvl2pPr lvl="1" algn="ctr" rtl="0">
              <a:lnSpc>
                <a:spcPct val="100000"/>
              </a:lnSpc>
              <a:spcBef>
                <a:spcPts val="0"/>
              </a:spcBef>
              <a:spcAft>
                <a:spcPts val="0"/>
              </a:spcAft>
              <a:buSzPts val="1600"/>
              <a:buNone/>
              <a:defRPr sz="1600"/>
            </a:lvl2pPr>
            <a:lvl3pPr lvl="2" algn="ctr" rtl="0">
              <a:lnSpc>
                <a:spcPct val="100000"/>
              </a:lnSpc>
              <a:spcBef>
                <a:spcPts val="0"/>
              </a:spcBef>
              <a:spcAft>
                <a:spcPts val="0"/>
              </a:spcAft>
              <a:buSzPts val="1600"/>
              <a:buNone/>
              <a:defRPr sz="1600"/>
            </a:lvl3pPr>
            <a:lvl4pPr lvl="3" algn="ctr" rtl="0">
              <a:lnSpc>
                <a:spcPct val="100000"/>
              </a:lnSpc>
              <a:spcBef>
                <a:spcPts val="0"/>
              </a:spcBef>
              <a:spcAft>
                <a:spcPts val="0"/>
              </a:spcAft>
              <a:buSzPts val="1600"/>
              <a:buNone/>
              <a:defRPr sz="1600"/>
            </a:lvl4pPr>
            <a:lvl5pPr lvl="4" algn="ctr" rtl="0">
              <a:lnSpc>
                <a:spcPct val="100000"/>
              </a:lnSpc>
              <a:spcBef>
                <a:spcPts val="0"/>
              </a:spcBef>
              <a:spcAft>
                <a:spcPts val="0"/>
              </a:spcAft>
              <a:buSzPts val="1600"/>
              <a:buNone/>
              <a:defRPr sz="1600"/>
            </a:lvl5pPr>
            <a:lvl6pPr lvl="5" algn="ctr" rtl="0">
              <a:lnSpc>
                <a:spcPct val="100000"/>
              </a:lnSpc>
              <a:spcBef>
                <a:spcPts val="0"/>
              </a:spcBef>
              <a:spcAft>
                <a:spcPts val="0"/>
              </a:spcAft>
              <a:buSzPts val="1600"/>
              <a:buNone/>
              <a:defRPr sz="1600"/>
            </a:lvl6pPr>
            <a:lvl7pPr lvl="6" algn="ctr" rtl="0">
              <a:lnSpc>
                <a:spcPct val="100000"/>
              </a:lnSpc>
              <a:spcBef>
                <a:spcPts val="0"/>
              </a:spcBef>
              <a:spcAft>
                <a:spcPts val="0"/>
              </a:spcAft>
              <a:buSzPts val="1600"/>
              <a:buNone/>
              <a:defRPr sz="1600"/>
            </a:lvl7pPr>
            <a:lvl8pPr lvl="7" algn="ctr" rtl="0">
              <a:lnSpc>
                <a:spcPct val="100000"/>
              </a:lnSpc>
              <a:spcBef>
                <a:spcPts val="0"/>
              </a:spcBef>
              <a:spcAft>
                <a:spcPts val="0"/>
              </a:spcAft>
              <a:buSzPts val="1600"/>
              <a:buNone/>
              <a:defRPr sz="1600"/>
            </a:lvl8pPr>
            <a:lvl9pPr lvl="8" algn="ctr" rtl="0">
              <a:lnSpc>
                <a:spcPct val="100000"/>
              </a:lnSpc>
              <a:spcBef>
                <a:spcPts val="0"/>
              </a:spcBef>
              <a:spcAft>
                <a:spcPts val="0"/>
              </a:spcAft>
              <a:buSzPts val="1600"/>
              <a:buNone/>
              <a:defRPr sz="1600"/>
            </a:lvl9pPr>
          </a:lstStyle>
          <a:p>
            <a:endParaRPr/>
          </a:p>
        </p:txBody>
      </p:sp>
    </p:spTree>
    <p:extLst>
      <p:ext uri="{BB962C8B-B14F-4D97-AF65-F5344CB8AC3E}">
        <p14:creationId xmlns:p14="http://schemas.microsoft.com/office/powerpoint/2010/main" val="31329981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Title + Three Columns ">
  <p:cSld name="Title + Three Columns ">
    <p:bg>
      <p:bgPr>
        <a:solidFill>
          <a:schemeClr val="accent4"/>
        </a:solidFill>
        <a:effectLst/>
      </p:bgPr>
    </p:bg>
    <p:spTree>
      <p:nvGrpSpPr>
        <p:cNvPr id="1" name="Shape 128"/>
        <p:cNvGrpSpPr/>
        <p:nvPr/>
      </p:nvGrpSpPr>
      <p:grpSpPr>
        <a:xfrm>
          <a:off x="0" y="0"/>
          <a:ext cx="0" cy="0"/>
          <a:chOff x="0" y="0"/>
          <a:chExt cx="0" cy="0"/>
        </a:xfrm>
      </p:grpSpPr>
      <p:sp>
        <p:nvSpPr>
          <p:cNvPr id="129" name="Google Shape;129;p15"/>
          <p:cNvSpPr/>
          <p:nvPr/>
        </p:nvSpPr>
        <p:spPr>
          <a:xfrm>
            <a:off x="3807551" y="2267811"/>
            <a:ext cx="5387228" cy="2977326"/>
          </a:xfrm>
          <a:custGeom>
            <a:avLst/>
            <a:gdLst/>
            <a:ahLst/>
            <a:cxnLst/>
            <a:rect l="l" t="t" r="r" b="b"/>
            <a:pathLst>
              <a:path w="129985" h="71838" extrusionOk="0">
                <a:moveTo>
                  <a:pt x="26174" y="0"/>
                </a:moveTo>
                <a:cubicBezTo>
                  <a:pt x="22995" y="0"/>
                  <a:pt x="19662" y="2105"/>
                  <a:pt x="17722" y="4907"/>
                </a:cubicBezTo>
                <a:cubicBezTo>
                  <a:pt x="14255" y="9707"/>
                  <a:pt x="13989" y="15306"/>
                  <a:pt x="13188" y="20907"/>
                </a:cubicBezTo>
                <a:cubicBezTo>
                  <a:pt x="12389" y="27040"/>
                  <a:pt x="10789" y="33173"/>
                  <a:pt x="10523" y="39573"/>
                </a:cubicBezTo>
                <a:cubicBezTo>
                  <a:pt x="10523" y="40640"/>
                  <a:pt x="10255" y="41705"/>
                  <a:pt x="9722" y="42772"/>
                </a:cubicBezTo>
                <a:cubicBezTo>
                  <a:pt x="9189" y="43572"/>
                  <a:pt x="9722" y="44905"/>
                  <a:pt x="9456" y="45972"/>
                </a:cubicBezTo>
                <a:cubicBezTo>
                  <a:pt x="8389" y="49171"/>
                  <a:pt x="8655" y="52105"/>
                  <a:pt x="8122" y="55037"/>
                </a:cubicBezTo>
                <a:cubicBezTo>
                  <a:pt x="6442" y="61126"/>
                  <a:pt x="3604" y="66551"/>
                  <a:pt x="0" y="71837"/>
                </a:cubicBezTo>
                <a:lnTo>
                  <a:pt x="129985" y="71837"/>
                </a:lnTo>
                <a:lnTo>
                  <a:pt x="129985" y="58974"/>
                </a:lnTo>
                <a:cubicBezTo>
                  <a:pt x="128471" y="59232"/>
                  <a:pt x="126987" y="59349"/>
                  <a:pt x="125528" y="59349"/>
                </a:cubicBezTo>
                <a:cubicBezTo>
                  <a:pt x="115365" y="59349"/>
                  <a:pt x="106394" y="53677"/>
                  <a:pt x="96652" y="50505"/>
                </a:cubicBezTo>
                <a:cubicBezTo>
                  <a:pt x="94191" y="49609"/>
                  <a:pt x="91494" y="49231"/>
                  <a:pt x="88721" y="49231"/>
                </a:cubicBezTo>
                <a:cubicBezTo>
                  <a:pt x="84885" y="49231"/>
                  <a:pt x="80902" y="49955"/>
                  <a:pt x="77187" y="51038"/>
                </a:cubicBezTo>
                <a:cubicBezTo>
                  <a:pt x="76309" y="51331"/>
                  <a:pt x="75190" y="51543"/>
                  <a:pt x="74183" y="51543"/>
                </a:cubicBezTo>
                <a:cubicBezTo>
                  <a:pt x="73354" y="51543"/>
                  <a:pt x="72601" y="51399"/>
                  <a:pt x="72120" y="51038"/>
                </a:cubicBezTo>
                <a:cubicBezTo>
                  <a:pt x="62787" y="42772"/>
                  <a:pt x="65454" y="29973"/>
                  <a:pt x="65454" y="18772"/>
                </a:cubicBezTo>
                <a:cubicBezTo>
                  <a:pt x="65454" y="16106"/>
                  <a:pt x="64653" y="13173"/>
                  <a:pt x="63053" y="12374"/>
                </a:cubicBezTo>
                <a:cubicBezTo>
                  <a:pt x="62045" y="11743"/>
                  <a:pt x="60680" y="11470"/>
                  <a:pt x="59212" y="11470"/>
                </a:cubicBezTo>
                <a:cubicBezTo>
                  <a:pt x="57571" y="11470"/>
                  <a:pt x="55801" y="11811"/>
                  <a:pt x="54253" y="12374"/>
                </a:cubicBezTo>
                <a:cubicBezTo>
                  <a:pt x="53987" y="12640"/>
                  <a:pt x="53987" y="13173"/>
                  <a:pt x="53720" y="13439"/>
                </a:cubicBezTo>
                <a:cubicBezTo>
                  <a:pt x="48120" y="13972"/>
                  <a:pt x="46522" y="18772"/>
                  <a:pt x="42788" y="21707"/>
                </a:cubicBezTo>
                <a:cubicBezTo>
                  <a:pt x="42197" y="22121"/>
                  <a:pt x="41605" y="22299"/>
                  <a:pt x="41031" y="22299"/>
                </a:cubicBezTo>
                <a:cubicBezTo>
                  <a:pt x="39017" y="22299"/>
                  <a:pt x="37218" y="20108"/>
                  <a:pt x="36388" y="18240"/>
                </a:cubicBezTo>
                <a:cubicBezTo>
                  <a:pt x="34255" y="12108"/>
                  <a:pt x="35054" y="2773"/>
                  <a:pt x="28388" y="374"/>
                </a:cubicBezTo>
                <a:cubicBezTo>
                  <a:pt x="27672" y="118"/>
                  <a:pt x="26927" y="0"/>
                  <a:pt x="26174" y="0"/>
                </a:cubicBezTo>
                <a:close/>
              </a:path>
            </a:pathLst>
          </a:custGeom>
          <a:solidFill>
            <a:srgbClr val="E2DACC">
              <a:alpha val="410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130;p15"/>
          <p:cNvSpPr/>
          <p:nvPr/>
        </p:nvSpPr>
        <p:spPr>
          <a:xfrm>
            <a:off x="3384811" y="0"/>
            <a:ext cx="5759074" cy="2123557"/>
          </a:xfrm>
          <a:custGeom>
            <a:avLst/>
            <a:gdLst/>
            <a:ahLst/>
            <a:cxnLst/>
            <a:rect l="l" t="t" r="r" b="b"/>
            <a:pathLst>
              <a:path w="125964" h="46447" extrusionOk="0">
                <a:moveTo>
                  <a:pt x="482" y="1"/>
                </a:moveTo>
                <a:cubicBezTo>
                  <a:pt x="33" y="1960"/>
                  <a:pt x="0" y="4046"/>
                  <a:pt x="368" y="6135"/>
                </a:cubicBezTo>
                <a:cubicBezTo>
                  <a:pt x="368" y="6669"/>
                  <a:pt x="1434" y="6669"/>
                  <a:pt x="1434" y="7202"/>
                </a:cubicBezTo>
                <a:cubicBezTo>
                  <a:pt x="3036" y="13868"/>
                  <a:pt x="10501" y="16535"/>
                  <a:pt x="16101" y="17868"/>
                </a:cubicBezTo>
                <a:cubicBezTo>
                  <a:pt x="18563" y="18458"/>
                  <a:pt x="21062" y="18613"/>
                  <a:pt x="23570" y="18613"/>
                </a:cubicBezTo>
                <a:cubicBezTo>
                  <a:pt x="26316" y="18613"/>
                  <a:pt x="29072" y="18428"/>
                  <a:pt x="31805" y="18428"/>
                </a:cubicBezTo>
                <a:cubicBezTo>
                  <a:pt x="33335" y="18428"/>
                  <a:pt x="34858" y="18486"/>
                  <a:pt x="36367" y="18667"/>
                </a:cubicBezTo>
                <a:cubicBezTo>
                  <a:pt x="45957" y="19818"/>
                  <a:pt x="44802" y="33598"/>
                  <a:pt x="50062" y="39166"/>
                </a:cubicBezTo>
                <a:cubicBezTo>
                  <a:pt x="54543" y="43909"/>
                  <a:pt x="61086" y="46447"/>
                  <a:pt x="67593" y="46447"/>
                </a:cubicBezTo>
                <a:cubicBezTo>
                  <a:pt x="71461" y="46447"/>
                  <a:pt x="75315" y="45550"/>
                  <a:pt x="78717" y="43689"/>
                </a:cubicBezTo>
                <a:cubicBezTo>
                  <a:pt x="86326" y="39525"/>
                  <a:pt x="91083" y="31579"/>
                  <a:pt x="98016" y="26368"/>
                </a:cubicBezTo>
                <a:cubicBezTo>
                  <a:pt x="106755" y="19799"/>
                  <a:pt x="115849" y="20647"/>
                  <a:pt x="125964" y="19724"/>
                </a:cubicBezTo>
                <a:lnTo>
                  <a:pt x="125964" y="1"/>
                </a:lnTo>
                <a:close/>
              </a:path>
            </a:pathLst>
          </a:custGeom>
          <a:solidFill>
            <a:srgbClr val="E2DACC">
              <a:alpha val="410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131;p15"/>
          <p:cNvSpPr/>
          <p:nvPr/>
        </p:nvSpPr>
        <p:spPr>
          <a:xfrm>
            <a:off x="0" y="2022739"/>
            <a:ext cx="2428772" cy="3160480"/>
          </a:xfrm>
          <a:custGeom>
            <a:avLst/>
            <a:gdLst/>
            <a:ahLst/>
            <a:cxnLst/>
            <a:rect l="l" t="t" r="r" b="b"/>
            <a:pathLst>
              <a:path w="67734" h="88140" extrusionOk="0">
                <a:moveTo>
                  <a:pt x="1" y="1"/>
                </a:moveTo>
                <a:lnTo>
                  <a:pt x="1" y="88140"/>
                </a:lnTo>
                <a:lnTo>
                  <a:pt x="51731" y="88140"/>
                </a:lnTo>
                <a:cubicBezTo>
                  <a:pt x="47603" y="84759"/>
                  <a:pt x="44252" y="80587"/>
                  <a:pt x="42134" y="75339"/>
                </a:cubicBezTo>
                <a:cubicBezTo>
                  <a:pt x="40534" y="71072"/>
                  <a:pt x="39201" y="63873"/>
                  <a:pt x="44001" y="60940"/>
                </a:cubicBezTo>
                <a:cubicBezTo>
                  <a:pt x="53334" y="55073"/>
                  <a:pt x="66401" y="50807"/>
                  <a:pt x="67733" y="38807"/>
                </a:cubicBezTo>
                <a:cubicBezTo>
                  <a:pt x="67733" y="38008"/>
                  <a:pt x="66934" y="36407"/>
                  <a:pt x="66133" y="36140"/>
                </a:cubicBezTo>
                <a:cubicBezTo>
                  <a:pt x="60266" y="33207"/>
                  <a:pt x="49333" y="32674"/>
                  <a:pt x="52268" y="24941"/>
                </a:cubicBezTo>
                <a:cubicBezTo>
                  <a:pt x="53868" y="20674"/>
                  <a:pt x="58934" y="16941"/>
                  <a:pt x="57334" y="11875"/>
                </a:cubicBezTo>
                <a:cubicBezTo>
                  <a:pt x="56533" y="9741"/>
                  <a:pt x="54401" y="7342"/>
                  <a:pt x="52268" y="6541"/>
                </a:cubicBezTo>
                <a:cubicBezTo>
                  <a:pt x="49568" y="5296"/>
                  <a:pt x="46706" y="4980"/>
                  <a:pt x="43761" y="4980"/>
                </a:cubicBezTo>
                <a:cubicBezTo>
                  <a:pt x="40731" y="4980"/>
                  <a:pt x="37614" y="5314"/>
                  <a:pt x="34494" y="5314"/>
                </a:cubicBezTo>
                <a:cubicBezTo>
                  <a:pt x="32859" y="5314"/>
                  <a:pt x="31224" y="5222"/>
                  <a:pt x="29601" y="4943"/>
                </a:cubicBezTo>
                <a:cubicBezTo>
                  <a:pt x="27468" y="4675"/>
                  <a:pt x="25068" y="4409"/>
                  <a:pt x="23201" y="4142"/>
                </a:cubicBezTo>
                <a:cubicBezTo>
                  <a:pt x="15282" y="3285"/>
                  <a:pt x="6675" y="3972"/>
                  <a:pt x="1" y="1"/>
                </a:cubicBezTo>
                <a:close/>
              </a:path>
            </a:pathLst>
          </a:custGeom>
          <a:solidFill>
            <a:srgbClr val="E2DACC">
              <a:alpha val="410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132;p15"/>
          <p:cNvSpPr txBox="1">
            <a:spLocks noGrp="1"/>
          </p:cNvSpPr>
          <p:nvPr>
            <p:ph type="title"/>
          </p:nvPr>
        </p:nvSpPr>
        <p:spPr>
          <a:xfrm rot="-5400000">
            <a:off x="-3003200" y="2351100"/>
            <a:ext cx="6912600" cy="441300"/>
          </a:xfrm>
          <a:prstGeom prst="rect">
            <a:avLst/>
          </a:prstGeom>
        </p:spPr>
        <p:txBody>
          <a:bodyPr spcFirstLastPara="1" wrap="square" lIns="91425" tIns="91425" rIns="91425" bIns="91425" anchor="b" anchorCtr="0">
            <a:noAutofit/>
          </a:bodyPr>
          <a:lstStyle>
            <a:lvl1pPr lvl="0" algn="ctr" rtl="0">
              <a:spcBef>
                <a:spcPts val="0"/>
              </a:spcBef>
              <a:spcAft>
                <a:spcPts val="0"/>
              </a:spcAft>
              <a:buClr>
                <a:schemeClr val="accent1"/>
              </a:buClr>
              <a:buSzPts val="1800"/>
              <a:buNone/>
              <a:defRPr sz="1800">
                <a:solidFill>
                  <a:schemeClr val="accent1"/>
                </a:solidFill>
              </a:defRPr>
            </a:lvl1pPr>
            <a:lvl2pPr lvl="1" rtl="0">
              <a:spcBef>
                <a:spcPts val="0"/>
              </a:spcBef>
              <a:spcAft>
                <a:spcPts val="0"/>
              </a:spcAft>
              <a:buClr>
                <a:srgbClr val="E1A101"/>
              </a:buClr>
              <a:buSzPts val="2800"/>
              <a:buNone/>
              <a:defRPr>
                <a:solidFill>
                  <a:srgbClr val="E1A101"/>
                </a:solidFill>
              </a:defRPr>
            </a:lvl2pPr>
            <a:lvl3pPr lvl="2" rtl="0">
              <a:spcBef>
                <a:spcPts val="0"/>
              </a:spcBef>
              <a:spcAft>
                <a:spcPts val="0"/>
              </a:spcAft>
              <a:buClr>
                <a:srgbClr val="E1A101"/>
              </a:buClr>
              <a:buSzPts val="2800"/>
              <a:buNone/>
              <a:defRPr>
                <a:solidFill>
                  <a:srgbClr val="E1A101"/>
                </a:solidFill>
              </a:defRPr>
            </a:lvl3pPr>
            <a:lvl4pPr lvl="3" rtl="0">
              <a:spcBef>
                <a:spcPts val="0"/>
              </a:spcBef>
              <a:spcAft>
                <a:spcPts val="0"/>
              </a:spcAft>
              <a:buClr>
                <a:srgbClr val="E1A101"/>
              </a:buClr>
              <a:buSzPts val="2800"/>
              <a:buNone/>
              <a:defRPr>
                <a:solidFill>
                  <a:srgbClr val="E1A101"/>
                </a:solidFill>
              </a:defRPr>
            </a:lvl4pPr>
            <a:lvl5pPr lvl="4" rtl="0">
              <a:spcBef>
                <a:spcPts val="0"/>
              </a:spcBef>
              <a:spcAft>
                <a:spcPts val="0"/>
              </a:spcAft>
              <a:buClr>
                <a:srgbClr val="E1A101"/>
              </a:buClr>
              <a:buSzPts val="2800"/>
              <a:buNone/>
              <a:defRPr>
                <a:solidFill>
                  <a:srgbClr val="E1A101"/>
                </a:solidFill>
              </a:defRPr>
            </a:lvl5pPr>
            <a:lvl6pPr lvl="5" rtl="0">
              <a:spcBef>
                <a:spcPts val="0"/>
              </a:spcBef>
              <a:spcAft>
                <a:spcPts val="0"/>
              </a:spcAft>
              <a:buClr>
                <a:srgbClr val="E1A101"/>
              </a:buClr>
              <a:buSzPts val="2800"/>
              <a:buNone/>
              <a:defRPr>
                <a:solidFill>
                  <a:srgbClr val="E1A101"/>
                </a:solidFill>
              </a:defRPr>
            </a:lvl6pPr>
            <a:lvl7pPr lvl="6" rtl="0">
              <a:spcBef>
                <a:spcPts val="0"/>
              </a:spcBef>
              <a:spcAft>
                <a:spcPts val="0"/>
              </a:spcAft>
              <a:buClr>
                <a:srgbClr val="E1A101"/>
              </a:buClr>
              <a:buSzPts val="2800"/>
              <a:buNone/>
              <a:defRPr>
                <a:solidFill>
                  <a:srgbClr val="E1A101"/>
                </a:solidFill>
              </a:defRPr>
            </a:lvl7pPr>
            <a:lvl8pPr lvl="7" rtl="0">
              <a:spcBef>
                <a:spcPts val="0"/>
              </a:spcBef>
              <a:spcAft>
                <a:spcPts val="0"/>
              </a:spcAft>
              <a:buClr>
                <a:srgbClr val="E1A101"/>
              </a:buClr>
              <a:buSzPts val="2800"/>
              <a:buNone/>
              <a:defRPr>
                <a:solidFill>
                  <a:srgbClr val="E1A101"/>
                </a:solidFill>
              </a:defRPr>
            </a:lvl8pPr>
            <a:lvl9pPr lvl="8" rtl="0">
              <a:spcBef>
                <a:spcPts val="0"/>
              </a:spcBef>
              <a:spcAft>
                <a:spcPts val="0"/>
              </a:spcAft>
              <a:buClr>
                <a:srgbClr val="E1A101"/>
              </a:buClr>
              <a:buSzPts val="2800"/>
              <a:buNone/>
              <a:defRPr>
                <a:solidFill>
                  <a:srgbClr val="E1A101"/>
                </a:solidFill>
              </a:defRPr>
            </a:lvl9pPr>
          </a:lstStyle>
          <a:p>
            <a:endParaRPr/>
          </a:p>
        </p:txBody>
      </p:sp>
      <p:sp>
        <p:nvSpPr>
          <p:cNvPr id="133" name="Google Shape;133;p15"/>
          <p:cNvSpPr txBox="1">
            <a:spLocks noGrp="1"/>
          </p:cNvSpPr>
          <p:nvPr>
            <p:ph type="title" idx="2"/>
          </p:nvPr>
        </p:nvSpPr>
        <p:spPr>
          <a:xfrm>
            <a:off x="1208275" y="2747350"/>
            <a:ext cx="2093400" cy="565800"/>
          </a:xfrm>
          <a:prstGeom prst="rect">
            <a:avLst/>
          </a:prstGeom>
        </p:spPr>
        <p:txBody>
          <a:bodyPr spcFirstLastPara="1" wrap="square" lIns="91425" tIns="91425" rIns="91425" bIns="91425" anchor="b" anchorCtr="0">
            <a:noAutofit/>
          </a:bodyPr>
          <a:lstStyle>
            <a:lvl1pPr lvl="0" algn="ctr" rtl="0">
              <a:spcBef>
                <a:spcPts val="0"/>
              </a:spcBef>
              <a:spcAft>
                <a:spcPts val="0"/>
              </a:spcAft>
              <a:buClr>
                <a:schemeClr val="accent1"/>
              </a:buClr>
              <a:buSzPts val="1800"/>
              <a:buNone/>
              <a:defRPr sz="1800">
                <a:solidFill>
                  <a:schemeClr val="accent1"/>
                </a:solidFill>
              </a:defRPr>
            </a:lvl1pPr>
            <a:lvl2pPr lvl="1" algn="ctr" rtl="0">
              <a:spcBef>
                <a:spcPts val="0"/>
              </a:spcBef>
              <a:spcAft>
                <a:spcPts val="0"/>
              </a:spcAft>
              <a:buClr>
                <a:schemeClr val="accent1"/>
              </a:buClr>
              <a:buSzPts val="1800"/>
              <a:buNone/>
              <a:defRPr sz="1800">
                <a:solidFill>
                  <a:schemeClr val="accent1"/>
                </a:solidFill>
              </a:defRPr>
            </a:lvl2pPr>
            <a:lvl3pPr lvl="2" algn="ctr" rtl="0">
              <a:spcBef>
                <a:spcPts val="0"/>
              </a:spcBef>
              <a:spcAft>
                <a:spcPts val="0"/>
              </a:spcAft>
              <a:buClr>
                <a:schemeClr val="accent1"/>
              </a:buClr>
              <a:buSzPts val="1800"/>
              <a:buNone/>
              <a:defRPr sz="1800">
                <a:solidFill>
                  <a:schemeClr val="accent1"/>
                </a:solidFill>
              </a:defRPr>
            </a:lvl3pPr>
            <a:lvl4pPr lvl="3" algn="ctr" rtl="0">
              <a:spcBef>
                <a:spcPts val="0"/>
              </a:spcBef>
              <a:spcAft>
                <a:spcPts val="0"/>
              </a:spcAft>
              <a:buClr>
                <a:schemeClr val="accent1"/>
              </a:buClr>
              <a:buSzPts val="1800"/>
              <a:buNone/>
              <a:defRPr sz="1800">
                <a:solidFill>
                  <a:schemeClr val="accent1"/>
                </a:solidFill>
              </a:defRPr>
            </a:lvl4pPr>
            <a:lvl5pPr lvl="4" algn="ctr" rtl="0">
              <a:spcBef>
                <a:spcPts val="0"/>
              </a:spcBef>
              <a:spcAft>
                <a:spcPts val="0"/>
              </a:spcAft>
              <a:buClr>
                <a:schemeClr val="accent1"/>
              </a:buClr>
              <a:buSzPts val="1800"/>
              <a:buNone/>
              <a:defRPr sz="1800">
                <a:solidFill>
                  <a:schemeClr val="accent1"/>
                </a:solidFill>
              </a:defRPr>
            </a:lvl5pPr>
            <a:lvl6pPr lvl="5" algn="ctr" rtl="0">
              <a:spcBef>
                <a:spcPts val="0"/>
              </a:spcBef>
              <a:spcAft>
                <a:spcPts val="0"/>
              </a:spcAft>
              <a:buClr>
                <a:schemeClr val="accent1"/>
              </a:buClr>
              <a:buSzPts val="1800"/>
              <a:buNone/>
              <a:defRPr sz="1800">
                <a:solidFill>
                  <a:schemeClr val="accent1"/>
                </a:solidFill>
              </a:defRPr>
            </a:lvl6pPr>
            <a:lvl7pPr lvl="6" algn="ctr" rtl="0">
              <a:spcBef>
                <a:spcPts val="0"/>
              </a:spcBef>
              <a:spcAft>
                <a:spcPts val="0"/>
              </a:spcAft>
              <a:buClr>
                <a:schemeClr val="accent1"/>
              </a:buClr>
              <a:buSzPts val="1800"/>
              <a:buNone/>
              <a:defRPr sz="1800">
                <a:solidFill>
                  <a:schemeClr val="accent1"/>
                </a:solidFill>
              </a:defRPr>
            </a:lvl7pPr>
            <a:lvl8pPr lvl="7" algn="ctr" rtl="0">
              <a:spcBef>
                <a:spcPts val="0"/>
              </a:spcBef>
              <a:spcAft>
                <a:spcPts val="0"/>
              </a:spcAft>
              <a:buClr>
                <a:schemeClr val="accent1"/>
              </a:buClr>
              <a:buSzPts val="1800"/>
              <a:buNone/>
              <a:defRPr sz="1800">
                <a:solidFill>
                  <a:schemeClr val="accent1"/>
                </a:solidFill>
              </a:defRPr>
            </a:lvl8pPr>
            <a:lvl9pPr lvl="8" algn="ctr" rtl="0">
              <a:spcBef>
                <a:spcPts val="0"/>
              </a:spcBef>
              <a:spcAft>
                <a:spcPts val="0"/>
              </a:spcAft>
              <a:buClr>
                <a:schemeClr val="accent1"/>
              </a:buClr>
              <a:buSzPts val="1800"/>
              <a:buNone/>
              <a:defRPr sz="1800">
                <a:solidFill>
                  <a:schemeClr val="accent1"/>
                </a:solidFill>
              </a:defRPr>
            </a:lvl9pPr>
          </a:lstStyle>
          <a:p>
            <a:endParaRPr/>
          </a:p>
        </p:txBody>
      </p:sp>
      <p:sp>
        <p:nvSpPr>
          <p:cNvPr id="134" name="Google Shape;134;p15"/>
          <p:cNvSpPr txBox="1">
            <a:spLocks noGrp="1"/>
          </p:cNvSpPr>
          <p:nvPr>
            <p:ph type="subTitle" idx="1"/>
          </p:nvPr>
        </p:nvSpPr>
        <p:spPr>
          <a:xfrm>
            <a:off x="1208275" y="3324434"/>
            <a:ext cx="2093400" cy="859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dk2"/>
              </a:buClr>
              <a:buSzPts val="1400"/>
              <a:buNone/>
              <a:defRPr sz="1400">
                <a:solidFill>
                  <a:schemeClr val="dk2"/>
                </a:solidFill>
              </a:defRPr>
            </a:lvl1pPr>
            <a:lvl2pPr lvl="1" algn="ctr" rtl="0">
              <a:lnSpc>
                <a:spcPct val="100000"/>
              </a:lnSpc>
              <a:spcBef>
                <a:spcPts val="0"/>
              </a:spcBef>
              <a:spcAft>
                <a:spcPts val="0"/>
              </a:spcAft>
              <a:buClr>
                <a:schemeClr val="dk2"/>
              </a:buClr>
              <a:buSzPts val="1400"/>
              <a:buNone/>
              <a:defRPr>
                <a:solidFill>
                  <a:schemeClr val="dk2"/>
                </a:solidFill>
              </a:defRPr>
            </a:lvl2pPr>
            <a:lvl3pPr lvl="2" algn="ctr" rtl="0">
              <a:lnSpc>
                <a:spcPct val="100000"/>
              </a:lnSpc>
              <a:spcBef>
                <a:spcPts val="0"/>
              </a:spcBef>
              <a:spcAft>
                <a:spcPts val="0"/>
              </a:spcAft>
              <a:buClr>
                <a:schemeClr val="dk2"/>
              </a:buClr>
              <a:buSzPts val="1400"/>
              <a:buNone/>
              <a:defRPr>
                <a:solidFill>
                  <a:schemeClr val="dk2"/>
                </a:solidFill>
              </a:defRPr>
            </a:lvl3pPr>
            <a:lvl4pPr lvl="3" algn="ctr" rtl="0">
              <a:lnSpc>
                <a:spcPct val="100000"/>
              </a:lnSpc>
              <a:spcBef>
                <a:spcPts val="0"/>
              </a:spcBef>
              <a:spcAft>
                <a:spcPts val="0"/>
              </a:spcAft>
              <a:buClr>
                <a:schemeClr val="dk2"/>
              </a:buClr>
              <a:buSzPts val="1400"/>
              <a:buNone/>
              <a:defRPr>
                <a:solidFill>
                  <a:schemeClr val="dk2"/>
                </a:solidFill>
              </a:defRPr>
            </a:lvl4pPr>
            <a:lvl5pPr lvl="4" algn="ctr" rtl="0">
              <a:lnSpc>
                <a:spcPct val="100000"/>
              </a:lnSpc>
              <a:spcBef>
                <a:spcPts val="0"/>
              </a:spcBef>
              <a:spcAft>
                <a:spcPts val="0"/>
              </a:spcAft>
              <a:buClr>
                <a:schemeClr val="dk2"/>
              </a:buClr>
              <a:buSzPts val="1400"/>
              <a:buNone/>
              <a:defRPr>
                <a:solidFill>
                  <a:schemeClr val="dk2"/>
                </a:solidFill>
              </a:defRPr>
            </a:lvl5pPr>
            <a:lvl6pPr lvl="5" algn="ctr" rtl="0">
              <a:lnSpc>
                <a:spcPct val="100000"/>
              </a:lnSpc>
              <a:spcBef>
                <a:spcPts val="0"/>
              </a:spcBef>
              <a:spcAft>
                <a:spcPts val="0"/>
              </a:spcAft>
              <a:buClr>
                <a:schemeClr val="dk2"/>
              </a:buClr>
              <a:buSzPts val="1400"/>
              <a:buNone/>
              <a:defRPr>
                <a:solidFill>
                  <a:schemeClr val="dk2"/>
                </a:solidFill>
              </a:defRPr>
            </a:lvl6pPr>
            <a:lvl7pPr lvl="6" algn="ctr" rtl="0">
              <a:lnSpc>
                <a:spcPct val="100000"/>
              </a:lnSpc>
              <a:spcBef>
                <a:spcPts val="0"/>
              </a:spcBef>
              <a:spcAft>
                <a:spcPts val="0"/>
              </a:spcAft>
              <a:buClr>
                <a:schemeClr val="dk2"/>
              </a:buClr>
              <a:buSzPts val="1400"/>
              <a:buNone/>
              <a:defRPr>
                <a:solidFill>
                  <a:schemeClr val="dk2"/>
                </a:solidFill>
              </a:defRPr>
            </a:lvl7pPr>
            <a:lvl8pPr lvl="7" algn="ctr" rtl="0">
              <a:lnSpc>
                <a:spcPct val="100000"/>
              </a:lnSpc>
              <a:spcBef>
                <a:spcPts val="0"/>
              </a:spcBef>
              <a:spcAft>
                <a:spcPts val="0"/>
              </a:spcAft>
              <a:buClr>
                <a:schemeClr val="dk2"/>
              </a:buClr>
              <a:buSzPts val="1400"/>
              <a:buNone/>
              <a:defRPr>
                <a:solidFill>
                  <a:schemeClr val="dk2"/>
                </a:solidFill>
              </a:defRPr>
            </a:lvl8pPr>
            <a:lvl9pPr lvl="8" algn="ctr" rtl="0">
              <a:lnSpc>
                <a:spcPct val="100000"/>
              </a:lnSpc>
              <a:spcBef>
                <a:spcPts val="0"/>
              </a:spcBef>
              <a:spcAft>
                <a:spcPts val="0"/>
              </a:spcAft>
              <a:buClr>
                <a:schemeClr val="dk2"/>
              </a:buClr>
              <a:buSzPts val="1400"/>
              <a:buNone/>
              <a:defRPr>
                <a:solidFill>
                  <a:schemeClr val="dk2"/>
                </a:solidFill>
              </a:defRPr>
            </a:lvl9pPr>
          </a:lstStyle>
          <a:p>
            <a:endParaRPr/>
          </a:p>
        </p:txBody>
      </p:sp>
      <p:sp>
        <p:nvSpPr>
          <p:cNvPr id="135" name="Google Shape;135;p15"/>
          <p:cNvSpPr txBox="1">
            <a:spLocks noGrp="1"/>
          </p:cNvSpPr>
          <p:nvPr>
            <p:ph type="title" idx="3"/>
          </p:nvPr>
        </p:nvSpPr>
        <p:spPr>
          <a:xfrm>
            <a:off x="3783900" y="2747350"/>
            <a:ext cx="2093400" cy="565800"/>
          </a:xfrm>
          <a:prstGeom prst="rect">
            <a:avLst/>
          </a:prstGeom>
        </p:spPr>
        <p:txBody>
          <a:bodyPr spcFirstLastPara="1" wrap="square" lIns="91425" tIns="91425" rIns="91425" bIns="91425" anchor="b" anchorCtr="0">
            <a:noAutofit/>
          </a:bodyPr>
          <a:lstStyle>
            <a:lvl1pPr lvl="0" algn="ctr" rtl="0">
              <a:spcBef>
                <a:spcPts val="0"/>
              </a:spcBef>
              <a:spcAft>
                <a:spcPts val="0"/>
              </a:spcAft>
              <a:buClr>
                <a:schemeClr val="accent1"/>
              </a:buClr>
              <a:buSzPts val="1800"/>
              <a:buNone/>
              <a:defRPr sz="1800">
                <a:solidFill>
                  <a:schemeClr val="accent1"/>
                </a:solidFill>
              </a:defRPr>
            </a:lvl1pPr>
            <a:lvl2pPr lvl="1" algn="ctr" rtl="0">
              <a:spcBef>
                <a:spcPts val="0"/>
              </a:spcBef>
              <a:spcAft>
                <a:spcPts val="0"/>
              </a:spcAft>
              <a:buClr>
                <a:schemeClr val="accent1"/>
              </a:buClr>
              <a:buSzPts val="1800"/>
              <a:buNone/>
              <a:defRPr sz="1800">
                <a:solidFill>
                  <a:schemeClr val="accent1"/>
                </a:solidFill>
              </a:defRPr>
            </a:lvl2pPr>
            <a:lvl3pPr lvl="2" algn="ctr" rtl="0">
              <a:spcBef>
                <a:spcPts val="0"/>
              </a:spcBef>
              <a:spcAft>
                <a:spcPts val="0"/>
              </a:spcAft>
              <a:buClr>
                <a:schemeClr val="accent1"/>
              </a:buClr>
              <a:buSzPts val="1800"/>
              <a:buNone/>
              <a:defRPr sz="1800">
                <a:solidFill>
                  <a:schemeClr val="accent1"/>
                </a:solidFill>
              </a:defRPr>
            </a:lvl3pPr>
            <a:lvl4pPr lvl="3" algn="ctr" rtl="0">
              <a:spcBef>
                <a:spcPts val="0"/>
              </a:spcBef>
              <a:spcAft>
                <a:spcPts val="0"/>
              </a:spcAft>
              <a:buClr>
                <a:schemeClr val="accent1"/>
              </a:buClr>
              <a:buSzPts val="1800"/>
              <a:buNone/>
              <a:defRPr sz="1800">
                <a:solidFill>
                  <a:schemeClr val="accent1"/>
                </a:solidFill>
              </a:defRPr>
            </a:lvl4pPr>
            <a:lvl5pPr lvl="4" algn="ctr" rtl="0">
              <a:spcBef>
                <a:spcPts val="0"/>
              </a:spcBef>
              <a:spcAft>
                <a:spcPts val="0"/>
              </a:spcAft>
              <a:buClr>
                <a:schemeClr val="accent1"/>
              </a:buClr>
              <a:buSzPts val="1800"/>
              <a:buNone/>
              <a:defRPr sz="1800">
                <a:solidFill>
                  <a:schemeClr val="accent1"/>
                </a:solidFill>
              </a:defRPr>
            </a:lvl5pPr>
            <a:lvl6pPr lvl="5" algn="ctr" rtl="0">
              <a:spcBef>
                <a:spcPts val="0"/>
              </a:spcBef>
              <a:spcAft>
                <a:spcPts val="0"/>
              </a:spcAft>
              <a:buClr>
                <a:schemeClr val="accent1"/>
              </a:buClr>
              <a:buSzPts val="1800"/>
              <a:buNone/>
              <a:defRPr sz="1800">
                <a:solidFill>
                  <a:schemeClr val="accent1"/>
                </a:solidFill>
              </a:defRPr>
            </a:lvl6pPr>
            <a:lvl7pPr lvl="6" algn="ctr" rtl="0">
              <a:spcBef>
                <a:spcPts val="0"/>
              </a:spcBef>
              <a:spcAft>
                <a:spcPts val="0"/>
              </a:spcAft>
              <a:buClr>
                <a:schemeClr val="accent1"/>
              </a:buClr>
              <a:buSzPts val="1800"/>
              <a:buNone/>
              <a:defRPr sz="1800">
                <a:solidFill>
                  <a:schemeClr val="accent1"/>
                </a:solidFill>
              </a:defRPr>
            </a:lvl7pPr>
            <a:lvl8pPr lvl="7" algn="ctr" rtl="0">
              <a:spcBef>
                <a:spcPts val="0"/>
              </a:spcBef>
              <a:spcAft>
                <a:spcPts val="0"/>
              </a:spcAft>
              <a:buClr>
                <a:schemeClr val="accent1"/>
              </a:buClr>
              <a:buSzPts val="1800"/>
              <a:buNone/>
              <a:defRPr sz="1800">
                <a:solidFill>
                  <a:schemeClr val="accent1"/>
                </a:solidFill>
              </a:defRPr>
            </a:lvl8pPr>
            <a:lvl9pPr lvl="8" algn="ctr" rtl="0">
              <a:spcBef>
                <a:spcPts val="0"/>
              </a:spcBef>
              <a:spcAft>
                <a:spcPts val="0"/>
              </a:spcAft>
              <a:buClr>
                <a:schemeClr val="accent1"/>
              </a:buClr>
              <a:buSzPts val="1800"/>
              <a:buNone/>
              <a:defRPr sz="1800">
                <a:solidFill>
                  <a:schemeClr val="accent1"/>
                </a:solidFill>
              </a:defRPr>
            </a:lvl9pPr>
          </a:lstStyle>
          <a:p>
            <a:endParaRPr/>
          </a:p>
        </p:txBody>
      </p:sp>
      <p:sp>
        <p:nvSpPr>
          <p:cNvPr id="136" name="Google Shape;136;p15"/>
          <p:cNvSpPr txBox="1">
            <a:spLocks noGrp="1"/>
          </p:cNvSpPr>
          <p:nvPr>
            <p:ph type="subTitle" idx="4"/>
          </p:nvPr>
        </p:nvSpPr>
        <p:spPr>
          <a:xfrm>
            <a:off x="3783900" y="3324434"/>
            <a:ext cx="2093400" cy="859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dk2"/>
              </a:buClr>
              <a:buSzPts val="1400"/>
              <a:buNone/>
              <a:defRPr sz="1400">
                <a:solidFill>
                  <a:schemeClr val="dk2"/>
                </a:solidFill>
              </a:defRPr>
            </a:lvl1pPr>
            <a:lvl2pPr lvl="1" algn="ctr" rtl="0">
              <a:lnSpc>
                <a:spcPct val="100000"/>
              </a:lnSpc>
              <a:spcBef>
                <a:spcPts val="0"/>
              </a:spcBef>
              <a:spcAft>
                <a:spcPts val="0"/>
              </a:spcAft>
              <a:buClr>
                <a:schemeClr val="dk2"/>
              </a:buClr>
              <a:buSzPts val="1400"/>
              <a:buNone/>
              <a:defRPr>
                <a:solidFill>
                  <a:schemeClr val="dk2"/>
                </a:solidFill>
              </a:defRPr>
            </a:lvl2pPr>
            <a:lvl3pPr lvl="2" algn="ctr" rtl="0">
              <a:lnSpc>
                <a:spcPct val="100000"/>
              </a:lnSpc>
              <a:spcBef>
                <a:spcPts val="0"/>
              </a:spcBef>
              <a:spcAft>
                <a:spcPts val="0"/>
              </a:spcAft>
              <a:buClr>
                <a:schemeClr val="dk2"/>
              </a:buClr>
              <a:buSzPts val="1400"/>
              <a:buNone/>
              <a:defRPr>
                <a:solidFill>
                  <a:schemeClr val="dk2"/>
                </a:solidFill>
              </a:defRPr>
            </a:lvl3pPr>
            <a:lvl4pPr lvl="3" algn="ctr" rtl="0">
              <a:lnSpc>
                <a:spcPct val="100000"/>
              </a:lnSpc>
              <a:spcBef>
                <a:spcPts val="0"/>
              </a:spcBef>
              <a:spcAft>
                <a:spcPts val="0"/>
              </a:spcAft>
              <a:buClr>
                <a:schemeClr val="dk2"/>
              </a:buClr>
              <a:buSzPts val="1400"/>
              <a:buNone/>
              <a:defRPr>
                <a:solidFill>
                  <a:schemeClr val="dk2"/>
                </a:solidFill>
              </a:defRPr>
            </a:lvl4pPr>
            <a:lvl5pPr lvl="4" algn="ctr" rtl="0">
              <a:lnSpc>
                <a:spcPct val="100000"/>
              </a:lnSpc>
              <a:spcBef>
                <a:spcPts val="0"/>
              </a:spcBef>
              <a:spcAft>
                <a:spcPts val="0"/>
              </a:spcAft>
              <a:buClr>
                <a:schemeClr val="dk2"/>
              </a:buClr>
              <a:buSzPts val="1400"/>
              <a:buNone/>
              <a:defRPr>
                <a:solidFill>
                  <a:schemeClr val="dk2"/>
                </a:solidFill>
              </a:defRPr>
            </a:lvl5pPr>
            <a:lvl6pPr lvl="5" algn="ctr" rtl="0">
              <a:lnSpc>
                <a:spcPct val="100000"/>
              </a:lnSpc>
              <a:spcBef>
                <a:spcPts val="0"/>
              </a:spcBef>
              <a:spcAft>
                <a:spcPts val="0"/>
              </a:spcAft>
              <a:buClr>
                <a:schemeClr val="dk2"/>
              </a:buClr>
              <a:buSzPts val="1400"/>
              <a:buNone/>
              <a:defRPr>
                <a:solidFill>
                  <a:schemeClr val="dk2"/>
                </a:solidFill>
              </a:defRPr>
            </a:lvl6pPr>
            <a:lvl7pPr lvl="6" algn="ctr" rtl="0">
              <a:lnSpc>
                <a:spcPct val="100000"/>
              </a:lnSpc>
              <a:spcBef>
                <a:spcPts val="0"/>
              </a:spcBef>
              <a:spcAft>
                <a:spcPts val="0"/>
              </a:spcAft>
              <a:buClr>
                <a:schemeClr val="dk2"/>
              </a:buClr>
              <a:buSzPts val="1400"/>
              <a:buNone/>
              <a:defRPr>
                <a:solidFill>
                  <a:schemeClr val="dk2"/>
                </a:solidFill>
              </a:defRPr>
            </a:lvl7pPr>
            <a:lvl8pPr lvl="7" algn="ctr" rtl="0">
              <a:lnSpc>
                <a:spcPct val="100000"/>
              </a:lnSpc>
              <a:spcBef>
                <a:spcPts val="0"/>
              </a:spcBef>
              <a:spcAft>
                <a:spcPts val="0"/>
              </a:spcAft>
              <a:buClr>
                <a:schemeClr val="dk2"/>
              </a:buClr>
              <a:buSzPts val="1400"/>
              <a:buNone/>
              <a:defRPr>
                <a:solidFill>
                  <a:schemeClr val="dk2"/>
                </a:solidFill>
              </a:defRPr>
            </a:lvl8pPr>
            <a:lvl9pPr lvl="8" algn="ctr" rtl="0">
              <a:lnSpc>
                <a:spcPct val="100000"/>
              </a:lnSpc>
              <a:spcBef>
                <a:spcPts val="0"/>
              </a:spcBef>
              <a:spcAft>
                <a:spcPts val="0"/>
              </a:spcAft>
              <a:buClr>
                <a:schemeClr val="dk2"/>
              </a:buClr>
              <a:buSzPts val="1400"/>
              <a:buNone/>
              <a:defRPr>
                <a:solidFill>
                  <a:schemeClr val="dk2"/>
                </a:solidFill>
              </a:defRPr>
            </a:lvl9pPr>
          </a:lstStyle>
          <a:p>
            <a:endParaRPr/>
          </a:p>
        </p:txBody>
      </p:sp>
      <p:sp>
        <p:nvSpPr>
          <p:cNvPr id="137" name="Google Shape;137;p15"/>
          <p:cNvSpPr txBox="1">
            <a:spLocks noGrp="1"/>
          </p:cNvSpPr>
          <p:nvPr>
            <p:ph type="title" idx="5"/>
          </p:nvPr>
        </p:nvSpPr>
        <p:spPr>
          <a:xfrm>
            <a:off x="6359525" y="2747350"/>
            <a:ext cx="2093400" cy="565800"/>
          </a:xfrm>
          <a:prstGeom prst="rect">
            <a:avLst/>
          </a:prstGeom>
        </p:spPr>
        <p:txBody>
          <a:bodyPr spcFirstLastPara="1" wrap="square" lIns="91425" tIns="91425" rIns="91425" bIns="91425" anchor="b" anchorCtr="0">
            <a:noAutofit/>
          </a:bodyPr>
          <a:lstStyle>
            <a:lvl1pPr lvl="0" algn="ctr" rtl="0">
              <a:spcBef>
                <a:spcPts val="0"/>
              </a:spcBef>
              <a:spcAft>
                <a:spcPts val="0"/>
              </a:spcAft>
              <a:buClr>
                <a:schemeClr val="accent1"/>
              </a:buClr>
              <a:buSzPts val="1800"/>
              <a:buNone/>
              <a:defRPr sz="1800">
                <a:solidFill>
                  <a:schemeClr val="accent1"/>
                </a:solidFill>
              </a:defRPr>
            </a:lvl1pPr>
            <a:lvl2pPr lvl="1" algn="ctr" rtl="0">
              <a:spcBef>
                <a:spcPts val="0"/>
              </a:spcBef>
              <a:spcAft>
                <a:spcPts val="0"/>
              </a:spcAft>
              <a:buClr>
                <a:schemeClr val="accent1"/>
              </a:buClr>
              <a:buSzPts val="1800"/>
              <a:buNone/>
              <a:defRPr sz="1800">
                <a:solidFill>
                  <a:schemeClr val="accent1"/>
                </a:solidFill>
              </a:defRPr>
            </a:lvl2pPr>
            <a:lvl3pPr lvl="2" algn="ctr" rtl="0">
              <a:spcBef>
                <a:spcPts val="0"/>
              </a:spcBef>
              <a:spcAft>
                <a:spcPts val="0"/>
              </a:spcAft>
              <a:buClr>
                <a:schemeClr val="accent1"/>
              </a:buClr>
              <a:buSzPts val="1800"/>
              <a:buNone/>
              <a:defRPr sz="1800">
                <a:solidFill>
                  <a:schemeClr val="accent1"/>
                </a:solidFill>
              </a:defRPr>
            </a:lvl3pPr>
            <a:lvl4pPr lvl="3" algn="ctr" rtl="0">
              <a:spcBef>
                <a:spcPts val="0"/>
              </a:spcBef>
              <a:spcAft>
                <a:spcPts val="0"/>
              </a:spcAft>
              <a:buClr>
                <a:schemeClr val="accent1"/>
              </a:buClr>
              <a:buSzPts val="1800"/>
              <a:buNone/>
              <a:defRPr sz="1800">
                <a:solidFill>
                  <a:schemeClr val="accent1"/>
                </a:solidFill>
              </a:defRPr>
            </a:lvl4pPr>
            <a:lvl5pPr lvl="4" algn="ctr" rtl="0">
              <a:spcBef>
                <a:spcPts val="0"/>
              </a:spcBef>
              <a:spcAft>
                <a:spcPts val="0"/>
              </a:spcAft>
              <a:buClr>
                <a:schemeClr val="accent1"/>
              </a:buClr>
              <a:buSzPts val="1800"/>
              <a:buNone/>
              <a:defRPr sz="1800">
                <a:solidFill>
                  <a:schemeClr val="accent1"/>
                </a:solidFill>
              </a:defRPr>
            </a:lvl5pPr>
            <a:lvl6pPr lvl="5" algn="ctr" rtl="0">
              <a:spcBef>
                <a:spcPts val="0"/>
              </a:spcBef>
              <a:spcAft>
                <a:spcPts val="0"/>
              </a:spcAft>
              <a:buClr>
                <a:schemeClr val="accent1"/>
              </a:buClr>
              <a:buSzPts val="1800"/>
              <a:buNone/>
              <a:defRPr sz="1800">
                <a:solidFill>
                  <a:schemeClr val="accent1"/>
                </a:solidFill>
              </a:defRPr>
            </a:lvl6pPr>
            <a:lvl7pPr lvl="6" algn="ctr" rtl="0">
              <a:spcBef>
                <a:spcPts val="0"/>
              </a:spcBef>
              <a:spcAft>
                <a:spcPts val="0"/>
              </a:spcAft>
              <a:buClr>
                <a:schemeClr val="accent1"/>
              </a:buClr>
              <a:buSzPts val="1800"/>
              <a:buNone/>
              <a:defRPr sz="1800">
                <a:solidFill>
                  <a:schemeClr val="accent1"/>
                </a:solidFill>
              </a:defRPr>
            </a:lvl7pPr>
            <a:lvl8pPr lvl="7" algn="ctr" rtl="0">
              <a:spcBef>
                <a:spcPts val="0"/>
              </a:spcBef>
              <a:spcAft>
                <a:spcPts val="0"/>
              </a:spcAft>
              <a:buClr>
                <a:schemeClr val="accent1"/>
              </a:buClr>
              <a:buSzPts val="1800"/>
              <a:buNone/>
              <a:defRPr sz="1800">
                <a:solidFill>
                  <a:schemeClr val="accent1"/>
                </a:solidFill>
              </a:defRPr>
            </a:lvl8pPr>
            <a:lvl9pPr lvl="8" algn="ctr" rtl="0">
              <a:spcBef>
                <a:spcPts val="0"/>
              </a:spcBef>
              <a:spcAft>
                <a:spcPts val="0"/>
              </a:spcAft>
              <a:buClr>
                <a:schemeClr val="accent1"/>
              </a:buClr>
              <a:buSzPts val="1800"/>
              <a:buNone/>
              <a:defRPr sz="1800">
                <a:solidFill>
                  <a:schemeClr val="accent1"/>
                </a:solidFill>
              </a:defRPr>
            </a:lvl9pPr>
          </a:lstStyle>
          <a:p>
            <a:endParaRPr/>
          </a:p>
        </p:txBody>
      </p:sp>
      <p:sp>
        <p:nvSpPr>
          <p:cNvPr id="138" name="Google Shape;138;p15"/>
          <p:cNvSpPr txBox="1">
            <a:spLocks noGrp="1"/>
          </p:cNvSpPr>
          <p:nvPr>
            <p:ph type="subTitle" idx="6"/>
          </p:nvPr>
        </p:nvSpPr>
        <p:spPr>
          <a:xfrm>
            <a:off x="6359525" y="3324434"/>
            <a:ext cx="2093400" cy="859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dk2"/>
              </a:buClr>
              <a:buSzPts val="1400"/>
              <a:buNone/>
              <a:defRPr sz="1400">
                <a:solidFill>
                  <a:schemeClr val="dk2"/>
                </a:solidFill>
              </a:defRPr>
            </a:lvl1pPr>
            <a:lvl2pPr lvl="1" algn="ctr" rtl="0">
              <a:lnSpc>
                <a:spcPct val="100000"/>
              </a:lnSpc>
              <a:spcBef>
                <a:spcPts val="0"/>
              </a:spcBef>
              <a:spcAft>
                <a:spcPts val="0"/>
              </a:spcAft>
              <a:buClr>
                <a:schemeClr val="dk2"/>
              </a:buClr>
              <a:buSzPts val="1400"/>
              <a:buNone/>
              <a:defRPr>
                <a:solidFill>
                  <a:schemeClr val="dk2"/>
                </a:solidFill>
              </a:defRPr>
            </a:lvl2pPr>
            <a:lvl3pPr lvl="2" algn="ctr" rtl="0">
              <a:lnSpc>
                <a:spcPct val="100000"/>
              </a:lnSpc>
              <a:spcBef>
                <a:spcPts val="0"/>
              </a:spcBef>
              <a:spcAft>
                <a:spcPts val="0"/>
              </a:spcAft>
              <a:buClr>
                <a:schemeClr val="dk2"/>
              </a:buClr>
              <a:buSzPts val="1400"/>
              <a:buNone/>
              <a:defRPr>
                <a:solidFill>
                  <a:schemeClr val="dk2"/>
                </a:solidFill>
              </a:defRPr>
            </a:lvl3pPr>
            <a:lvl4pPr lvl="3" algn="ctr" rtl="0">
              <a:lnSpc>
                <a:spcPct val="100000"/>
              </a:lnSpc>
              <a:spcBef>
                <a:spcPts val="0"/>
              </a:spcBef>
              <a:spcAft>
                <a:spcPts val="0"/>
              </a:spcAft>
              <a:buClr>
                <a:schemeClr val="dk2"/>
              </a:buClr>
              <a:buSzPts val="1400"/>
              <a:buNone/>
              <a:defRPr>
                <a:solidFill>
                  <a:schemeClr val="dk2"/>
                </a:solidFill>
              </a:defRPr>
            </a:lvl4pPr>
            <a:lvl5pPr lvl="4" algn="ctr" rtl="0">
              <a:lnSpc>
                <a:spcPct val="100000"/>
              </a:lnSpc>
              <a:spcBef>
                <a:spcPts val="0"/>
              </a:spcBef>
              <a:spcAft>
                <a:spcPts val="0"/>
              </a:spcAft>
              <a:buClr>
                <a:schemeClr val="dk2"/>
              </a:buClr>
              <a:buSzPts val="1400"/>
              <a:buNone/>
              <a:defRPr>
                <a:solidFill>
                  <a:schemeClr val="dk2"/>
                </a:solidFill>
              </a:defRPr>
            </a:lvl5pPr>
            <a:lvl6pPr lvl="5" algn="ctr" rtl="0">
              <a:lnSpc>
                <a:spcPct val="100000"/>
              </a:lnSpc>
              <a:spcBef>
                <a:spcPts val="0"/>
              </a:spcBef>
              <a:spcAft>
                <a:spcPts val="0"/>
              </a:spcAft>
              <a:buClr>
                <a:schemeClr val="dk2"/>
              </a:buClr>
              <a:buSzPts val="1400"/>
              <a:buNone/>
              <a:defRPr>
                <a:solidFill>
                  <a:schemeClr val="dk2"/>
                </a:solidFill>
              </a:defRPr>
            </a:lvl6pPr>
            <a:lvl7pPr lvl="6" algn="ctr" rtl="0">
              <a:lnSpc>
                <a:spcPct val="100000"/>
              </a:lnSpc>
              <a:spcBef>
                <a:spcPts val="0"/>
              </a:spcBef>
              <a:spcAft>
                <a:spcPts val="0"/>
              </a:spcAft>
              <a:buClr>
                <a:schemeClr val="dk2"/>
              </a:buClr>
              <a:buSzPts val="1400"/>
              <a:buNone/>
              <a:defRPr>
                <a:solidFill>
                  <a:schemeClr val="dk2"/>
                </a:solidFill>
              </a:defRPr>
            </a:lvl7pPr>
            <a:lvl8pPr lvl="7" algn="ctr" rtl="0">
              <a:lnSpc>
                <a:spcPct val="100000"/>
              </a:lnSpc>
              <a:spcBef>
                <a:spcPts val="0"/>
              </a:spcBef>
              <a:spcAft>
                <a:spcPts val="0"/>
              </a:spcAft>
              <a:buClr>
                <a:schemeClr val="dk2"/>
              </a:buClr>
              <a:buSzPts val="1400"/>
              <a:buNone/>
              <a:defRPr>
                <a:solidFill>
                  <a:schemeClr val="dk2"/>
                </a:solidFill>
              </a:defRPr>
            </a:lvl8pPr>
            <a:lvl9pPr lvl="8" algn="ctr" rtl="0">
              <a:lnSpc>
                <a:spcPct val="100000"/>
              </a:lnSpc>
              <a:spcBef>
                <a:spcPts val="0"/>
              </a:spcBef>
              <a:spcAft>
                <a:spcPts val="0"/>
              </a:spcAft>
              <a:buClr>
                <a:schemeClr val="dk2"/>
              </a:buClr>
              <a:buSzPts val="1400"/>
              <a:buNone/>
              <a:defRPr>
                <a:solidFill>
                  <a:schemeClr val="dk2"/>
                </a:solidFill>
              </a:defRPr>
            </a:lvl9pPr>
          </a:lstStyle>
          <a:p>
            <a:endParaRPr/>
          </a:p>
        </p:txBody>
      </p:sp>
    </p:spTree>
    <p:extLst>
      <p:ext uri="{BB962C8B-B14F-4D97-AF65-F5344CB8AC3E}">
        <p14:creationId xmlns:p14="http://schemas.microsoft.com/office/powerpoint/2010/main" val="140682623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matchingName="Two Columns 1">
  <p:cSld name="Two Columns 1">
    <p:spTree>
      <p:nvGrpSpPr>
        <p:cNvPr id="1" name="Shape 139"/>
        <p:cNvGrpSpPr/>
        <p:nvPr/>
      </p:nvGrpSpPr>
      <p:grpSpPr>
        <a:xfrm>
          <a:off x="0" y="0"/>
          <a:ext cx="0" cy="0"/>
          <a:chOff x="0" y="0"/>
          <a:chExt cx="0" cy="0"/>
        </a:xfrm>
      </p:grpSpPr>
      <p:sp>
        <p:nvSpPr>
          <p:cNvPr id="140" name="Google Shape;140;p16"/>
          <p:cNvSpPr/>
          <p:nvPr/>
        </p:nvSpPr>
        <p:spPr>
          <a:xfrm>
            <a:off x="-900075" y="-279876"/>
            <a:ext cx="7060400" cy="5703252"/>
          </a:xfrm>
          <a:custGeom>
            <a:avLst/>
            <a:gdLst/>
            <a:ahLst/>
            <a:cxnLst/>
            <a:rect l="l" t="t" r="r" b="b"/>
            <a:pathLst>
              <a:path w="282416" h="208681" extrusionOk="0">
                <a:moveTo>
                  <a:pt x="0" y="0"/>
                </a:moveTo>
                <a:lnTo>
                  <a:pt x="0" y="208681"/>
                </a:lnTo>
                <a:lnTo>
                  <a:pt x="282416" y="208681"/>
                </a:lnTo>
                <a:cubicBezTo>
                  <a:pt x="276843" y="196154"/>
                  <a:pt x="271672" y="183426"/>
                  <a:pt x="259101" y="180305"/>
                </a:cubicBezTo>
                <a:cubicBezTo>
                  <a:pt x="256609" y="179688"/>
                  <a:pt x="254040" y="179555"/>
                  <a:pt x="251452" y="179555"/>
                </a:cubicBezTo>
                <a:cubicBezTo>
                  <a:pt x="249497" y="179555"/>
                  <a:pt x="247531" y="179631"/>
                  <a:pt x="245581" y="179631"/>
                </a:cubicBezTo>
                <a:cubicBezTo>
                  <a:pt x="242559" y="179631"/>
                  <a:pt x="239574" y="179449"/>
                  <a:pt x="236721" y="178522"/>
                </a:cubicBezTo>
                <a:cubicBezTo>
                  <a:pt x="222678" y="173930"/>
                  <a:pt x="220004" y="154961"/>
                  <a:pt x="223303" y="140584"/>
                </a:cubicBezTo>
                <a:cubicBezTo>
                  <a:pt x="226579" y="126207"/>
                  <a:pt x="233266" y="111339"/>
                  <a:pt x="228674" y="97297"/>
                </a:cubicBezTo>
                <a:cubicBezTo>
                  <a:pt x="222723" y="79108"/>
                  <a:pt x="201191" y="71730"/>
                  <a:pt x="188463" y="57420"/>
                </a:cubicBezTo>
                <a:cubicBezTo>
                  <a:pt x="174755" y="42039"/>
                  <a:pt x="173462" y="17587"/>
                  <a:pt x="18373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141;p16"/>
          <p:cNvSpPr txBox="1">
            <a:spLocks noGrp="1"/>
          </p:cNvSpPr>
          <p:nvPr>
            <p:ph type="title"/>
          </p:nvPr>
        </p:nvSpPr>
        <p:spPr>
          <a:xfrm>
            <a:off x="1099813" y="1352850"/>
            <a:ext cx="2932500" cy="713400"/>
          </a:xfrm>
          <a:prstGeom prst="rect">
            <a:avLst/>
          </a:prstGeom>
        </p:spPr>
        <p:txBody>
          <a:bodyPr spcFirstLastPara="1" wrap="square" lIns="91425" tIns="91425" rIns="91425" bIns="91425" anchor="b" anchorCtr="0">
            <a:noAutofit/>
          </a:bodyPr>
          <a:lstStyle>
            <a:lvl1pPr lvl="0" algn="ctr" rtl="0">
              <a:spcBef>
                <a:spcPts val="0"/>
              </a:spcBef>
              <a:spcAft>
                <a:spcPts val="0"/>
              </a:spcAft>
              <a:buClr>
                <a:schemeClr val="accent4"/>
              </a:buClr>
              <a:buSzPts val="2400"/>
              <a:buNone/>
              <a:defRPr sz="2400">
                <a:solidFill>
                  <a:schemeClr val="accent4"/>
                </a:solidFill>
              </a:defRPr>
            </a:lvl1pPr>
            <a:lvl2pPr lvl="1" algn="ctr" rtl="0">
              <a:spcBef>
                <a:spcPts val="0"/>
              </a:spcBef>
              <a:spcAft>
                <a:spcPts val="0"/>
              </a:spcAft>
              <a:buSzPts val="2400"/>
              <a:buNone/>
              <a:defRPr sz="2400"/>
            </a:lvl2pPr>
            <a:lvl3pPr lvl="2" algn="ctr" rtl="0">
              <a:spcBef>
                <a:spcPts val="0"/>
              </a:spcBef>
              <a:spcAft>
                <a:spcPts val="0"/>
              </a:spcAft>
              <a:buSzPts val="2400"/>
              <a:buNone/>
              <a:defRPr sz="2400"/>
            </a:lvl3pPr>
            <a:lvl4pPr lvl="3" algn="ctr" rtl="0">
              <a:spcBef>
                <a:spcPts val="0"/>
              </a:spcBef>
              <a:spcAft>
                <a:spcPts val="0"/>
              </a:spcAft>
              <a:buSzPts val="2400"/>
              <a:buNone/>
              <a:defRPr sz="2400"/>
            </a:lvl4pPr>
            <a:lvl5pPr lvl="4" algn="ctr" rtl="0">
              <a:spcBef>
                <a:spcPts val="0"/>
              </a:spcBef>
              <a:spcAft>
                <a:spcPts val="0"/>
              </a:spcAft>
              <a:buSzPts val="2400"/>
              <a:buNone/>
              <a:defRPr sz="2400"/>
            </a:lvl5pPr>
            <a:lvl6pPr lvl="5" algn="ctr" rtl="0">
              <a:spcBef>
                <a:spcPts val="0"/>
              </a:spcBef>
              <a:spcAft>
                <a:spcPts val="0"/>
              </a:spcAft>
              <a:buSzPts val="2400"/>
              <a:buNone/>
              <a:defRPr sz="2400"/>
            </a:lvl6pPr>
            <a:lvl7pPr lvl="6" algn="ctr" rtl="0">
              <a:spcBef>
                <a:spcPts val="0"/>
              </a:spcBef>
              <a:spcAft>
                <a:spcPts val="0"/>
              </a:spcAft>
              <a:buSzPts val="2400"/>
              <a:buNone/>
              <a:defRPr sz="2400"/>
            </a:lvl7pPr>
            <a:lvl8pPr lvl="7" algn="ctr" rtl="0">
              <a:spcBef>
                <a:spcPts val="0"/>
              </a:spcBef>
              <a:spcAft>
                <a:spcPts val="0"/>
              </a:spcAft>
              <a:buSzPts val="2400"/>
              <a:buNone/>
              <a:defRPr sz="2400"/>
            </a:lvl8pPr>
            <a:lvl9pPr lvl="8" algn="ctr" rtl="0">
              <a:spcBef>
                <a:spcPts val="0"/>
              </a:spcBef>
              <a:spcAft>
                <a:spcPts val="0"/>
              </a:spcAft>
              <a:buSzPts val="2400"/>
              <a:buNone/>
              <a:defRPr sz="2400"/>
            </a:lvl9pPr>
          </a:lstStyle>
          <a:p>
            <a:endParaRPr/>
          </a:p>
        </p:txBody>
      </p:sp>
      <p:sp>
        <p:nvSpPr>
          <p:cNvPr id="142" name="Google Shape;142;p16"/>
          <p:cNvSpPr txBox="1">
            <a:spLocks noGrp="1"/>
          </p:cNvSpPr>
          <p:nvPr>
            <p:ph type="subTitle" idx="1"/>
          </p:nvPr>
        </p:nvSpPr>
        <p:spPr>
          <a:xfrm>
            <a:off x="1099813" y="2066200"/>
            <a:ext cx="2932500" cy="15846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600"/>
              <a:buNone/>
              <a:defRPr sz="1600"/>
            </a:lvl1pPr>
            <a:lvl2pPr lvl="1" algn="ctr" rtl="0">
              <a:lnSpc>
                <a:spcPct val="100000"/>
              </a:lnSpc>
              <a:spcBef>
                <a:spcPts val="0"/>
              </a:spcBef>
              <a:spcAft>
                <a:spcPts val="0"/>
              </a:spcAft>
              <a:buSzPts val="1600"/>
              <a:buNone/>
              <a:defRPr sz="1600"/>
            </a:lvl2pPr>
            <a:lvl3pPr lvl="2" algn="ctr" rtl="0">
              <a:lnSpc>
                <a:spcPct val="100000"/>
              </a:lnSpc>
              <a:spcBef>
                <a:spcPts val="0"/>
              </a:spcBef>
              <a:spcAft>
                <a:spcPts val="0"/>
              </a:spcAft>
              <a:buSzPts val="1600"/>
              <a:buNone/>
              <a:defRPr sz="1600"/>
            </a:lvl3pPr>
            <a:lvl4pPr lvl="3" algn="ctr" rtl="0">
              <a:lnSpc>
                <a:spcPct val="100000"/>
              </a:lnSpc>
              <a:spcBef>
                <a:spcPts val="0"/>
              </a:spcBef>
              <a:spcAft>
                <a:spcPts val="0"/>
              </a:spcAft>
              <a:buSzPts val="1600"/>
              <a:buNone/>
              <a:defRPr sz="1600"/>
            </a:lvl4pPr>
            <a:lvl5pPr lvl="4" algn="ctr" rtl="0">
              <a:lnSpc>
                <a:spcPct val="100000"/>
              </a:lnSpc>
              <a:spcBef>
                <a:spcPts val="0"/>
              </a:spcBef>
              <a:spcAft>
                <a:spcPts val="0"/>
              </a:spcAft>
              <a:buSzPts val="1600"/>
              <a:buNone/>
              <a:defRPr sz="1600"/>
            </a:lvl5pPr>
            <a:lvl6pPr lvl="5" algn="ctr" rtl="0">
              <a:lnSpc>
                <a:spcPct val="100000"/>
              </a:lnSpc>
              <a:spcBef>
                <a:spcPts val="0"/>
              </a:spcBef>
              <a:spcAft>
                <a:spcPts val="0"/>
              </a:spcAft>
              <a:buSzPts val="1600"/>
              <a:buNone/>
              <a:defRPr sz="1600"/>
            </a:lvl6pPr>
            <a:lvl7pPr lvl="6" algn="ctr" rtl="0">
              <a:lnSpc>
                <a:spcPct val="100000"/>
              </a:lnSpc>
              <a:spcBef>
                <a:spcPts val="0"/>
              </a:spcBef>
              <a:spcAft>
                <a:spcPts val="0"/>
              </a:spcAft>
              <a:buSzPts val="1600"/>
              <a:buNone/>
              <a:defRPr sz="1600"/>
            </a:lvl7pPr>
            <a:lvl8pPr lvl="7" algn="ctr" rtl="0">
              <a:lnSpc>
                <a:spcPct val="100000"/>
              </a:lnSpc>
              <a:spcBef>
                <a:spcPts val="0"/>
              </a:spcBef>
              <a:spcAft>
                <a:spcPts val="0"/>
              </a:spcAft>
              <a:buSzPts val="1600"/>
              <a:buNone/>
              <a:defRPr sz="1600"/>
            </a:lvl8pPr>
            <a:lvl9pPr lvl="8" algn="ctr" rtl="0">
              <a:lnSpc>
                <a:spcPct val="100000"/>
              </a:lnSpc>
              <a:spcBef>
                <a:spcPts val="0"/>
              </a:spcBef>
              <a:spcAft>
                <a:spcPts val="0"/>
              </a:spcAft>
              <a:buSzPts val="1600"/>
              <a:buNone/>
              <a:defRPr sz="1600"/>
            </a:lvl9pPr>
          </a:lstStyle>
          <a:p>
            <a:endParaRPr/>
          </a:p>
        </p:txBody>
      </p:sp>
      <p:sp>
        <p:nvSpPr>
          <p:cNvPr id="143" name="Google Shape;143;p16"/>
          <p:cNvSpPr txBox="1">
            <a:spLocks noGrp="1"/>
          </p:cNvSpPr>
          <p:nvPr>
            <p:ph type="title" idx="2"/>
          </p:nvPr>
        </p:nvSpPr>
        <p:spPr>
          <a:xfrm>
            <a:off x="5111688" y="1352850"/>
            <a:ext cx="2932500" cy="713400"/>
          </a:xfrm>
          <a:prstGeom prst="rect">
            <a:avLst/>
          </a:prstGeom>
        </p:spPr>
        <p:txBody>
          <a:bodyPr spcFirstLastPara="1" wrap="square" lIns="91425" tIns="91425" rIns="91425" bIns="91425" anchor="b" anchorCtr="0">
            <a:noAutofit/>
          </a:bodyPr>
          <a:lstStyle>
            <a:lvl1pPr lvl="0" algn="ctr" rtl="0">
              <a:spcBef>
                <a:spcPts val="0"/>
              </a:spcBef>
              <a:spcAft>
                <a:spcPts val="0"/>
              </a:spcAft>
              <a:buClr>
                <a:schemeClr val="accent1"/>
              </a:buClr>
              <a:buSzPts val="2400"/>
              <a:buNone/>
              <a:defRPr sz="2400">
                <a:solidFill>
                  <a:schemeClr val="accent1"/>
                </a:solidFill>
              </a:defRPr>
            </a:lvl1pPr>
            <a:lvl2pPr lvl="1" algn="ctr" rtl="0">
              <a:spcBef>
                <a:spcPts val="0"/>
              </a:spcBef>
              <a:spcAft>
                <a:spcPts val="0"/>
              </a:spcAft>
              <a:buSzPts val="2400"/>
              <a:buNone/>
              <a:defRPr sz="2400"/>
            </a:lvl2pPr>
            <a:lvl3pPr lvl="2" algn="ctr" rtl="0">
              <a:spcBef>
                <a:spcPts val="0"/>
              </a:spcBef>
              <a:spcAft>
                <a:spcPts val="0"/>
              </a:spcAft>
              <a:buSzPts val="2400"/>
              <a:buNone/>
              <a:defRPr sz="2400"/>
            </a:lvl3pPr>
            <a:lvl4pPr lvl="3" algn="ctr" rtl="0">
              <a:spcBef>
                <a:spcPts val="0"/>
              </a:spcBef>
              <a:spcAft>
                <a:spcPts val="0"/>
              </a:spcAft>
              <a:buSzPts val="2400"/>
              <a:buNone/>
              <a:defRPr sz="2400"/>
            </a:lvl4pPr>
            <a:lvl5pPr lvl="4" algn="ctr" rtl="0">
              <a:spcBef>
                <a:spcPts val="0"/>
              </a:spcBef>
              <a:spcAft>
                <a:spcPts val="0"/>
              </a:spcAft>
              <a:buSzPts val="2400"/>
              <a:buNone/>
              <a:defRPr sz="2400"/>
            </a:lvl5pPr>
            <a:lvl6pPr lvl="5" algn="ctr" rtl="0">
              <a:spcBef>
                <a:spcPts val="0"/>
              </a:spcBef>
              <a:spcAft>
                <a:spcPts val="0"/>
              </a:spcAft>
              <a:buSzPts val="2400"/>
              <a:buNone/>
              <a:defRPr sz="2400"/>
            </a:lvl6pPr>
            <a:lvl7pPr lvl="6" algn="ctr" rtl="0">
              <a:spcBef>
                <a:spcPts val="0"/>
              </a:spcBef>
              <a:spcAft>
                <a:spcPts val="0"/>
              </a:spcAft>
              <a:buSzPts val="2400"/>
              <a:buNone/>
              <a:defRPr sz="2400"/>
            </a:lvl7pPr>
            <a:lvl8pPr lvl="7" algn="ctr" rtl="0">
              <a:spcBef>
                <a:spcPts val="0"/>
              </a:spcBef>
              <a:spcAft>
                <a:spcPts val="0"/>
              </a:spcAft>
              <a:buSzPts val="2400"/>
              <a:buNone/>
              <a:defRPr sz="2400"/>
            </a:lvl8pPr>
            <a:lvl9pPr lvl="8" algn="ctr" rtl="0">
              <a:spcBef>
                <a:spcPts val="0"/>
              </a:spcBef>
              <a:spcAft>
                <a:spcPts val="0"/>
              </a:spcAft>
              <a:buSzPts val="2400"/>
              <a:buNone/>
              <a:defRPr sz="2400"/>
            </a:lvl9pPr>
          </a:lstStyle>
          <a:p>
            <a:endParaRPr/>
          </a:p>
        </p:txBody>
      </p:sp>
      <p:sp>
        <p:nvSpPr>
          <p:cNvPr id="144" name="Google Shape;144;p16"/>
          <p:cNvSpPr txBox="1">
            <a:spLocks noGrp="1"/>
          </p:cNvSpPr>
          <p:nvPr>
            <p:ph type="subTitle" idx="3"/>
          </p:nvPr>
        </p:nvSpPr>
        <p:spPr>
          <a:xfrm>
            <a:off x="5111688" y="2066200"/>
            <a:ext cx="2932500" cy="15846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600"/>
              <a:buNone/>
              <a:defRPr sz="1600"/>
            </a:lvl1pPr>
            <a:lvl2pPr lvl="1" algn="ctr" rtl="0">
              <a:lnSpc>
                <a:spcPct val="100000"/>
              </a:lnSpc>
              <a:spcBef>
                <a:spcPts val="0"/>
              </a:spcBef>
              <a:spcAft>
                <a:spcPts val="0"/>
              </a:spcAft>
              <a:buSzPts val="1600"/>
              <a:buNone/>
              <a:defRPr sz="1600"/>
            </a:lvl2pPr>
            <a:lvl3pPr lvl="2" algn="ctr" rtl="0">
              <a:lnSpc>
                <a:spcPct val="100000"/>
              </a:lnSpc>
              <a:spcBef>
                <a:spcPts val="0"/>
              </a:spcBef>
              <a:spcAft>
                <a:spcPts val="0"/>
              </a:spcAft>
              <a:buSzPts val="1600"/>
              <a:buNone/>
              <a:defRPr sz="1600"/>
            </a:lvl3pPr>
            <a:lvl4pPr lvl="3" algn="ctr" rtl="0">
              <a:lnSpc>
                <a:spcPct val="100000"/>
              </a:lnSpc>
              <a:spcBef>
                <a:spcPts val="0"/>
              </a:spcBef>
              <a:spcAft>
                <a:spcPts val="0"/>
              </a:spcAft>
              <a:buSzPts val="1600"/>
              <a:buNone/>
              <a:defRPr sz="1600"/>
            </a:lvl4pPr>
            <a:lvl5pPr lvl="4" algn="ctr" rtl="0">
              <a:lnSpc>
                <a:spcPct val="100000"/>
              </a:lnSpc>
              <a:spcBef>
                <a:spcPts val="0"/>
              </a:spcBef>
              <a:spcAft>
                <a:spcPts val="0"/>
              </a:spcAft>
              <a:buSzPts val="1600"/>
              <a:buNone/>
              <a:defRPr sz="1600"/>
            </a:lvl5pPr>
            <a:lvl6pPr lvl="5" algn="ctr" rtl="0">
              <a:lnSpc>
                <a:spcPct val="100000"/>
              </a:lnSpc>
              <a:spcBef>
                <a:spcPts val="0"/>
              </a:spcBef>
              <a:spcAft>
                <a:spcPts val="0"/>
              </a:spcAft>
              <a:buSzPts val="1600"/>
              <a:buNone/>
              <a:defRPr sz="1600"/>
            </a:lvl6pPr>
            <a:lvl7pPr lvl="6" algn="ctr" rtl="0">
              <a:lnSpc>
                <a:spcPct val="100000"/>
              </a:lnSpc>
              <a:spcBef>
                <a:spcPts val="0"/>
              </a:spcBef>
              <a:spcAft>
                <a:spcPts val="0"/>
              </a:spcAft>
              <a:buSzPts val="1600"/>
              <a:buNone/>
              <a:defRPr sz="1600"/>
            </a:lvl7pPr>
            <a:lvl8pPr lvl="7" algn="ctr" rtl="0">
              <a:lnSpc>
                <a:spcPct val="100000"/>
              </a:lnSpc>
              <a:spcBef>
                <a:spcPts val="0"/>
              </a:spcBef>
              <a:spcAft>
                <a:spcPts val="0"/>
              </a:spcAft>
              <a:buSzPts val="1600"/>
              <a:buNone/>
              <a:defRPr sz="1600"/>
            </a:lvl8pPr>
            <a:lvl9pPr lvl="8" algn="ctr" rtl="0">
              <a:lnSpc>
                <a:spcPct val="100000"/>
              </a:lnSpc>
              <a:spcBef>
                <a:spcPts val="0"/>
              </a:spcBef>
              <a:spcAft>
                <a:spcPts val="0"/>
              </a:spcAft>
              <a:buSzPts val="1600"/>
              <a:buNone/>
              <a:defRPr sz="1600"/>
            </a:lvl9pPr>
          </a:lstStyle>
          <a:p>
            <a:endParaRPr/>
          </a:p>
        </p:txBody>
      </p:sp>
    </p:spTree>
    <p:extLst>
      <p:ext uri="{BB962C8B-B14F-4D97-AF65-F5344CB8AC3E}">
        <p14:creationId xmlns:p14="http://schemas.microsoft.com/office/powerpoint/2010/main" val="230209030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1"/>
        <p:cNvGrpSpPr/>
        <p:nvPr/>
      </p:nvGrpSpPr>
      <p:grpSpPr>
        <a:xfrm>
          <a:off x="0" y="0"/>
          <a:ext cx="0" cy="0"/>
          <a:chOff x="0" y="0"/>
          <a:chExt cx="0" cy="0"/>
        </a:xfrm>
      </p:grpSpPr>
      <p:sp>
        <p:nvSpPr>
          <p:cNvPr id="22" name="Google Shape;22;p5"/>
          <p:cNvSpPr txBox="1">
            <a:spLocks noGrp="1"/>
          </p:cNvSpPr>
          <p:nvPr>
            <p:ph type="body" idx="1"/>
          </p:nvPr>
        </p:nvSpPr>
        <p:spPr>
          <a:xfrm>
            <a:off x="1188200" y="863550"/>
            <a:ext cx="3484200" cy="3416400"/>
          </a:xfrm>
          <a:prstGeom prst="rect">
            <a:avLst/>
          </a:prstGeom>
        </p:spPr>
        <p:txBody>
          <a:bodyPr spcFirstLastPara="1" wrap="square" lIns="91425" tIns="91425" rIns="91425" bIns="91425" anchor="ctr" anchorCtr="0">
            <a:noAutofit/>
          </a:bodyPr>
          <a:lstStyle>
            <a:lvl1pPr marL="457200" lvl="0" indent="-317500">
              <a:spcBef>
                <a:spcPts val="0"/>
              </a:spcBef>
              <a:spcAft>
                <a:spcPts val="0"/>
              </a:spcAft>
              <a:buSzPts val="1400"/>
              <a:buChar char="●"/>
              <a:defRPr sz="1400"/>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
        <p:nvSpPr>
          <p:cNvPr id="23" name="Google Shape;23;p5"/>
          <p:cNvSpPr txBox="1">
            <a:spLocks noGrp="1"/>
          </p:cNvSpPr>
          <p:nvPr>
            <p:ph type="body" idx="2"/>
          </p:nvPr>
        </p:nvSpPr>
        <p:spPr>
          <a:xfrm>
            <a:off x="5126211" y="863550"/>
            <a:ext cx="3484200" cy="3416400"/>
          </a:xfrm>
          <a:prstGeom prst="rect">
            <a:avLst/>
          </a:prstGeom>
        </p:spPr>
        <p:txBody>
          <a:bodyPr spcFirstLastPara="1" wrap="square" lIns="91425" tIns="91425" rIns="91425" bIns="91425" anchor="ctr" anchorCtr="0">
            <a:noAutofit/>
          </a:bodyPr>
          <a:lstStyle>
            <a:lvl1pPr marL="457200" lvl="0" indent="-317500">
              <a:spcBef>
                <a:spcPts val="0"/>
              </a:spcBef>
              <a:spcAft>
                <a:spcPts val="0"/>
              </a:spcAft>
              <a:buSzPts val="1400"/>
              <a:buChar char="●"/>
              <a:defRPr sz="1400"/>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
        <p:nvSpPr>
          <p:cNvPr id="24" name="Google Shape;24;p5"/>
          <p:cNvSpPr txBox="1">
            <a:spLocks noGrp="1"/>
          </p:cNvSpPr>
          <p:nvPr>
            <p:ph type="title"/>
          </p:nvPr>
        </p:nvSpPr>
        <p:spPr>
          <a:xfrm rot="-5400000">
            <a:off x="-3003200" y="2351100"/>
            <a:ext cx="6912600" cy="441300"/>
          </a:xfrm>
          <a:prstGeom prst="rect">
            <a:avLst/>
          </a:prstGeom>
        </p:spPr>
        <p:txBody>
          <a:bodyPr spcFirstLastPara="1" wrap="square" lIns="91425" tIns="91425" rIns="91425" bIns="91425" anchor="b" anchorCtr="0">
            <a:noAutofit/>
          </a:bodyPr>
          <a:lstStyle>
            <a:lvl1pPr lvl="0" algn="ctr" rtl="0">
              <a:spcBef>
                <a:spcPts val="0"/>
              </a:spcBef>
              <a:spcAft>
                <a:spcPts val="0"/>
              </a:spcAft>
              <a:buClr>
                <a:schemeClr val="accent1"/>
              </a:buClr>
              <a:buSzPts val="1800"/>
              <a:buNone/>
              <a:defRPr sz="1800">
                <a:solidFill>
                  <a:schemeClr val="accent1"/>
                </a:solidFill>
              </a:defRPr>
            </a:lvl1pPr>
            <a:lvl2pPr lvl="1" rtl="0">
              <a:spcBef>
                <a:spcPts val="0"/>
              </a:spcBef>
              <a:spcAft>
                <a:spcPts val="0"/>
              </a:spcAft>
              <a:buClr>
                <a:srgbClr val="E1A101"/>
              </a:buClr>
              <a:buSzPts val="2800"/>
              <a:buNone/>
              <a:defRPr>
                <a:solidFill>
                  <a:srgbClr val="E1A101"/>
                </a:solidFill>
              </a:defRPr>
            </a:lvl2pPr>
            <a:lvl3pPr lvl="2" rtl="0">
              <a:spcBef>
                <a:spcPts val="0"/>
              </a:spcBef>
              <a:spcAft>
                <a:spcPts val="0"/>
              </a:spcAft>
              <a:buClr>
                <a:srgbClr val="E1A101"/>
              </a:buClr>
              <a:buSzPts val="2800"/>
              <a:buNone/>
              <a:defRPr>
                <a:solidFill>
                  <a:srgbClr val="E1A101"/>
                </a:solidFill>
              </a:defRPr>
            </a:lvl3pPr>
            <a:lvl4pPr lvl="3" rtl="0">
              <a:spcBef>
                <a:spcPts val="0"/>
              </a:spcBef>
              <a:spcAft>
                <a:spcPts val="0"/>
              </a:spcAft>
              <a:buClr>
                <a:srgbClr val="E1A101"/>
              </a:buClr>
              <a:buSzPts val="2800"/>
              <a:buNone/>
              <a:defRPr>
                <a:solidFill>
                  <a:srgbClr val="E1A101"/>
                </a:solidFill>
              </a:defRPr>
            </a:lvl4pPr>
            <a:lvl5pPr lvl="4" rtl="0">
              <a:spcBef>
                <a:spcPts val="0"/>
              </a:spcBef>
              <a:spcAft>
                <a:spcPts val="0"/>
              </a:spcAft>
              <a:buClr>
                <a:srgbClr val="E1A101"/>
              </a:buClr>
              <a:buSzPts val="2800"/>
              <a:buNone/>
              <a:defRPr>
                <a:solidFill>
                  <a:srgbClr val="E1A101"/>
                </a:solidFill>
              </a:defRPr>
            </a:lvl5pPr>
            <a:lvl6pPr lvl="5" rtl="0">
              <a:spcBef>
                <a:spcPts val="0"/>
              </a:spcBef>
              <a:spcAft>
                <a:spcPts val="0"/>
              </a:spcAft>
              <a:buClr>
                <a:srgbClr val="E1A101"/>
              </a:buClr>
              <a:buSzPts val="2800"/>
              <a:buNone/>
              <a:defRPr>
                <a:solidFill>
                  <a:srgbClr val="E1A101"/>
                </a:solidFill>
              </a:defRPr>
            </a:lvl6pPr>
            <a:lvl7pPr lvl="6" rtl="0">
              <a:spcBef>
                <a:spcPts val="0"/>
              </a:spcBef>
              <a:spcAft>
                <a:spcPts val="0"/>
              </a:spcAft>
              <a:buClr>
                <a:srgbClr val="E1A101"/>
              </a:buClr>
              <a:buSzPts val="2800"/>
              <a:buNone/>
              <a:defRPr>
                <a:solidFill>
                  <a:srgbClr val="E1A101"/>
                </a:solidFill>
              </a:defRPr>
            </a:lvl7pPr>
            <a:lvl8pPr lvl="7" rtl="0">
              <a:spcBef>
                <a:spcPts val="0"/>
              </a:spcBef>
              <a:spcAft>
                <a:spcPts val="0"/>
              </a:spcAft>
              <a:buClr>
                <a:srgbClr val="E1A101"/>
              </a:buClr>
              <a:buSzPts val="2800"/>
              <a:buNone/>
              <a:defRPr>
                <a:solidFill>
                  <a:srgbClr val="E1A101"/>
                </a:solidFill>
              </a:defRPr>
            </a:lvl8pPr>
            <a:lvl9pPr lvl="8" rtl="0">
              <a:spcBef>
                <a:spcPts val="0"/>
              </a:spcBef>
              <a:spcAft>
                <a:spcPts val="0"/>
              </a:spcAft>
              <a:buClr>
                <a:srgbClr val="E1A101"/>
              </a:buClr>
              <a:buSzPts val="2800"/>
              <a:buNone/>
              <a:defRPr>
                <a:solidFill>
                  <a:srgbClr val="E1A101"/>
                </a:solidFill>
              </a:defRPr>
            </a:lvl9pPr>
          </a:lstStyle>
          <a:p>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matchingName="Section">
  <p:cSld name="Section">
    <p:spTree>
      <p:nvGrpSpPr>
        <p:cNvPr id="1" name="Shape 145"/>
        <p:cNvGrpSpPr/>
        <p:nvPr/>
      </p:nvGrpSpPr>
      <p:grpSpPr>
        <a:xfrm>
          <a:off x="0" y="0"/>
          <a:ext cx="0" cy="0"/>
          <a:chOff x="0" y="0"/>
          <a:chExt cx="0" cy="0"/>
        </a:xfrm>
      </p:grpSpPr>
      <p:sp>
        <p:nvSpPr>
          <p:cNvPr id="146" name="Google Shape;146;p17"/>
          <p:cNvSpPr/>
          <p:nvPr/>
        </p:nvSpPr>
        <p:spPr>
          <a:xfrm flipH="1">
            <a:off x="-8" y="134700"/>
            <a:ext cx="9417339" cy="5178915"/>
          </a:xfrm>
          <a:custGeom>
            <a:avLst/>
            <a:gdLst/>
            <a:ahLst/>
            <a:cxnLst/>
            <a:rect l="l" t="t" r="r" b="b"/>
            <a:pathLst>
              <a:path w="46307" h="26227" extrusionOk="0">
                <a:moveTo>
                  <a:pt x="43978" y="0"/>
                </a:moveTo>
                <a:cubicBezTo>
                  <a:pt x="40052" y="0"/>
                  <a:pt x="36587" y="2763"/>
                  <a:pt x="33999" y="6111"/>
                </a:cubicBezTo>
                <a:cubicBezTo>
                  <a:pt x="32570" y="7960"/>
                  <a:pt x="30493" y="9268"/>
                  <a:pt x="28222" y="9800"/>
                </a:cubicBezTo>
                <a:cubicBezTo>
                  <a:pt x="26639" y="10170"/>
                  <a:pt x="24941" y="10367"/>
                  <a:pt x="23604" y="11370"/>
                </a:cubicBezTo>
                <a:cubicBezTo>
                  <a:pt x="22472" y="12217"/>
                  <a:pt x="21784" y="13486"/>
                  <a:pt x="21291" y="14784"/>
                </a:cubicBezTo>
                <a:cubicBezTo>
                  <a:pt x="20506" y="16853"/>
                  <a:pt x="20265" y="20071"/>
                  <a:pt x="18032" y="21173"/>
                </a:cubicBezTo>
                <a:cubicBezTo>
                  <a:pt x="17547" y="21412"/>
                  <a:pt x="17019" y="21512"/>
                  <a:pt x="16450" y="21512"/>
                </a:cubicBezTo>
                <a:cubicBezTo>
                  <a:pt x="13442" y="21512"/>
                  <a:pt x="9289" y="18702"/>
                  <a:pt x="4349" y="18702"/>
                </a:cubicBezTo>
                <a:cubicBezTo>
                  <a:pt x="2959" y="18702"/>
                  <a:pt x="1507" y="18924"/>
                  <a:pt x="1" y="19494"/>
                </a:cubicBezTo>
                <a:lnTo>
                  <a:pt x="1" y="26227"/>
                </a:lnTo>
                <a:lnTo>
                  <a:pt x="46307" y="26227"/>
                </a:lnTo>
                <a:lnTo>
                  <a:pt x="46307" y="327"/>
                </a:lnTo>
                <a:cubicBezTo>
                  <a:pt x="45515" y="104"/>
                  <a:pt x="44738" y="0"/>
                  <a:pt x="4397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147;p17"/>
          <p:cNvSpPr txBox="1">
            <a:spLocks noGrp="1"/>
          </p:cNvSpPr>
          <p:nvPr>
            <p:ph type="title"/>
          </p:nvPr>
        </p:nvSpPr>
        <p:spPr>
          <a:xfrm>
            <a:off x="1106451" y="2531850"/>
            <a:ext cx="3445500" cy="841800"/>
          </a:xfrm>
          <a:prstGeom prst="rect">
            <a:avLst/>
          </a:prstGeom>
        </p:spPr>
        <p:txBody>
          <a:bodyPr spcFirstLastPara="1" wrap="square" lIns="91425" tIns="91425" rIns="91425" bIns="91425" anchor="ctr" anchorCtr="0">
            <a:noAutofit/>
          </a:bodyPr>
          <a:lstStyle>
            <a:lvl1pPr lvl="0" rtl="0">
              <a:spcBef>
                <a:spcPts val="0"/>
              </a:spcBef>
              <a:spcAft>
                <a:spcPts val="0"/>
              </a:spcAft>
              <a:buClr>
                <a:schemeClr val="dk2"/>
              </a:buClr>
              <a:buSzPts val="3600"/>
              <a:buNone/>
              <a:defRPr sz="3600">
                <a:solidFill>
                  <a:schemeClr val="dk2"/>
                </a:solidFill>
              </a:defRPr>
            </a:lvl1pPr>
            <a:lvl2pPr lvl="1" rtl="0">
              <a:spcBef>
                <a:spcPts val="0"/>
              </a:spcBef>
              <a:spcAft>
                <a:spcPts val="0"/>
              </a:spcAft>
              <a:buClr>
                <a:schemeClr val="dk2"/>
              </a:buClr>
              <a:buSzPts val="3600"/>
              <a:buNone/>
              <a:defRPr sz="3600">
                <a:solidFill>
                  <a:schemeClr val="dk2"/>
                </a:solidFill>
              </a:defRPr>
            </a:lvl2pPr>
            <a:lvl3pPr lvl="2" rtl="0">
              <a:spcBef>
                <a:spcPts val="0"/>
              </a:spcBef>
              <a:spcAft>
                <a:spcPts val="0"/>
              </a:spcAft>
              <a:buClr>
                <a:schemeClr val="dk2"/>
              </a:buClr>
              <a:buSzPts val="3600"/>
              <a:buNone/>
              <a:defRPr sz="3600">
                <a:solidFill>
                  <a:schemeClr val="dk2"/>
                </a:solidFill>
              </a:defRPr>
            </a:lvl3pPr>
            <a:lvl4pPr lvl="3" rtl="0">
              <a:spcBef>
                <a:spcPts val="0"/>
              </a:spcBef>
              <a:spcAft>
                <a:spcPts val="0"/>
              </a:spcAft>
              <a:buClr>
                <a:schemeClr val="dk2"/>
              </a:buClr>
              <a:buSzPts val="3600"/>
              <a:buNone/>
              <a:defRPr sz="3600">
                <a:solidFill>
                  <a:schemeClr val="dk2"/>
                </a:solidFill>
              </a:defRPr>
            </a:lvl4pPr>
            <a:lvl5pPr lvl="4" rtl="0">
              <a:spcBef>
                <a:spcPts val="0"/>
              </a:spcBef>
              <a:spcAft>
                <a:spcPts val="0"/>
              </a:spcAft>
              <a:buClr>
                <a:schemeClr val="dk2"/>
              </a:buClr>
              <a:buSzPts val="3600"/>
              <a:buNone/>
              <a:defRPr sz="3600">
                <a:solidFill>
                  <a:schemeClr val="dk2"/>
                </a:solidFill>
              </a:defRPr>
            </a:lvl5pPr>
            <a:lvl6pPr lvl="5" rtl="0">
              <a:spcBef>
                <a:spcPts val="0"/>
              </a:spcBef>
              <a:spcAft>
                <a:spcPts val="0"/>
              </a:spcAft>
              <a:buClr>
                <a:schemeClr val="dk2"/>
              </a:buClr>
              <a:buSzPts val="3600"/>
              <a:buNone/>
              <a:defRPr sz="3600">
                <a:solidFill>
                  <a:schemeClr val="dk2"/>
                </a:solidFill>
              </a:defRPr>
            </a:lvl6pPr>
            <a:lvl7pPr lvl="6" rtl="0">
              <a:spcBef>
                <a:spcPts val="0"/>
              </a:spcBef>
              <a:spcAft>
                <a:spcPts val="0"/>
              </a:spcAft>
              <a:buClr>
                <a:schemeClr val="dk2"/>
              </a:buClr>
              <a:buSzPts val="3600"/>
              <a:buNone/>
              <a:defRPr sz="3600">
                <a:solidFill>
                  <a:schemeClr val="dk2"/>
                </a:solidFill>
              </a:defRPr>
            </a:lvl7pPr>
            <a:lvl8pPr lvl="7" rtl="0">
              <a:spcBef>
                <a:spcPts val="0"/>
              </a:spcBef>
              <a:spcAft>
                <a:spcPts val="0"/>
              </a:spcAft>
              <a:buClr>
                <a:schemeClr val="dk2"/>
              </a:buClr>
              <a:buSzPts val="3600"/>
              <a:buNone/>
              <a:defRPr sz="3600">
                <a:solidFill>
                  <a:schemeClr val="dk2"/>
                </a:solidFill>
              </a:defRPr>
            </a:lvl8pPr>
            <a:lvl9pPr lvl="8" rtl="0">
              <a:spcBef>
                <a:spcPts val="0"/>
              </a:spcBef>
              <a:spcAft>
                <a:spcPts val="0"/>
              </a:spcAft>
              <a:buClr>
                <a:schemeClr val="dk2"/>
              </a:buClr>
              <a:buSzPts val="3600"/>
              <a:buNone/>
              <a:defRPr sz="3600">
                <a:solidFill>
                  <a:schemeClr val="dk2"/>
                </a:solidFill>
              </a:defRPr>
            </a:lvl9pPr>
          </a:lstStyle>
          <a:p>
            <a:endParaRPr/>
          </a:p>
        </p:txBody>
      </p:sp>
      <p:sp>
        <p:nvSpPr>
          <p:cNvPr id="148" name="Google Shape;148;p17"/>
          <p:cNvSpPr txBox="1">
            <a:spLocks noGrp="1"/>
          </p:cNvSpPr>
          <p:nvPr>
            <p:ph type="title" idx="2" hasCustomPrompt="1"/>
          </p:nvPr>
        </p:nvSpPr>
        <p:spPr>
          <a:xfrm>
            <a:off x="1106451" y="1497172"/>
            <a:ext cx="1733700" cy="841800"/>
          </a:xfrm>
          <a:prstGeom prst="rect">
            <a:avLst/>
          </a:prstGeom>
        </p:spPr>
        <p:txBody>
          <a:bodyPr spcFirstLastPara="1" wrap="square" lIns="91425" tIns="91425" rIns="91425" bIns="91425" anchor="b" anchorCtr="0">
            <a:noAutofit/>
          </a:bodyPr>
          <a:lstStyle>
            <a:lvl1pPr lvl="0" rtl="0">
              <a:spcBef>
                <a:spcPts val="0"/>
              </a:spcBef>
              <a:spcAft>
                <a:spcPts val="0"/>
              </a:spcAft>
              <a:buClr>
                <a:schemeClr val="dk2"/>
              </a:buClr>
              <a:buSzPts val="4800"/>
              <a:buNone/>
              <a:defRPr sz="4800">
                <a:solidFill>
                  <a:schemeClr val="dk2"/>
                </a:solidFill>
              </a:defRPr>
            </a:lvl1pPr>
            <a:lvl2pPr lvl="1" rtl="0">
              <a:spcBef>
                <a:spcPts val="0"/>
              </a:spcBef>
              <a:spcAft>
                <a:spcPts val="0"/>
              </a:spcAft>
              <a:buClr>
                <a:schemeClr val="dk2"/>
              </a:buClr>
              <a:buSzPts val="4800"/>
              <a:buNone/>
              <a:defRPr sz="4800">
                <a:solidFill>
                  <a:schemeClr val="dk2"/>
                </a:solidFill>
              </a:defRPr>
            </a:lvl2pPr>
            <a:lvl3pPr lvl="2" rtl="0">
              <a:spcBef>
                <a:spcPts val="0"/>
              </a:spcBef>
              <a:spcAft>
                <a:spcPts val="0"/>
              </a:spcAft>
              <a:buClr>
                <a:schemeClr val="dk2"/>
              </a:buClr>
              <a:buSzPts val="4800"/>
              <a:buNone/>
              <a:defRPr sz="4800">
                <a:solidFill>
                  <a:schemeClr val="dk2"/>
                </a:solidFill>
              </a:defRPr>
            </a:lvl3pPr>
            <a:lvl4pPr lvl="3" rtl="0">
              <a:spcBef>
                <a:spcPts val="0"/>
              </a:spcBef>
              <a:spcAft>
                <a:spcPts val="0"/>
              </a:spcAft>
              <a:buClr>
                <a:schemeClr val="dk2"/>
              </a:buClr>
              <a:buSzPts val="4800"/>
              <a:buNone/>
              <a:defRPr sz="4800">
                <a:solidFill>
                  <a:schemeClr val="dk2"/>
                </a:solidFill>
              </a:defRPr>
            </a:lvl4pPr>
            <a:lvl5pPr lvl="4" rtl="0">
              <a:spcBef>
                <a:spcPts val="0"/>
              </a:spcBef>
              <a:spcAft>
                <a:spcPts val="0"/>
              </a:spcAft>
              <a:buClr>
                <a:schemeClr val="dk2"/>
              </a:buClr>
              <a:buSzPts val="4800"/>
              <a:buNone/>
              <a:defRPr sz="4800">
                <a:solidFill>
                  <a:schemeClr val="dk2"/>
                </a:solidFill>
              </a:defRPr>
            </a:lvl5pPr>
            <a:lvl6pPr lvl="5" rtl="0">
              <a:spcBef>
                <a:spcPts val="0"/>
              </a:spcBef>
              <a:spcAft>
                <a:spcPts val="0"/>
              </a:spcAft>
              <a:buClr>
                <a:schemeClr val="dk2"/>
              </a:buClr>
              <a:buSzPts val="4800"/>
              <a:buNone/>
              <a:defRPr sz="4800">
                <a:solidFill>
                  <a:schemeClr val="dk2"/>
                </a:solidFill>
              </a:defRPr>
            </a:lvl6pPr>
            <a:lvl7pPr lvl="6" rtl="0">
              <a:spcBef>
                <a:spcPts val="0"/>
              </a:spcBef>
              <a:spcAft>
                <a:spcPts val="0"/>
              </a:spcAft>
              <a:buClr>
                <a:schemeClr val="dk2"/>
              </a:buClr>
              <a:buSzPts val="4800"/>
              <a:buNone/>
              <a:defRPr sz="4800">
                <a:solidFill>
                  <a:schemeClr val="dk2"/>
                </a:solidFill>
              </a:defRPr>
            </a:lvl7pPr>
            <a:lvl8pPr lvl="7" rtl="0">
              <a:spcBef>
                <a:spcPts val="0"/>
              </a:spcBef>
              <a:spcAft>
                <a:spcPts val="0"/>
              </a:spcAft>
              <a:buClr>
                <a:schemeClr val="dk2"/>
              </a:buClr>
              <a:buSzPts val="4800"/>
              <a:buNone/>
              <a:defRPr sz="4800">
                <a:solidFill>
                  <a:schemeClr val="dk2"/>
                </a:solidFill>
              </a:defRPr>
            </a:lvl8pPr>
            <a:lvl9pPr lvl="8" rtl="0">
              <a:spcBef>
                <a:spcPts val="0"/>
              </a:spcBef>
              <a:spcAft>
                <a:spcPts val="0"/>
              </a:spcAft>
              <a:buClr>
                <a:schemeClr val="dk2"/>
              </a:buClr>
              <a:buSzPts val="4800"/>
              <a:buNone/>
              <a:defRPr sz="4800">
                <a:solidFill>
                  <a:schemeClr val="dk2"/>
                </a:solidFill>
              </a:defRPr>
            </a:lvl9pPr>
          </a:lstStyle>
          <a:p>
            <a:r>
              <a:t>xx%</a:t>
            </a:r>
          </a:p>
        </p:txBody>
      </p:sp>
      <p:sp>
        <p:nvSpPr>
          <p:cNvPr id="149" name="Google Shape;149;p17"/>
          <p:cNvSpPr txBox="1">
            <a:spLocks noGrp="1"/>
          </p:cNvSpPr>
          <p:nvPr>
            <p:ph type="subTitle" idx="1"/>
          </p:nvPr>
        </p:nvSpPr>
        <p:spPr>
          <a:xfrm>
            <a:off x="1106451" y="3642050"/>
            <a:ext cx="2851800" cy="7926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Clr>
                <a:schemeClr val="dk2"/>
              </a:buClr>
              <a:buSzPts val="1800"/>
              <a:buFont typeface="Fira Sans Condensed"/>
              <a:buNone/>
              <a:defRPr>
                <a:solidFill>
                  <a:schemeClr val="dk2"/>
                </a:solidFill>
                <a:latin typeface="Fira Sans Condensed"/>
                <a:ea typeface="Fira Sans Condensed"/>
                <a:cs typeface="Fira Sans Condensed"/>
                <a:sym typeface="Fira Sans Condensed"/>
              </a:defRPr>
            </a:lvl1pPr>
            <a:lvl2pPr lvl="1" rtl="0">
              <a:lnSpc>
                <a:spcPct val="100000"/>
              </a:lnSpc>
              <a:spcBef>
                <a:spcPts val="0"/>
              </a:spcBef>
              <a:spcAft>
                <a:spcPts val="0"/>
              </a:spcAft>
              <a:buClr>
                <a:schemeClr val="dk2"/>
              </a:buClr>
              <a:buSzPts val="1800"/>
              <a:buNone/>
              <a:defRPr sz="1800">
                <a:solidFill>
                  <a:schemeClr val="dk2"/>
                </a:solidFill>
              </a:defRPr>
            </a:lvl2pPr>
            <a:lvl3pPr lvl="2" rtl="0">
              <a:lnSpc>
                <a:spcPct val="100000"/>
              </a:lnSpc>
              <a:spcBef>
                <a:spcPts val="0"/>
              </a:spcBef>
              <a:spcAft>
                <a:spcPts val="0"/>
              </a:spcAft>
              <a:buClr>
                <a:schemeClr val="dk2"/>
              </a:buClr>
              <a:buSzPts val="1800"/>
              <a:buNone/>
              <a:defRPr sz="1800">
                <a:solidFill>
                  <a:schemeClr val="dk2"/>
                </a:solidFill>
              </a:defRPr>
            </a:lvl3pPr>
            <a:lvl4pPr lvl="3" rtl="0">
              <a:lnSpc>
                <a:spcPct val="100000"/>
              </a:lnSpc>
              <a:spcBef>
                <a:spcPts val="0"/>
              </a:spcBef>
              <a:spcAft>
                <a:spcPts val="0"/>
              </a:spcAft>
              <a:buClr>
                <a:schemeClr val="dk2"/>
              </a:buClr>
              <a:buSzPts val="1800"/>
              <a:buNone/>
              <a:defRPr sz="1800">
                <a:solidFill>
                  <a:schemeClr val="dk2"/>
                </a:solidFill>
              </a:defRPr>
            </a:lvl4pPr>
            <a:lvl5pPr lvl="4" rtl="0">
              <a:lnSpc>
                <a:spcPct val="100000"/>
              </a:lnSpc>
              <a:spcBef>
                <a:spcPts val="0"/>
              </a:spcBef>
              <a:spcAft>
                <a:spcPts val="0"/>
              </a:spcAft>
              <a:buClr>
                <a:schemeClr val="dk2"/>
              </a:buClr>
              <a:buSzPts val="1800"/>
              <a:buNone/>
              <a:defRPr sz="1800">
                <a:solidFill>
                  <a:schemeClr val="dk2"/>
                </a:solidFill>
              </a:defRPr>
            </a:lvl5pPr>
            <a:lvl6pPr lvl="5" rtl="0">
              <a:lnSpc>
                <a:spcPct val="100000"/>
              </a:lnSpc>
              <a:spcBef>
                <a:spcPts val="0"/>
              </a:spcBef>
              <a:spcAft>
                <a:spcPts val="0"/>
              </a:spcAft>
              <a:buClr>
                <a:schemeClr val="dk2"/>
              </a:buClr>
              <a:buSzPts val="1800"/>
              <a:buNone/>
              <a:defRPr sz="1800">
                <a:solidFill>
                  <a:schemeClr val="dk2"/>
                </a:solidFill>
              </a:defRPr>
            </a:lvl6pPr>
            <a:lvl7pPr lvl="6" rtl="0">
              <a:lnSpc>
                <a:spcPct val="100000"/>
              </a:lnSpc>
              <a:spcBef>
                <a:spcPts val="0"/>
              </a:spcBef>
              <a:spcAft>
                <a:spcPts val="0"/>
              </a:spcAft>
              <a:buClr>
                <a:schemeClr val="dk2"/>
              </a:buClr>
              <a:buSzPts val="1800"/>
              <a:buNone/>
              <a:defRPr sz="1800">
                <a:solidFill>
                  <a:schemeClr val="dk2"/>
                </a:solidFill>
              </a:defRPr>
            </a:lvl7pPr>
            <a:lvl8pPr lvl="7" rtl="0">
              <a:lnSpc>
                <a:spcPct val="100000"/>
              </a:lnSpc>
              <a:spcBef>
                <a:spcPts val="0"/>
              </a:spcBef>
              <a:spcAft>
                <a:spcPts val="0"/>
              </a:spcAft>
              <a:buClr>
                <a:schemeClr val="dk2"/>
              </a:buClr>
              <a:buSzPts val="1800"/>
              <a:buNone/>
              <a:defRPr sz="1800">
                <a:solidFill>
                  <a:schemeClr val="dk2"/>
                </a:solidFill>
              </a:defRPr>
            </a:lvl8pPr>
            <a:lvl9pPr lvl="8" rtl="0">
              <a:lnSpc>
                <a:spcPct val="100000"/>
              </a:lnSpc>
              <a:spcBef>
                <a:spcPts val="0"/>
              </a:spcBef>
              <a:spcAft>
                <a:spcPts val="0"/>
              </a:spcAft>
              <a:buClr>
                <a:schemeClr val="dk2"/>
              </a:buClr>
              <a:buSzPts val="1800"/>
              <a:buNone/>
              <a:defRPr sz="1800">
                <a:solidFill>
                  <a:schemeClr val="dk2"/>
                </a:solidFill>
              </a:defRPr>
            </a:lvl9pPr>
          </a:lstStyle>
          <a:p>
            <a:endParaRPr/>
          </a:p>
        </p:txBody>
      </p:sp>
    </p:spTree>
    <p:extLst>
      <p:ext uri="{BB962C8B-B14F-4D97-AF65-F5344CB8AC3E}">
        <p14:creationId xmlns:p14="http://schemas.microsoft.com/office/powerpoint/2010/main" val="1360100899"/>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matchingName="Title + Four Columns">
  <p:cSld name="Title + Four Columns">
    <p:bg>
      <p:bgPr>
        <a:solidFill>
          <a:schemeClr val="accent4"/>
        </a:solidFill>
        <a:effectLst/>
      </p:bgPr>
    </p:bg>
    <p:spTree>
      <p:nvGrpSpPr>
        <p:cNvPr id="1" name="Shape 150"/>
        <p:cNvGrpSpPr/>
        <p:nvPr/>
      </p:nvGrpSpPr>
      <p:grpSpPr>
        <a:xfrm>
          <a:off x="0" y="0"/>
          <a:ext cx="0" cy="0"/>
          <a:chOff x="0" y="0"/>
          <a:chExt cx="0" cy="0"/>
        </a:xfrm>
      </p:grpSpPr>
      <p:sp>
        <p:nvSpPr>
          <p:cNvPr id="151" name="Google Shape;151;p18"/>
          <p:cNvSpPr/>
          <p:nvPr/>
        </p:nvSpPr>
        <p:spPr>
          <a:xfrm rot="5400000">
            <a:off x="5495352" y="1646679"/>
            <a:ext cx="5331426" cy="1965869"/>
          </a:xfrm>
          <a:custGeom>
            <a:avLst/>
            <a:gdLst/>
            <a:ahLst/>
            <a:cxnLst/>
            <a:rect l="l" t="t" r="r" b="b"/>
            <a:pathLst>
              <a:path w="125964" h="46447" extrusionOk="0">
                <a:moveTo>
                  <a:pt x="482" y="1"/>
                </a:moveTo>
                <a:cubicBezTo>
                  <a:pt x="33" y="1960"/>
                  <a:pt x="0" y="4046"/>
                  <a:pt x="368" y="6135"/>
                </a:cubicBezTo>
                <a:cubicBezTo>
                  <a:pt x="368" y="6669"/>
                  <a:pt x="1434" y="6669"/>
                  <a:pt x="1434" y="7202"/>
                </a:cubicBezTo>
                <a:cubicBezTo>
                  <a:pt x="3036" y="13868"/>
                  <a:pt x="10501" y="16535"/>
                  <a:pt x="16101" y="17868"/>
                </a:cubicBezTo>
                <a:cubicBezTo>
                  <a:pt x="18563" y="18458"/>
                  <a:pt x="21062" y="18613"/>
                  <a:pt x="23570" y="18613"/>
                </a:cubicBezTo>
                <a:cubicBezTo>
                  <a:pt x="26316" y="18613"/>
                  <a:pt x="29072" y="18428"/>
                  <a:pt x="31805" y="18428"/>
                </a:cubicBezTo>
                <a:cubicBezTo>
                  <a:pt x="33335" y="18428"/>
                  <a:pt x="34858" y="18486"/>
                  <a:pt x="36367" y="18667"/>
                </a:cubicBezTo>
                <a:cubicBezTo>
                  <a:pt x="45957" y="19818"/>
                  <a:pt x="44802" y="33598"/>
                  <a:pt x="50062" y="39166"/>
                </a:cubicBezTo>
                <a:cubicBezTo>
                  <a:pt x="54543" y="43909"/>
                  <a:pt x="61086" y="46447"/>
                  <a:pt x="67593" y="46447"/>
                </a:cubicBezTo>
                <a:cubicBezTo>
                  <a:pt x="71461" y="46447"/>
                  <a:pt x="75315" y="45550"/>
                  <a:pt x="78717" y="43689"/>
                </a:cubicBezTo>
                <a:cubicBezTo>
                  <a:pt x="86326" y="39525"/>
                  <a:pt x="91083" y="31579"/>
                  <a:pt x="98016" y="26368"/>
                </a:cubicBezTo>
                <a:cubicBezTo>
                  <a:pt x="106755" y="19799"/>
                  <a:pt x="115849" y="20647"/>
                  <a:pt x="125964" y="19724"/>
                </a:cubicBezTo>
                <a:lnTo>
                  <a:pt x="125964" y="1"/>
                </a:lnTo>
                <a:close/>
              </a:path>
            </a:pathLst>
          </a:custGeom>
          <a:solidFill>
            <a:srgbClr val="E2DACC">
              <a:alpha val="410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152;p18"/>
          <p:cNvSpPr/>
          <p:nvPr/>
        </p:nvSpPr>
        <p:spPr>
          <a:xfrm>
            <a:off x="-386425" y="-391501"/>
            <a:ext cx="4309237" cy="5607467"/>
          </a:xfrm>
          <a:custGeom>
            <a:avLst/>
            <a:gdLst/>
            <a:ahLst/>
            <a:cxnLst/>
            <a:rect l="l" t="t" r="r" b="b"/>
            <a:pathLst>
              <a:path w="67734" h="88140" extrusionOk="0">
                <a:moveTo>
                  <a:pt x="1" y="1"/>
                </a:moveTo>
                <a:lnTo>
                  <a:pt x="1" y="88140"/>
                </a:lnTo>
                <a:lnTo>
                  <a:pt x="51731" y="88140"/>
                </a:lnTo>
                <a:cubicBezTo>
                  <a:pt x="47603" y="84759"/>
                  <a:pt x="44252" y="80587"/>
                  <a:pt x="42134" y="75339"/>
                </a:cubicBezTo>
                <a:cubicBezTo>
                  <a:pt x="40534" y="71072"/>
                  <a:pt x="39201" y="63873"/>
                  <a:pt x="44001" y="60940"/>
                </a:cubicBezTo>
                <a:cubicBezTo>
                  <a:pt x="53334" y="55073"/>
                  <a:pt x="66401" y="50807"/>
                  <a:pt x="67733" y="38807"/>
                </a:cubicBezTo>
                <a:cubicBezTo>
                  <a:pt x="67733" y="38008"/>
                  <a:pt x="66934" y="36407"/>
                  <a:pt x="66133" y="36140"/>
                </a:cubicBezTo>
                <a:cubicBezTo>
                  <a:pt x="60266" y="33207"/>
                  <a:pt x="49333" y="32674"/>
                  <a:pt x="52268" y="24941"/>
                </a:cubicBezTo>
                <a:cubicBezTo>
                  <a:pt x="53868" y="20674"/>
                  <a:pt x="58934" y="16941"/>
                  <a:pt x="57334" y="11875"/>
                </a:cubicBezTo>
                <a:cubicBezTo>
                  <a:pt x="56533" y="9741"/>
                  <a:pt x="54401" y="7342"/>
                  <a:pt x="52268" y="6541"/>
                </a:cubicBezTo>
                <a:cubicBezTo>
                  <a:pt x="49568" y="5296"/>
                  <a:pt x="46706" y="4980"/>
                  <a:pt x="43761" y="4980"/>
                </a:cubicBezTo>
                <a:cubicBezTo>
                  <a:pt x="40731" y="4980"/>
                  <a:pt x="37614" y="5314"/>
                  <a:pt x="34494" y="5314"/>
                </a:cubicBezTo>
                <a:cubicBezTo>
                  <a:pt x="32859" y="5314"/>
                  <a:pt x="31224" y="5222"/>
                  <a:pt x="29601" y="4943"/>
                </a:cubicBezTo>
                <a:cubicBezTo>
                  <a:pt x="27468" y="4675"/>
                  <a:pt x="25068" y="4409"/>
                  <a:pt x="23201" y="4142"/>
                </a:cubicBezTo>
                <a:cubicBezTo>
                  <a:pt x="15282" y="3285"/>
                  <a:pt x="6675" y="3972"/>
                  <a:pt x="1" y="1"/>
                </a:cubicBezTo>
                <a:close/>
              </a:path>
            </a:pathLst>
          </a:custGeom>
          <a:solidFill>
            <a:srgbClr val="E2DACC">
              <a:alpha val="410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153;p18"/>
          <p:cNvSpPr txBox="1">
            <a:spLocks noGrp="1"/>
          </p:cNvSpPr>
          <p:nvPr>
            <p:ph type="title"/>
          </p:nvPr>
        </p:nvSpPr>
        <p:spPr>
          <a:xfrm rot="-5400000">
            <a:off x="-3003200" y="2351100"/>
            <a:ext cx="6912600" cy="441300"/>
          </a:xfrm>
          <a:prstGeom prst="rect">
            <a:avLst/>
          </a:prstGeom>
        </p:spPr>
        <p:txBody>
          <a:bodyPr spcFirstLastPara="1" wrap="square" lIns="91425" tIns="91425" rIns="91425" bIns="91425" anchor="b" anchorCtr="0">
            <a:noAutofit/>
          </a:bodyPr>
          <a:lstStyle>
            <a:lvl1pPr lvl="0" algn="ctr" rtl="0">
              <a:spcBef>
                <a:spcPts val="0"/>
              </a:spcBef>
              <a:spcAft>
                <a:spcPts val="0"/>
              </a:spcAft>
              <a:buClr>
                <a:schemeClr val="accent1"/>
              </a:buClr>
              <a:buSzPts val="1800"/>
              <a:buNone/>
              <a:defRPr sz="1800">
                <a:solidFill>
                  <a:schemeClr val="accent1"/>
                </a:solidFill>
              </a:defRPr>
            </a:lvl1pPr>
            <a:lvl2pPr lvl="1" rtl="0">
              <a:spcBef>
                <a:spcPts val="0"/>
              </a:spcBef>
              <a:spcAft>
                <a:spcPts val="0"/>
              </a:spcAft>
              <a:buClr>
                <a:srgbClr val="E1A101"/>
              </a:buClr>
              <a:buSzPts val="2800"/>
              <a:buNone/>
              <a:defRPr>
                <a:solidFill>
                  <a:srgbClr val="E1A101"/>
                </a:solidFill>
              </a:defRPr>
            </a:lvl2pPr>
            <a:lvl3pPr lvl="2" rtl="0">
              <a:spcBef>
                <a:spcPts val="0"/>
              </a:spcBef>
              <a:spcAft>
                <a:spcPts val="0"/>
              </a:spcAft>
              <a:buClr>
                <a:srgbClr val="E1A101"/>
              </a:buClr>
              <a:buSzPts val="2800"/>
              <a:buNone/>
              <a:defRPr>
                <a:solidFill>
                  <a:srgbClr val="E1A101"/>
                </a:solidFill>
              </a:defRPr>
            </a:lvl3pPr>
            <a:lvl4pPr lvl="3" rtl="0">
              <a:spcBef>
                <a:spcPts val="0"/>
              </a:spcBef>
              <a:spcAft>
                <a:spcPts val="0"/>
              </a:spcAft>
              <a:buClr>
                <a:srgbClr val="E1A101"/>
              </a:buClr>
              <a:buSzPts val="2800"/>
              <a:buNone/>
              <a:defRPr>
                <a:solidFill>
                  <a:srgbClr val="E1A101"/>
                </a:solidFill>
              </a:defRPr>
            </a:lvl4pPr>
            <a:lvl5pPr lvl="4" rtl="0">
              <a:spcBef>
                <a:spcPts val="0"/>
              </a:spcBef>
              <a:spcAft>
                <a:spcPts val="0"/>
              </a:spcAft>
              <a:buClr>
                <a:srgbClr val="E1A101"/>
              </a:buClr>
              <a:buSzPts val="2800"/>
              <a:buNone/>
              <a:defRPr>
                <a:solidFill>
                  <a:srgbClr val="E1A101"/>
                </a:solidFill>
              </a:defRPr>
            </a:lvl5pPr>
            <a:lvl6pPr lvl="5" rtl="0">
              <a:spcBef>
                <a:spcPts val="0"/>
              </a:spcBef>
              <a:spcAft>
                <a:spcPts val="0"/>
              </a:spcAft>
              <a:buClr>
                <a:srgbClr val="E1A101"/>
              </a:buClr>
              <a:buSzPts val="2800"/>
              <a:buNone/>
              <a:defRPr>
                <a:solidFill>
                  <a:srgbClr val="E1A101"/>
                </a:solidFill>
              </a:defRPr>
            </a:lvl6pPr>
            <a:lvl7pPr lvl="6" rtl="0">
              <a:spcBef>
                <a:spcPts val="0"/>
              </a:spcBef>
              <a:spcAft>
                <a:spcPts val="0"/>
              </a:spcAft>
              <a:buClr>
                <a:srgbClr val="E1A101"/>
              </a:buClr>
              <a:buSzPts val="2800"/>
              <a:buNone/>
              <a:defRPr>
                <a:solidFill>
                  <a:srgbClr val="E1A101"/>
                </a:solidFill>
              </a:defRPr>
            </a:lvl7pPr>
            <a:lvl8pPr lvl="7" rtl="0">
              <a:spcBef>
                <a:spcPts val="0"/>
              </a:spcBef>
              <a:spcAft>
                <a:spcPts val="0"/>
              </a:spcAft>
              <a:buClr>
                <a:srgbClr val="E1A101"/>
              </a:buClr>
              <a:buSzPts val="2800"/>
              <a:buNone/>
              <a:defRPr>
                <a:solidFill>
                  <a:srgbClr val="E1A101"/>
                </a:solidFill>
              </a:defRPr>
            </a:lvl8pPr>
            <a:lvl9pPr lvl="8" rtl="0">
              <a:spcBef>
                <a:spcPts val="0"/>
              </a:spcBef>
              <a:spcAft>
                <a:spcPts val="0"/>
              </a:spcAft>
              <a:buClr>
                <a:srgbClr val="E1A101"/>
              </a:buClr>
              <a:buSzPts val="2800"/>
              <a:buNone/>
              <a:defRPr>
                <a:solidFill>
                  <a:srgbClr val="E1A101"/>
                </a:solidFill>
              </a:defRPr>
            </a:lvl9pPr>
          </a:lstStyle>
          <a:p>
            <a:endParaRPr/>
          </a:p>
        </p:txBody>
      </p:sp>
      <p:sp>
        <p:nvSpPr>
          <p:cNvPr id="154" name="Google Shape;154;p18"/>
          <p:cNvSpPr txBox="1">
            <a:spLocks noGrp="1"/>
          </p:cNvSpPr>
          <p:nvPr>
            <p:ph type="title" idx="2"/>
          </p:nvPr>
        </p:nvSpPr>
        <p:spPr>
          <a:xfrm>
            <a:off x="1342875" y="2578675"/>
            <a:ext cx="1599900" cy="565800"/>
          </a:xfrm>
          <a:prstGeom prst="rect">
            <a:avLst/>
          </a:prstGeom>
        </p:spPr>
        <p:txBody>
          <a:bodyPr spcFirstLastPara="1" wrap="square" lIns="91425" tIns="91425" rIns="91425" bIns="91425" anchor="b" anchorCtr="0">
            <a:noAutofit/>
          </a:bodyPr>
          <a:lstStyle>
            <a:lvl1pPr lvl="0" algn="ctr" rtl="0">
              <a:spcBef>
                <a:spcPts val="0"/>
              </a:spcBef>
              <a:spcAft>
                <a:spcPts val="0"/>
              </a:spcAft>
              <a:buClr>
                <a:schemeClr val="accent1"/>
              </a:buClr>
              <a:buSzPts val="1800"/>
              <a:buNone/>
              <a:defRPr sz="1800">
                <a:solidFill>
                  <a:schemeClr val="accent1"/>
                </a:solidFill>
              </a:defRPr>
            </a:lvl1pPr>
            <a:lvl2pPr lvl="1" algn="ctr" rtl="0">
              <a:spcBef>
                <a:spcPts val="0"/>
              </a:spcBef>
              <a:spcAft>
                <a:spcPts val="0"/>
              </a:spcAft>
              <a:buClr>
                <a:schemeClr val="accent1"/>
              </a:buClr>
              <a:buSzPts val="1800"/>
              <a:buNone/>
              <a:defRPr sz="1800">
                <a:solidFill>
                  <a:schemeClr val="accent1"/>
                </a:solidFill>
              </a:defRPr>
            </a:lvl2pPr>
            <a:lvl3pPr lvl="2" algn="ctr" rtl="0">
              <a:spcBef>
                <a:spcPts val="0"/>
              </a:spcBef>
              <a:spcAft>
                <a:spcPts val="0"/>
              </a:spcAft>
              <a:buClr>
                <a:schemeClr val="accent1"/>
              </a:buClr>
              <a:buSzPts val="1800"/>
              <a:buNone/>
              <a:defRPr sz="1800">
                <a:solidFill>
                  <a:schemeClr val="accent1"/>
                </a:solidFill>
              </a:defRPr>
            </a:lvl3pPr>
            <a:lvl4pPr lvl="3" algn="ctr" rtl="0">
              <a:spcBef>
                <a:spcPts val="0"/>
              </a:spcBef>
              <a:spcAft>
                <a:spcPts val="0"/>
              </a:spcAft>
              <a:buClr>
                <a:schemeClr val="accent1"/>
              </a:buClr>
              <a:buSzPts val="1800"/>
              <a:buNone/>
              <a:defRPr sz="1800">
                <a:solidFill>
                  <a:schemeClr val="accent1"/>
                </a:solidFill>
              </a:defRPr>
            </a:lvl4pPr>
            <a:lvl5pPr lvl="4" algn="ctr" rtl="0">
              <a:spcBef>
                <a:spcPts val="0"/>
              </a:spcBef>
              <a:spcAft>
                <a:spcPts val="0"/>
              </a:spcAft>
              <a:buClr>
                <a:schemeClr val="accent1"/>
              </a:buClr>
              <a:buSzPts val="1800"/>
              <a:buNone/>
              <a:defRPr sz="1800">
                <a:solidFill>
                  <a:schemeClr val="accent1"/>
                </a:solidFill>
              </a:defRPr>
            </a:lvl5pPr>
            <a:lvl6pPr lvl="5" algn="ctr" rtl="0">
              <a:spcBef>
                <a:spcPts val="0"/>
              </a:spcBef>
              <a:spcAft>
                <a:spcPts val="0"/>
              </a:spcAft>
              <a:buClr>
                <a:schemeClr val="accent1"/>
              </a:buClr>
              <a:buSzPts val="1800"/>
              <a:buNone/>
              <a:defRPr sz="1800">
                <a:solidFill>
                  <a:schemeClr val="accent1"/>
                </a:solidFill>
              </a:defRPr>
            </a:lvl6pPr>
            <a:lvl7pPr lvl="6" algn="ctr" rtl="0">
              <a:spcBef>
                <a:spcPts val="0"/>
              </a:spcBef>
              <a:spcAft>
                <a:spcPts val="0"/>
              </a:spcAft>
              <a:buClr>
                <a:schemeClr val="accent1"/>
              </a:buClr>
              <a:buSzPts val="1800"/>
              <a:buNone/>
              <a:defRPr sz="1800">
                <a:solidFill>
                  <a:schemeClr val="accent1"/>
                </a:solidFill>
              </a:defRPr>
            </a:lvl7pPr>
            <a:lvl8pPr lvl="7" algn="ctr" rtl="0">
              <a:spcBef>
                <a:spcPts val="0"/>
              </a:spcBef>
              <a:spcAft>
                <a:spcPts val="0"/>
              </a:spcAft>
              <a:buClr>
                <a:schemeClr val="accent1"/>
              </a:buClr>
              <a:buSzPts val="1800"/>
              <a:buNone/>
              <a:defRPr sz="1800">
                <a:solidFill>
                  <a:schemeClr val="accent1"/>
                </a:solidFill>
              </a:defRPr>
            </a:lvl8pPr>
            <a:lvl9pPr lvl="8" algn="ctr" rtl="0">
              <a:spcBef>
                <a:spcPts val="0"/>
              </a:spcBef>
              <a:spcAft>
                <a:spcPts val="0"/>
              </a:spcAft>
              <a:buClr>
                <a:schemeClr val="accent1"/>
              </a:buClr>
              <a:buSzPts val="1800"/>
              <a:buNone/>
              <a:defRPr sz="1800">
                <a:solidFill>
                  <a:schemeClr val="accent1"/>
                </a:solidFill>
              </a:defRPr>
            </a:lvl9pPr>
          </a:lstStyle>
          <a:p>
            <a:endParaRPr/>
          </a:p>
        </p:txBody>
      </p:sp>
      <p:sp>
        <p:nvSpPr>
          <p:cNvPr id="155" name="Google Shape;155;p18"/>
          <p:cNvSpPr txBox="1">
            <a:spLocks noGrp="1"/>
          </p:cNvSpPr>
          <p:nvPr>
            <p:ph type="subTitle" idx="1"/>
          </p:nvPr>
        </p:nvSpPr>
        <p:spPr>
          <a:xfrm>
            <a:off x="1342875" y="3155753"/>
            <a:ext cx="1599900" cy="859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dk2"/>
              </a:buClr>
              <a:buSzPts val="1400"/>
              <a:buNone/>
              <a:defRPr sz="1400">
                <a:solidFill>
                  <a:schemeClr val="dk2"/>
                </a:solidFill>
              </a:defRPr>
            </a:lvl1pPr>
            <a:lvl2pPr lvl="1" algn="ctr" rtl="0">
              <a:lnSpc>
                <a:spcPct val="100000"/>
              </a:lnSpc>
              <a:spcBef>
                <a:spcPts val="0"/>
              </a:spcBef>
              <a:spcAft>
                <a:spcPts val="0"/>
              </a:spcAft>
              <a:buClr>
                <a:schemeClr val="dk2"/>
              </a:buClr>
              <a:buSzPts val="1400"/>
              <a:buNone/>
              <a:defRPr>
                <a:solidFill>
                  <a:schemeClr val="dk2"/>
                </a:solidFill>
              </a:defRPr>
            </a:lvl2pPr>
            <a:lvl3pPr lvl="2" algn="ctr" rtl="0">
              <a:lnSpc>
                <a:spcPct val="100000"/>
              </a:lnSpc>
              <a:spcBef>
                <a:spcPts val="0"/>
              </a:spcBef>
              <a:spcAft>
                <a:spcPts val="0"/>
              </a:spcAft>
              <a:buClr>
                <a:schemeClr val="dk2"/>
              </a:buClr>
              <a:buSzPts val="1400"/>
              <a:buNone/>
              <a:defRPr>
                <a:solidFill>
                  <a:schemeClr val="dk2"/>
                </a:solidFill>
              </a:defRPr>
            </a:lvl3pPr>
            <a:lvl4pPr lvl="3" algn="ctr" rtl="0">
              <a:lnSpc>
                <a:spcPct val="100000"/>
              </a:lnSpc>
              <a:spcBef>
                <a:spcPts val="0"/>
              </a:spcBef>
              <a:spcAft>
                <a:spcPts val="0"/>
              </a:spcAft>
              <a:buClr>
                <a:schemeClr val="dk2"/>
              </a:buClr>
              <a:buSzPts val="1400"/>
              <a:buNone/>
              <a:defRPr>
                <a:solidFill>
                  <a:schemeClr val="dk2"/>
                </a:solidFill>
              </a:defRPr>
            </a:lvl4pPr>
            <a:lvl5pPr lvl="4" algn="ctr" rtl="0">
              <a:lnSpc>
                <a:spcPct val="100000"/>
              </a:lnSpc>
              <a:spcBef>
                <a:spcPts val="0"/>
              </a:spcBef>
              <a:spcAft>
                <a:spcPts val="0"/>
              </a:spcAft>
              <a:buClr>
                <a:schemeClr val="dk2"/>
              </a:buClr>
              <a:buSzPts val="1400"/>
              <a:buNone/>
              <a:defRPr>
                <a:solidFill>
                  <a:schemeClr val="dk2"/>
                </a:solidFill>
              </a:defRPr>
            </a:lvl5pPr>
            <a:lvl6pPr lvl="5" algn="ctr" rtl="0">
              <a:lnSpc>
                <a:spcPct val="100000"/>
              </a:lnSpc>
              <a:spcBef>
                <a:spcPts val="0"/>
              </a:spcBef>
              <a:spcAft>
                <a:spcPts val="0"/>
              </a:spcAft>
              <a:buClr>
                <a:schemeClr val="dk2"/>
              </a:buClr>
              <a:buSzPts val="1400"/>
              <a:buNone/>
              <a:defRPr>
                <a:solidFill>
                  <a:schemeClr val="dk2"/>
                </a:solidFill>
              </a:defRPr>
            </a:lvl6pPr>
            <a:lvl7pPr lvl="6" algn="ctr" rtl="0">
              <a:lnSpc>
                <a:spcPct val="100000"/>
              </a:lnSpc>
              <a:spcBef>
                <a:spcPts val="0"/>
              </a:spcBef>
              <a:spcAft>
                <a:spcPts val="0"/>
              </a:spcAft>
              <a:buClr>
                <a:schemeClr val="dk2"/>
              </a:buClr>
              <a:buSzPts val="1400"/>
              <a:buNone/>
              <a:defRPr>
                <a:solidFill>
                  <a:schemeClr val="dk2"/>
                </a:solidFill>
              </a:defRPr>
            </a:lvl7pPr>
            <a:lvl8pPr lvl="7" algn="ctr" rtl="0">
              <a:lnSpc>
                <a:spcPct val="100000"/>
              </a:lnSpc>
              <a:spcBef>
                <a:spcPts val="0"/>
              </a:spcBef>
              <a:spcAft>
                <a:spcPts val="0"/>
              </a:spcAft>
              <a:buClr>
                <a:schemeClr val="dk2"/>
              </a:buClr>
              <a:buSzPts val="1400"/>
              <a:buNone/>
              <a:defRPr>
                <a:solidFill>
                  <a:schemeClr val="dk2"/>
                </a:solidFill>
              </a:defRPr>
            </a:lvl8pPr>
            <a:lvl9pPr lvl="8" algn="ctr" rtl="0">
              <a:lnSpc>
                <a:spcPct val="100000"/>
              </a:lnSpc>
              <a:spcBef>
                <a:spcPts val="0"/>
              </a:spcBef>
              <a:spcAft>
                <a:spcPts val="0"/>
              </a:spcAft>
              <a:buClr>
                <a:schemeClr val="dk2"/>
              </a:buClr>
              <a:buSzPts val="1400"/>
              <a:buNone/>
              <a:defRPr>
                <a:solidFill>
                  <a:schemeClr val="dk2"/>
                </a:solidFill>
              </a:defRPr>
            </a:lvl9pPr>
          </a:lstStyle>
          <a:p>
            <a:endParaRPr/>
          </a:p>
        </p:txBody>
      </p:sp>
      <p:sp>
        <p:nvSpPr>
          <p:cNvPr id="156" name="Google Shape;156;p18"/>
          <p:cNvSpPr txBox="1">
            <a:spLocks noGrp="1"/>
          </p:cNvSpPr>
          <p:nvPr>
            <p:ph type="title" idx="3"/>
          </p:nvPr>
        </p:nvSpPr>
        <p:spPr>
          <a:xfrm>
            <a:off x="3196406" y="2578675"/>
            <a:ext cx="1599900" cy="565800"/>
          </a:xfrm>
          <a:prstGeom prst="rect">
            <a:avLst/>
          </a:prstGeom>
        </p:spPr>
        <p:txBody>
          <a:bodyPr spcFirstLastPara="1" wrap="square" lIns="91425" tIns="91425" rIns="91425" bIns="91425" anchor="b" anchorCtr="0">
            <a:noAutofit/>
          </a:bodyPr>
          <a:lstStyle>
            <a:lvl1pPr lvl="0" algn="ctr" rtl="0">
              <a:spcBef>
                <a:spcPts val="0"/>
              </a:spcBef>
              <a:spcAft>
                <a:spcPts val="0"/>
              </a:spcAft>
              <a:buClr>
                <a:schemeClr val="accent1"/>
              </a:buClr>
              <a:buSzPts val="1800"/>
              <a:buNone/>
              <a:defRPr sz="1800">
                <a:solidFill>
                  <a:schemeClr val="accent1"/>
                </a:solidFill>
              </a:defRPr>
            </a:lvl1pPr>
            <a:lvl2pPr lvl="1" algn="ctr" rtl="0">
              <a:spcBef>
                <a:spcPts val="0"/>
              </a:spcBef>
              <a:spcAft>
                <a:spcPts val="0"/>
              </a:spcAft>
              <a:buClr>
                <a:schemeClr val="accent1"/>
              </a:buClr>
              <a:buSzPts val="1800"/>
              <a:buNone/>
              <a:defRPr sz="1800">
                <a:solidFill>
                  <a:schemeClr val="accent1"/>
                </a:solidFill>
              </a:defRPr>
            </a:lvl2pPr>
            <a:lvl3pPr lvl="2" algn="ctr" rtl="0">
              <a:spcBef>
                <a:spcPts val="0"/>
              </a:spcBef>
              <a:spcAft>
                <a:spcPts val="0"/>
              </a:spcAft>
              <a:buClr>
                <a:schemeClr val="accent1"/>
              </a:buClr>
              <a:buSzPts val="1800"/>
              <a:buNone/>
              <a:defRPr sz="1800">
                <a:solidFill>
                  <a:schemeClr val="accent1"/>
                </a:solidFill>
              </a:defRPr>
            </a:lvl3pPr>
            <a:lvl4pPr lvl="3" algn="ctr" rtl="0">
              <a:spcBef>
                <a:spcPts val="0"/>
              </a:spcBef>
              <a:spcAft>
                <a:spcPts val="0"/>
              </a:spcAft>
              <a:buClr>
                <a:schemeClr val="accent1"/>
              </a:buClr>
              <a:buSzPts val="1800"/>
              <a:buNone/>
              <a:defRPr sz="1800">
                <a:solidFill>
                  <a:schemeClr val="accent1"/>
                </a:solidFill>
              </a:defRPr>
            </a:lvl4pPr>
            <a:lvl5pPr lvl="4" algn="ctr" rtl="0">
              <a:spcBef>
                <a:spcPts val="0"/>
              </a:spcBef>
              <a:spcAft>
                <a:spcPts val="0"/>
              </a:spcAft>
              <a:buClr>
                <a:schemeClr val="accent1"/>
              </a:buClr>
              <a:buSzPts val="1800"/>
              <a:buNone/>
              <a:defRPr sz="1800">
                <a:solidFill>
                  <a:schemeClr val="accent1"/>
                </a:solidFill>
              </a:defRPr>
            </a:lvl5pPr>
            <a:lvl6pPr lvl="5" algn="ctr" rtl="0">
              <a:spcBef>
                <a:spcPts val="0"/>
              </a:spcBef>
              <a:spcAft>
                <a:spcPts val="0"/>
              </a:spcAft>
              <a:buClr>
                <a:schemeClr val="accent1"/>
              </a:buClr>
              <a:buSzPts val="1800"/>
              <a:buNone/>
              <a:defRPr sz="1800">
                <a:solidFill>
                  <a:schemeClr val="accent1"/>
                </a:solidFill>
              </a:defRPr>
            </a:lvl6pPr>
            <a:lvl7pPr lvl="6" algn="ctr" rtl="0">
              <a:spcBef>
                <a:spcPts val="0"/>
              </a:spcBef>
              <a:spcAft>
                <a:spcPts val="0"/>
              </a:spcAft>
              <a:buClr>
                <a:schemeClr val="accent1"/>
              </a:buClr>
              <a:buSzPts val="1800"/>
              <a:buNone/>
              <a:defRPr sz="1800">
                <a:solidFill>
                  <a:schemeClr val="accent1"/>
                </a:solidFill>
              </a:defRPr>
            </a:lvl7pPr>
            <a:lvl8pPr lvl="7" algn="ctr" rtl="0">
              <a:spcBef>
                <a:spcPts val="0"/>
              </a:spcBef>
              <a:spcAft>
                <a:spcPts val="0"/>
              </a:spcAft>
              <a:buClr>
                <a:schemeClr val="accent1"/>
              </a:buClr>
              <a:buSzPts val="1800"/>
              <a:buNone/>
              <a:defRPr sz="1800">
                <a:solidFill>
                  <a:schemeClr val="accent1"/>
                </a:solidFill>
              </a:defRPr>
            </a:lvl8pPr>
            <a:lvl9pPr lvl="8" algn="ctr" rtl="0">
              <a:spcBef>
                <a:spcPts val="0"/>
              </a:spcBef>
              <a:spcAft>
                <a:spcPts val="0"/>
              </a:spcAft>
              <a:buClr>
                <a:schemeClr val="accent1"/>
              </a:buClr>
              <a:buSzPts val="1800"/>
              <a:buNone/>
              <a:defRPr sz="1800">
                <a:solidFill>
                  <a:schemeClr val="accent1"/>
                </a:solidFill>
              </a:defRPr>
            </a:lvl9pPr>
          </a:lstStyle>
          <a:p>
            <a:endParaRPr/>
          </a:p>
        </p:txBody>
      </p:sp>
      <p:sp>
        <p:nvSpPr>
          <p:cNvPr id="157" name="Google Shape;157;p18"/>
          <p:cNvSpPr txBox="1">
            <a:spLocks noGrp="1"/>
          </p:cNvSpPr>
          <p:nvPr>
            <p:ph type="subTitle" idx="4"/>
          </p:nvPr>
        </p:nvSpPr>
        <p:spPr>
          <a:xfrm>
            <a:off x="3196406" y="3155753"/>
            <a:ext cx="1599900" cy="859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dk2"/>
              </a:buClr>
              <a:buSzPts val="1400"/>
              <a:buNone/>
              <a:defRPr sz="1400">
                <a:solidFill>
                  <a:schemeClr val="dk2"/>
                </a:solidFill>
              </a:defRPr>
            </a:lvl1pPr>
            <a:lvl2pPr lvl="1" algn="ctr" rtl="0">
              <a:lnSpc>
                <a:spcPct val="100000"/>
              </a:lnSpc>
              <a:spcBef>
                <a:spcPts val="0"/>
              </a:spcBef>
              <a:spcAft>
                <a:spcPts val="0"/>
              </a:spcAft>
              <a:buClr>
                <a:schemeClr val="dk2"/>
              </a:buClr>
              <a:buSzPts val="1400"/>
              <a:buNone/>
              <a:defRPr>
                <a:solidFill>
                  <a:schemeClr val="dk2"/>
                </a:solidFill>
              </a:defRPr>
            </a:lvl2pPr>
            <a:lvl3pPr lvl="2" algn="ctr" rtl="0">
              <a:lnSpc>
                <a:spcPct val="100000"/>
              </a:lnSpc>
              <a:spcBef>
                <a:spcPts val="0"/>
              </a:spcBef>
              <a:spcAft>
                <a:spcPts val="0"/>
              </a:spcAft>
              <a:buClr>
                <a:schemeClr val="dk2"/>
              </a:buClr>
              <a:buSzPts val="1400"/>
              <a:buNone/>
              <a:defRPr>
                <a:solidFill>
                  <a:schemeClr val="dk2"/>
                </a:solidFill>
              </a:defRPr>
            </a:lvl3pPr>
            <a:lvl4pPr lvl="3" algn="ctr" rtl="0">
              <a:lnSpc>
                <a:spcPct val="100000"/>
              </a:lnSpc>
              <a:spcBef>
                <a:spcPts val="0"/>
              </a:spcBef>
              <a:spcAft>
                <a:spcPts val="0"/>
              </a:spcAft>
              <a:buClr>
                <a:schemeClr val="dk2"/>
              </a:buClr>
              <a:buSzPts val="1400"/>
              <a:buNone/>
              <a:defRPr>
                <a:solidFill>
                  <a:schemeClr val="dk2"/>
                </a:solidFill>
              </a:defRPr>
            </a:lvl4pPr>
            <a:lvl5pPr lvl="4" algn="ctr" rtl="0">
              <a:lnSpc>
                <a:spcPct val="100000"/>
              </a:lnSpc>
              <a:spcBef>
                <a:spcPts val="0"/>
              </a:spcBef>
              <a:spcAft>
                <a:spcPts val="0"/>
              </a:spcAft>
              <a:buClr>
                <a:schemeClr val="dk2"/>
              </a:buClr>
              <a:buSzPts val="1400"/>
              <a:buNone/>
              <a:defRPr>
                <a:solidFill>
                  <a:schemeClr val="dk2"/>
                </a:solidFill>
              </a:defRPr>
            </a:lvl5pPr>
            <a:lvl6pPr lvl="5" algn="ctr" rtl="0">
              <a:lnSpc>
                <a:spcPct val="100000"/>
              </a:lnSpc>
              <a:spcBef>
                <a:spcPts val="0"/>
              </a:spcBef>
              <a:spcAft>
                <a:spcPts val="0"/>
              </a:spcAft>
              <a:buClr>
                <a:schemeClr val="dk2"/>
              </a:buClr>
              <a:buSzPts val="1400"/>
              <a:buNone/>
              <a:defRPr>
                <a:solidFill>
                  <a:schemeClr val="dk2"/>
                </a:solidFill>
              </a:defRPr>
            </a:lvl6pPr>
            <a:lvl7pPr lvl="6" algn="ctr" rtl="0">
              <a:lnSpc>
                <a:spcPct val="100000"/>
              </a:lnSpc>
              <a:spcBef>
                <a:spcPts val="0"/>
              </a:spcBef>
              <a:spcAft>
                <a:spcPts val="0"/>
              </a:spcAft>
              <a:buClr>
                <a:schemeClr val="dk2"/>
              </a:buClr>
              <a:buSzPts val="1400"/>
              <a:buNone/>
              <a:defRPr>
                <a:solidFill>
                  <a:schemeClr val="dk2"/>
                </a:solidFill>
              </a:defRPr>
            </a:lvl7pPr>
            <a:lvl8pPr lvl="7" algn="ctr" rtl="0">
              <a:lnSpc>
                <a:spcPct val="100000"/>
              </a:lnSpc>
              <a:spcBef>
                <a:spcPts val="0"/>
              </a:spcBef>
              <a:spcAft>
                <a:spcPts val="0"/>
              </a:spcAft>
              <a:buClr>
                <a:schemeClr val="dk2"/>
              </a:buClr>
              <a:buSzPts val="1400"/>
              <a:buNone/>
              <a:defRPr>
                <a:solidFill>
                  <a:schemeClr val="dk2"/>
                </a:solidFill>
              </a:defRPr>
            </a:lvl8pPr>
            <a:lvl9pPr lvl="8" algn="ctr" rtl="0">
              <a:lnSpc>
                <a:spcPct val="100000"/>
              </a:lnSpc>
              <a:spcBef>
                <a:spcPts val="0"/>
              </a:spcBef>
              <a:spcAft>
                <a:spcPts val="0"/>
              </a:spcAft>
              <a:buClr>
                <a:schemeClr val="dk2"/>
              </a:buClr>
              <a:buSzPts val="1400"/>
              <a:buNone/>
              <a:defRPr>
                <a:solidFill>
                  <a:schemeClr val="dk2"/>
                </a:solidFill>
              </a:defRPr>
            </a:lvl9pPr>
          </a:lstStyle>
          <a:p>
            <a:endParaRPr/>
          </a:p>
        </p:txBody>
      </p:sp>
      <p:sp>
        <p:nvSpPr>
          <p:cNvPr id="158" name="Google Shape;158;p18"/>
          <p:cNvSpPr txBox="1">
            <a:spLocks noGrp="1"/>
          </p:cNvSpPr>
          <p:nvPr>
            <p:ph type="title" idx="5"/>
          </p:nvPr>
        </p:nvSpPr>
        <p:spPr>
          <a:xfrm>
            <a:off x="4967311" y="2578675"/>
            <a:ext cx="1599900" cy="565800"/>
          </a:xfrm>
          <a:prstGeom prst="rect">
            <a:avLst/>
          </a:prstGeom>
        </p:spPr>
        <p:txBody>
          <a:bodyPr spcFirstLastPara="1" wrap="square" lIns="91425" tIns="91425" rIns="91425" bIns="91425" anchor="b" anchorCtr="0">
            <a:noAutofit/>
          </a:bodyPr>
          <a:lstStyle>
            <a:lvl1pPr lvl="0" algn="ctr" rtl="0">
              <a:spcBef>
                <a:spcPts val="0"/>
              </a:spcBef>
              <a:spcAft>
                <a:spcPts val="0"/>
              </a:spcAft>
              <a:buClr>
                <a:schemeClr val="accent1"/>
              </a:buClr>
              <a:buSzPts val="1800"/>
              <a:buNone/>
              <a:defRPr sz="1800">
                <a:solidFill>
                  <a:schemeClr val="accent1"/>
                </a:solidFill>
              </a:defRPr>
            </a:lvl1pPr>
            <a:lvl2pPr lvl="1" algn="ctr" rtl="0">
              <a:spcBef>
                <a:spcPts val="0"/>
              </a:spcBef>
              <a:spcAft>
                <a:spcPts val="0"/>
              </a:spcAft>
              <a:buClr>
                <a:schemeClr val="accent1"/>
              </a:buClr>
              <a:buSzPts val="1800"/>
              <a:buNone/>
              <a:defRPr sz="1800">
                <a:solidFill>
                  <a:schemeClr val="accent1"/>
                </a:solidFill>
              </a:defRPr>
            </a:lvl2pPr>
            <a:lvl3pPr lvl="2" algn="ctr" rtl="0">
              <a:spcBef>
                <a:spcPts val="0"/>
              </a:spcBef>
              <a:spcAft>
                <a:spcPts val="0"/>
              </a:spcAft>
              <a:buClr>
                <a:schemeClr val="accent1"/>
              </a:buClr>
              <a:buSzPts val="1800"/>
              <a:buNone/>
              <a:defRPr sz="1800">
                <a:solidFill>
                  <a:schemeClr val="accent1"/>
                </a:solidFill>
              </a:defRPr>
            </a:lvl3pPr>
            <a:lvl4pPr lvl="3" algn="ctr" rtl="0">
              <a:spcBef>
                <a:spcPts val="0"/>
              </a:spcBef>
              <a:spcAft>
                <a:spcPts val="0"/>
              </a:spcAft>
              <a:buClr>
                <a:schemeClr val="accent1"/>
              </a:buClr>
              <a:buSzPts val="1800"/>
              <a:buNone/>
              <a:defRPr sz="1800">
                <a:solidFill>
                  <a:schemeClr val="accent1"/>
                </a:solidFill>
              </a:defRPr>
            </a:lvl4pPr>
            <a:lvl5pPr lvl="4" algn="ctr" rtl="0">
              <a:spcBef>
                <a:spcPts val="0"/>
              </a:spcBef>
              <a:spcAft>
                <a:spcPts val="0"/>
              </a:spcAft>
              <a:buClr>
                <a:schemeClr val="accent1"/>
              </a:buClr>
              <a:buSzPts val="1800"/>
              <a:buNone/>
              <a:defRPr sz="1800">
                <a:solidFill>
                  <a:schemeClr val="accent1"/>
                </a:solidFill>
              </a:defRPr>
            </a:lvl5pPr>
            <a:lvl6pPr lvl="5" algn="ctr" rtl="0">
              <a:spcBef>
                <a:spcPts val="0"/>
              </a:spcBef>
              <a:spcAft>
                <a:spcPts val="0"/>
              </a:spcAft>
              <a:buClr>
                <a:schemeClr val="accent1"/>
              </a:buClr>
              <a:buSzPts val="1800"/>
              <a:buNone/>
              <a:defRPr sz="1800">
                <a:solidFill>
                  <a:schemeClr val="accent1"/>
                </a:solidFill>
              </a:defRPr>
            </a:lvl6pPr>
            <a:lvl7pPr lvl="6" algn="ctr" rtl="0">
              <a:spcBef>
                <a:spcPts val="0"/>
              </a:spcBef>
              <a:spcAft>
                <a:spcPts val="0"/>
              </a:spcAft>
              <a:buClr>
                <a:schemeClr val="accent1"/>
              </a:buClr>
              <a:buSzPts val="1800"/>
              <a:buNone/>
              <a:defRPr sz="1800">
                <a:solidFill>
                  <a:schemeClr val="accent1"/>
                </a:solidFill>
              </a:defRPr>
            </a:lvl7pPr>
            <a:lvl8pPr lvl="7" algn="ctr" rtl="0">
              <a:spcBef>
                <a:spcPts val="0"/>
              </a:spcBef>
              <a:spcAft>
                <a:spcPts val="0"/>
              </a:spcAft>
              <a:buClr>
                <a:schemeClr val="accent1"/>
              </a:buClr>
              <a:buSzPts val="1800"/>
              <a:buNone/>
              <a:defRPr sz="1800">
                <a:solidFill>
                  <a:schemeClr val="accent1"/>
                </a:solidFill>
              </a:defRPr>
            </a:lvl8pPr>
            <a:lvl9pPr lvl="8" algn="ctr" rtl="0">
              <a:spcBef>
                <a:spcPts val="0"/>
              </a:spcBef>
              <a:spcAft>
                <a:spcPts val="0"/>
              </a:spcAft>
              <a:buClr>
                <a:schemeClr val="accent1"/>
              </a:buClr>
              <a:buSzPts val="1800"/>
              <a:buNone/>
              <a:defRPr sz="1800">
                <a:solidFill>
                  <a:schemeClr val="accent1"/>
                </a:solidFill>
              </a:defRPr>
            </a:lvl9pPr>
          </a:lstStyle>
          <a:p>
            <a:endParaRPr/>
          </a:p>
        </p:txBody>
      </p:sp>
      <p:sp>
        <p:nvSpPr>
          <p:cNvPr id="159" name="Google Shape;159;p18"/>
          <p:cNvSpPr txBox="1">
            <a:spLocks noGrp="1"/>
          </p:cNvSpPr>
          <p:nvPr>
            <p:ph type="subTitle" idx="6"/>
          </p:nvPr>
        </p:nvSpPr>
        <p:spPr>
          <a:xfrm>
            <a:off x="4967311" y="3155753"/>
            <a:ext cx="1599900" cy="859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dk2"/>
              </a:buClr>
              <a:buSzPts val="1400"/>
              <a:buNone/>
              <a:defRPr sz="1400">
                <a:solidFill>
                  <a:schemeClr val="dk2"/>
                </a:solidFill>
              </a:defRPr>
            </a:lvl1pPr>
            <a:lvl2pPr lvl="1" algn="ctr" rtl="0">
              <a:lnSpc>
                <a:spcPct val="100000"/>
              </a:lnSpc>
              <a:spcBef>
                <a:spcPts val="0"/>
              </a:spcBef>
              <a:spcAft>
                <a:spcPts val="0"/>
              </a:spcAft>
              <a:buClr>
                <a:schemeClr val="dk2"/>
              </a:buClr>
              <a:buSzPts val="1400"/>
              <a:buNone/>
              <a:defRPr>
                <a:solidFill>
                  <a:schemeClr val="dk2"/>
                </a:solidFill>
              </a:defRPr>
            </a:lvl2pPr>
            <a:lvl3pPr lvl="2" algn="ctr" rtl="0">
              <a:lnSpc>
                <a:spcPct val="100000"/>
              </a:lnSpc>
              <a:spcBef>
                <a:spcPts val="0"/>
              </a:spcBef>
              <a:spcAft>
                <a:spcPts val="0"/>
              </a:spcAft>
              <a:buClr>
                <a:schemeClr val="dk2"/>
              </a:buClr>
              <a:buSzPts val="1400"/>
              <a:buNone/>
              <a:defRPr>
                <a:solidFill>
                  <a:schemeClr val="dk2"/>
                </a:solidFill>
              </a:defRPr>
            </a:lvl3pPr>
            <a:lvl4pPr lvl="3" algn="ctr" rtl="0">
              <a:lnSpc>
                <a:spcPct val="100000"/>
              </a:lnSpc>
              <a:spcBef>
                <a:spcPts val="0"/>
              </a:spcBef>
              <a:spcAft>
                <a:spcPts val="0"/>
              </a:spcAft>
              <a:buClr>
                <a:schemeClr val="dk2"/>
              </a:buClr>
              <a:buSzPts val="1400"/>
              <a:buNone/>
              <a:defRPr>
                <a:solidFill>
                  <a:schemeClr val="dk2"/>
                </a:solidFill>
              </a:defRPr>
            </a:lvl4pPr>
            <a:lvl5pPr lvl="4" algn="ctr" rtl="0">
              <a:lnSpc>
                <a:spcPct val="100000"/>
              </a:lnSpc>
              <a:spcBef>
                <a:spcPts val="0"/>
              </a:spcBef>
              <a:spcAft>
                <a:spcPts val="0"/>
              </a:spcAft>
              <a:buClr>
                <a:schemeClr val="dk2"/>
              </a:buClr>
              <a:buSzPts val="1400"/>
              <a:buNone/>
              <a:defRPr>
                <a:solidFill>
                  <a:schemeClr val="dk2"/>
                </a:solidFill>
              </a:defRPr>
            </a:lvl5pPr>
            <a:lvl6pPr lvl="5" algn="ctr" rtl="0">
              <a:lnSpc>
                <a:spcPct val="100000"/>
              </a:lnSpc>
              <a:spcBef>
                <a:spcPts val="0"/>
              </a:spcBef>
              <a:spcAft>
                <a:spcPts val="0"/>
              </a:spcAft>
              <a:buClr>
                <a:schemeClr val="dk2"/>
              </a:buClr>
              <a:buSzPts val="1400"/>
              <a:buNone/>
              <a:defRPr>
                <a:solidFill>
                  <a:schemeClr val="dk2"/>
                </a:solidFill>
              </a:defRPr>
            </a:lvl6pPr>
            <a:lvl7pPr lvl="6" algn="ctr" rtl="0">
              <a:lnSpc>
                <a:spcPct val="100000"/>
              </a:lnSpc>
              <a:spcBef>
                <a:spcPts val="0"/>
              </a:spcBef>
              <a:spcAft>
                <a:spcPts val="0"/>
              </a:spcAft>
              <a:buClr>
                <a:schemeClr val="dk2"/>
              </a:buClr>
              <a:buSzPts val="1400"/>
              <a:buNone/>
              <a:defRPr>
                <a:solidFill>
                  <a:schemeClr val="dk2"/>
                </a:solidFill>
              </a:defRPr>
            </a:lvl7pPr>
            <a:lvl8pPr lvl="7" algn="ctr" rtl="0">
              <a:lnSpc>
                <a:spcPct val="100000"/>
              </a:lnSpc>
              <a:spcBef>
                <a:spcPts val="0"/>
              </a:spcBef>
              <a:spcAft>
                <a:spcPts val="0"/>
              </a:spcAft>
              <a:buClr>
                <a:schemeClr val="dk2"/>
              </a:buClr>
              <a:buSzPts val="1400"/>
              <a:buNone/>
              <a:defRPr>
                <a:solidFill>
                  <a:schemeClr val="dk2"/>
                </a:solidFill>
              </a:defRPr>
            </a:lvl8pPr>
            <a:lvl9pPr lvl="8" algn="ctr" rtl="0">
              <a:lnSpc>
                <a:spcPct val="100000"/>
              </a:lnSpc>
              <a:spcBef>
                <a:spcPts val="0"/>
              </a:spcBef>
              <a:spcAft>
                <a:spcPts val="0"/>
              </a:spcAft>
              <a:buClr>
                <a:schemeClr val="dk2"/>
              </a:buClr>
              <a:buSzPts val="1400"/>
              <a:buNone/>
              <a:defRPr>
                <a:solidFill>
                  <a:schemeClr val="dk2"/>
                </a:solidFill>
              </a:defRPr>
            </a:lvl9pPr>
          </a:lstStyle>
          <a:p>
            <a:endParaRPr/>
          </a:p>
        </p:txBody>
      </p:sp>
      <p:sp>
        <p:nvSpPr>
          <p:cNvPr id="160" name="Google Shape;160;p18"/>
          <p:cNvSpPr txBox="1">
            <a:spLocks noGrp="1"/>
          </p:cNvSpPr>
          <p:nvPr>
            <p:ph type="title" idx="7"/>
          </p:nvPr>
        </p:nvSpPr>
        <p:spPr>
          <a:xfrm>
            <a:off x="6738215" y="2578675"/>
            <a:ext cx="1599900" cy="565800"/>
          </a:xfrm>
          <a:prstGeom prst="rect">
            <a:avLst/>
          </a:prstGeom>
        </p:spPr>
        <p:txBody>
          <a:bodyPr spcFirstLastPara="1" wrap="square" lIns="91425" tIns="91425" rIns="91425" bIns="91425" anchor="b" anchorCtr="0">
            <a:noAutofit/>
          </a:bodyPr>
          <a:lstStyle>
            <a:lvl1pPr lvl="0" algn="ctr" rtl="0">
              <a:spcBef>
                <a:spcPts val="0"/>
              </a:spcBef>
              <a:spcAft>
                <a:spcPts val="0"/>
              </a:spcAft>
              <a:buClr>
                <a:schemeClr val="accent1"/>
              </a:buClr>
              <a:buSzPts val="1800"/>
              <a:buNone/>
              <a:defRPr sz="1800">
                <a:solidFill>
                  <a:schemeClr val="accent1"/>
                </a:solidFill>
              </a:defRPr>
            </a:lvl1pPr>
            <a:lvl2pPr lvl="1" algn="ctr" rtl="0">
              <a:spcBef>
                <a:spcPts val="0"/>
              </a:spcBef>
              <a:spcAft>
                <a:spcPts val="0"/>
              </a:spcAft>
              <a:buClr>
                <a:schemeClr val="accent1"/>
              </a:buClr>
              <a:buSzPts val="1800"/>
              <a:buNone/>
              <a:defRPr sz="1800">
                <a:solidFill>
                  <a:schemeClr val="accent1"/>
                </a:solidFill>
              </a:defRPr>
            </a:lvl2pPr>
            <a:lvl3pPr lvl="2" algn="ctr" rtl="0">
              <a:spcBef>
                <a:spcPts val="0"/>
              </a:spcBef>
              <a:spcAft>
                <a:spcPts val="0"/>
              </a:spcAft>
              <a:buClr>
                <a:schemeClr val="accent1"/>
              </a:buClr>
              <a:buSzPts val="1800"/>
              <a:buNone/>
              <a:defRPr sz="1800">
                <a:solidFill>
                  <a:schemeClr val="accent1"/>
                </a:solidFill>
              </a:defRPr>
            </a:lvl3pPr>
            <a:lvl4pPr lvl="3" algn="ctr" rtl="0">
              <a:spcBef>
                <a:spcPts val="0"/>
              </a:spcBef>
              <a:spcAft>
                <a:spcPts val="0"/>
              </a:spcAft>
              <a:buClr>
                <a:schemeClr val="accent1"/>
              </a:buClr>
              <a:buSzPts val="1800"/>
              <a:buNone/>
              <a:defRPr sz="1800">
                <a:solidFill>
                  <a:schemeClr val="accent1"/>
                </a:solidFill>
              </a:defRPr>
            </a:lvl4pPr>
            <a:lvl5pPr lvl="4" algn="ctr" rtl="0">
              <a:spcBef>
                <a:spcPts val="0"/>
              </a:spcBef>
              <a:spcAft>
                <a:spcPts val="0"/>
              </a:spcAft>
              <a:buClr>
                <a:schemeClr val="accent1"/>
              </a:buClr>
              <a:buSzPts val="1800"/>
              <a:buNone/>
              <a:defRPr sz="1800">
                <a:solidFill>
                  <a:schemeClr val="accent1"/>
                </a:solidFill>
              </a:defRPr>
            </a:lvl5pPr>
            <a:lvl6pPr lvl="5" algn="ctr" rtl="0">
              <a:spcBef>
                <a:spcPts val="0"/>
              </a:spcBef>
              <a:spcAft>
                <a:spcPts val="0"/>
              </a:spcAft>
              <a:buClr>
                <a:schemeClr val="accent1"/>
              </a:buClr>
              <a:buSzPts val="1800"/>
              <a:buNone/>
              <a:defRPr sz="1800">
                <a:solidFill>
                  <a:schemeClr val="accent1"/>
                </a:solidFill>
              </a:defRPr>
            </a:lvl6pPr>
            <a:lvl7pPr lvl="6" algn="ctr" rtl="0">
              <a:spcBef>
                <a:spcPts val="0"/>
              </a:spcBef>
              <a:spcAft>
                <a:spcPts val="0"/>
              </a:spcAft>
              <a:buClr>
                <a:schemeClr val="accent1"/>
              </a:buClr>
              <a:buSzPts val="1800"/>
              <a:buNone/>
              <a:defRPr sz="1800">
                <a:solidFill>
                  <a:schemeClr val="accent1"/>
                </a:solidFill>
              </a:defRPr>
            </a:lvl7pPr>
            <a:lvl8pPr lvl="7" algn="ctr" rtl="0">
              <a:spcBef>
                <a:spcPts val="0"/>
              </a:spcBef>
              <a:spcAft>
                <a:spcPts val="0"/>
              </a:spcAft>
              <a:buClr>
                <a:schemeClr val="accent1"/>
              </a:buClr>
              <a:buSzPts val="1800"/>
              <a:buNone/>
              <a:defRPr sz="1800">
                <a:solidFill>
                  <a:schemeClr val="accent1"/>
                </a:solidFill>
              </a:defRPr>
            </a:lvl8pPr>
            <a:lvl9pPr lvl="8" algn="ctr" rtl="0">
              <a:spcBef>
                <a:spcPts val="0"/>
              </a:spcBef>
              <a:spcAft>
                <a:spcPts val="0"/>
              </a:spcAft>
              <a:buClr>
                <a:schemeClr val="accent1"/>
              </a:buClr>
              <a:buSzPts val="1800"/>
              <a:buNone/>
              <a:defRPr sz="1800">
                <a:solidFill>
                  <a:schemeClr val="accent1"/>
                </a:solidFill>
              </a:defRPr>
            </a:lvl9pPr>
          </a:lstStyle>
          <a:p>
            <a:endParaRPr/>
          </a:p>
        </p:txBody>
      </p:sp>
      <p:sp>
        <p:nvSpPr>
          <p:cNvPr id="161" name="Google Shape;161;p18"/>
          <p:cNvSpPr txBox="1">
            <a:spLocks noGrp="1"/>
          </p:cNvSpPr>
          <p:nvPr>
            <p:ph type="subTitle" idx="8"/>
          </p:nvPr>
        </p:nvSpPr>
        <p:spPr>
          <a:xfrm>
            <a:off x="6738215" y="3155753"/>
            <a:ext cx="1599900" cy="859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dk2"/>
              </a:buClr>
              <a:buSzPts val="1400"/>
              <a:buNone/>
              <a:defRPr sz="1400">
                <a:solidFill>
                  <a:schemeClr val="dk2"/>
                </a:solidFill>
              </a:defRPr>
            </a:lvl1pPr>
            <a:lvl2pPr lvl="1" algn="ctr" rtl="0">
              <a:lnSpc>
                <a:spcPct val="100000"/>
              </a:lnSpc>
              <a:spcBef>
                <a:spcPts val="0"/>
              </a:spcBef>
              <a:spcAft>
                <a:spcPts val="0"/>
              </a:spcAft>
              <a:buClr>
                <a:schemeClr val="dk2"/>
              </a:buClr>
              <a:buSzPts val="1400"/>
              <a:buNone/>
              <a:defRPr>
                <a:solidFill>
                  <a:schemeClr val="dk2"/>
                </a:solidFill>
              </a:defRPr>
            </a:lvl2pPr>
            <a:lvl3pPr lvl="2" algn="ctr" rtl="0">
              <a:lnSpc>
                <a:spcPct val="100000"/>
              </a:lnSpc>
              <a:spcBef>
                <a:spcPts val="0"/>
              </a:spcBef>
              <a:spcAft>
                <a:spcPts val="0"/>
              </a:spcAft>
              <a:buClr>
                <a:schemeClr val="dk2"/>
              </a:buClr>
              <a:buSzPts val="1400"/>
              <a:buNone/>
              <a:defRPr>
                <a:solidFill>
                  <a:schemeClr val="dk2"/>
                </a:solidFill>
              </a:defRPr>
            </a:lvl3pPr>
            <a:lvl4pPr lvl="3" algn="ctr" rtl="0">
              <a:lnSpc>
                <a:spcPct val="100000"/>
              </a:lnSpc>
              <a:spcBef>
                <a:spcPts val="0"/>
              </a:spcBef>
              <a:spcAft>
                <a:spcPts val="0"/>
              </a:spcAft>
              <a:buClr>
                <a:schemeClr val="dk2"/>
              </a:buClr>
              <a:buSzPts val="1400"/>
              <a:buNone/>
              <a:defRPr>
                <a:solidFill>
                  <a:schemeClr val="dk2"/>
                </a:solidFill>
              </a:defRPr>
            </a:lvl4pPr>
            <a:lvl5pPr lvl="4" algn="ctr" rtl="0">
              <a:lnSpc>
                <a:spcPct val="100000"/>
              </a:lnSpc>
              <a:spcBef>
                <a:spcPts val="0"/>
              </a:spcBef>
              <a:spcAft>
                <a:spcPts val="0"/>
              </a:spcAft>
              <a:buClr>
                <a:schemeClr val="dk2"/>
              </a:buClr>
              <a:buSzPts val="1400"/>
              <a:buNone/>
              <a:defRPr>
                <a:solidFill>
                  <a:schemeClr val="dk2"/>
                </a:solidFill>
              </a:defRPr>
            </a:lvl5pPr>
            <a:lvl6pPr lvl="5" algn="ctr" rtl="0">
              <a:lnSpc>
                <a:spcPct val="100000"/>
              </a:lnSpc>
              <a:spcBef>
                <a:spcPts val="0"/>
              </a:spcBef>
              <a:spcAft>
                <a:spcPts val="0"/>
              </a:spcAft>
              <a:buClr>
                <a:schemeClr val="dk2"/>
              </a:buClr>
              <a:buSzPts val="1400"/>
              <a:buNone/>
              <a:defRPr>
                <a:solidFill>
                  <a:schemeClr val="dk2"/>
                </a:solidFill>
              </a:defRPr>
            </a:lvl6pPr>
            <a:lvl7pPr lvl="6" algn="ctr" rtl="0">
              <a:lnSpc>
                <a:spcPct val="100000"/>
              </a:lnSpc>
              <a:spcBef>
                <a:spcPts val="0"/>
              </a:spcBef>
              <a:spcAft>
                <a:spcPts val="0"/>
              </a:spcAft>
              <a:buClr>
                <a:schemeClr val="dk2"/>
              </a:buClr>
              <a:buSzPts val="1400"/>
              <a:buNone/>
              <a:defRPr>
                <a:solidFill>
                  <a:schemeClr val="dk2"/>
                </a:solidFill>
              </a:defRPr>
            </a:lvl7pPr>
            <a:lvl8pPr lvl="7" algn="ctr" rtl="0">
              <a:lnSpc>
                <a:spcPct val="100000"/>
              </a:lnSpc>
              <a:spcBef>
                <a:spcPts val="0"/>
              </a:spcBef>
              <a:spcAft>
                <a:spcPts val="0"/>
              </a:spcAft>
              <a:buClr>
                <a:schemeClr val="dk2"/>
              </a:buClr>
              <a:buSzPts val="1400"/>
              <a:buNone/>
              <a:defRPr>
                <a:solidFill>
                  <a:schemeClr val="dk2"/>
                </a:solidFill>
              </a:defRPr>
            </a:lvl8pPr>
            <a:lvl9pPr lvl="8" algn="ctr" rtl="0">
              <a:lnSpc>
                <a:spcPct val="100000"/>
              </a:lnSpc>
              <a:spcBef>
                <a:spcPts val="0"/>
              </a:spcBef>
              <a:spcAft>
                <a:spcPts val="0"/>
              </a:spcAft>
              <a:buClr>
                <a:schemeClr val="dk2"/>
              </a:buClr>
              <a:buSzPts val="1400"/>
              <a:buNone/>
              <a:defRPr>
                <a:solidFill>
                  <a:schemeClr val="dk2"/>
                </a:solidFill>
              </a:defRPr>
            </a:lvl9pPr>
          </a:lstStyle>
          <a:p>
            <a:endParaRPr/>
          </a:p>
        </p:txBody>
      </p:sp>
    </p:spTree>
    <p:extLst>
      <p:ext uri="{BB962C8B-B14F-4D97-AF65-F5344CB8AC3E}">
        <p14:creationId xmlns:p14="http://schemas.microsoft.com/office/powerpoint/2010/main" val="4099971158"/>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matchingName="Title + 6 Columns">
  <p:cSld name="Title + 6 Columns">
    <p:bg>
      <p:bgPr>
        <a:solidFill>
          <a:schemeClr val="accent4"/>
        </a:solidFill>
        <a:effectLst/>
      </p:bgPr>
    </p:bg>
    <p:spTree>
      <p:nvGrpSpPr>
        <p:cNvPr id="1" name="Shape 162"/>
        <p:cNvGrpSpPr/>
        <p:nvPr/>
      </p:nvGrpSpPr>
      <p:grpSpPr>
        <a:xfrm>
          <a:off x="0" y="0"/>
          <a:ext cx="0" cy="0"/>
          <a:chOff x="0" y="0"/>
          <a:chExt cx="0" cy="0"/>
        </a:xfrm>
      </p:grpSpPr>
      <p:sp>
        <p:nvSpPr>
          <p:cNvPr id="163" name="Google Shape;163;p19"/>
          <p:cNvSpPr/>
          <p:nvPr/>
        </p:nvSpPr>
        <p:spPr>
          <a:xfrm>
            <a:off x="3807551" y="2267811"/>
            <a:ext cx="5387228" cy="2977326"/>
          </a:xfrm>
          <a:custGeom>
            <a:avLst/>
            <a:gdLst/>
            <a:ahLst/>
            <a:cxnLst/>
            <a:rect l="l" t="t" r="r" b="b"/>
            <a:pathLst>
              <a:path w="129985" h="71838" extrusionOk="0">
                <a:moveTo>
                  <a:pt x="26174" y="0"/>
                </a:moveTo>
                <a:cubicBezTo>
                  <a:pt x="22995" y="0"/>
                  <a:pt x="19662" y="2105"/>
                  <a:pt x="17722" y="4907"/>
                </a:cubicBezTo>
                <a:cubicBezTo>
                  <a:pt x="14255" y="9707"/>
                  <a:pt x="13989" y="15306"/>
                  <a:pt x="13188" y="20907"/>
                </a:cubicBezTo>
                <a:cubicBezTo>
                  <a:pt x="12389" y="27040"/>
                  <a:pt x="10789" y="33173"/>
                  <a:pt x="10523" y="39573"/>
                </a:cubicBezTo>
                <a:cubicBezTo>
                  <a:pt x="10523" y="40640"/>
                  <a:pt x="10255" y="41705"/>
                  <a:pt x="9722" y="42772"/>
                </a:cubicBezTo>
                <a:cubicBezTo>
                  <a:pt x="9189" y="43572"/>
                  <a:pt x="9722" y="44905"/>
                  <a:pt x="9456" y="45972"/>
                </a:cubicBezTo>
                <a:cubicBezTo>
                  <a:pt x="8389" y="49171"/>
                  <a:pt x="8655" y="52105"/>
                  <a:pt x="8122" y="55037"/>
                </a:cubicBezTo>
                <a:cubicBezTo>
                  <a:pt x="6442" y="61126"/>
                  <a:pt x="3604" y="66551"/>
                  <a:pt x="0" y="71837"/>
                </a:cubicBezTo>
                <a:lnTo>
                  <a:pt x="129985" y="71837"/>
                </a:lnTo>
                <a:lnTo>
                  <a:pt x="129985" y="58974"/>
                </a:lnTo>
                <a:cubicBezTo>
                  <a:pt x="128471" y="59232"/>
                  <a:pt x="126987" y="59349"/>
                  <a:pt x="125528" y="59349"/>
                </a:cubicBezTo>
                <a:cubicBezTo>
                  <a:pt x="115365" y="59349"/>
                  <a:pt x="106394" y="53677"/>
                  <a:pt x="96652" y="50505"/>
                </a:cubicBezTo>
                <a:cubicBezTo>
                  <a:pt x="94191" y="49609"/>
                  <a:pt x="91494" y="49231"/>
                  <a:pt x="88721" y="49231"/>
                </a:cubicBezTo>
                <a:cubicBezTo>
                  <a:pt x="84885" y="49231"/>
                  <a:pt x="80902" y="49955"/>
                  <a:pt x="77187" y="51038"/>
                </a:cubicBezTo>
                <a:cubicBezTo>
                  <a:pt x="76309" y="51331"/>
                  <a:pt x="75190" y="51543"/>
                  <a:pt x="74183" y="51543"/>
                </a:cubicBezTo>
                <a:cubicBezTo>
                  <a:pt x="73354" y="51543"/>
                  <a:pt x="72601" y="51399"/>
                  <a:pt x="72120" y="51038"/>
                </a:cubicBezTo>
                <a:cubicBezTo>
                  <a:pt x="62787" y="42772"/>
                  <a:pt x="65454" y="29973"/>
                  <a:pt x="65454" y="18772"/>
                </a:cubicBezTo>
                <a:cubicBezTo>
                  <a:pt x="65454" y="16106"/>
                  <a:pt x="64653" y="13173"/>
                  <a:pt x="63053" y="12374"/>
                </a:cubicBezTo>
                <a:cubicBezTo>
                  <a:pt x="62045" y="11743"/>
                  <a:pt x="60680" y="11470"/>
                  <a:pt x="59212" y="11470"/>
                </a:cubicBezTo>
                <a:cubicBezTo>
                  <a:pt x="57571" y="11470"/>
                  <a:pt x="55801" y="11811"/>
                  <a:pt x="54253" y="12374"/>
                </a:cubicBezTo>
                <a:cubicBezTo>
                  <a:pt x="53987" y="12640"/>
                  <a:pt x="53987" y="13173"/>
                  <a:pt x="53720" y="13439"/>
                </a:cubicBezTo>
                <a:cubicBezTo>
                  <a:pt x="48120" y="13972"/>
                  <a:pt x="46522" y="18772"/>
                  <a:pt x="42788" y="21707"/>
                </a:cubicBezTo>
                <a:cubicBezTo>
                  <a:pt x="42197" y="22121"/>
                  <a:pt x="41605" y="22299"/>
                  <a:pt x="41031" y="22299"/>
                </a:cubicBezTo>
                <a:cubicBezTo>
                  <a:pt x="39017" y="22299"/>
                  <a:pt x="37218" y="20108"/>
                  <a:pt x="36388" y="18240"/>
                </a:cubicBezTo>
                <a:cubicBezTo>
                  <a:pt x="34255" y="12108"/>
                  <a:pt x="35054" y="2773"/>
                  <a:pt x="28388" y="374"/>
                </a:cubicBezTo>
                <a:cubicBezTo>
                  <a:pt x="27672" y="118"/>
                  <a:pt x="26927" y="0"/>
                  <a:pt x="26174" y="0"/>
                </a:cubicBezTo>
                <a:close/>
              </a:path>
            </a:pathLst>
          </a:custGeom>
          <a:solidFill>
            <a:srgbClr val="E2DACC">
              <a:alpha val="410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164;p19"/>
          <p:cNvSpPr/>
          <p:nvPr/>
        </p:nvSpPr>
        <p:spPr>
          <a:xfrm>
            <a:off x="3384811" y="0"/>
            <a:ext cx="5759074" cy="2123557"/>
          </a:xfrm>
          <a:custGeom>
            <a:avLst/>
            <a:gdLst/>
            <a:ahLst/>
            <a:cxnLst/>
            <a:rect l="l" t="t" r="r" b="b"/>
            <a:pathLst>
              <a:path w="125964" h="46447" extrusionOk="0">
                <a:moveTo>
                  <a:pt x="482" y="1"/>
                </a:moveTo>
                <a:cubicBezTo>
                  <a:pt x="33" y="1960"/>
                  <a:pt x="0" y="4046"/>
                  <a:pt x="368" y="6135"/>
                </a:cubicBezTo>
                <a:cubicBezTo>
                  <a:pt x="368" y="6669"/>
                  <a:pt x="1434" y="6669"/>
                  <a:pt x="1434" y="7202"/>
                </a:cubicBezTo>
                <a:cubicBezTo>
                  <a:pt x="3036" y="13868"/>
                  <a:pt x="10501" y="16535"/>
                  <a:pt x="16101" y="17868"/>
                </a:cubicBezTo>
                <a:cubicBezTo>
                  <a:pt x="18563" y="18458"/>
                  <a:pt x="21062" y="18613"/>
                  <a:pt x="23570" y="18613"/>
                </a:cubicBezTo>
                <a:cubicBezTo>
                  <a:pt x="26316" y="18613"/>
                  <a:pt x="29072" y="18428"/>
                  <a:pt x="31805" y="18428"/>
                </a:cubicBezTo>
                <a:cubicBezTo>
                  <a:pt x="33335" y="18428"/>
                  <a:pt x="34858" y="18486"/>
                  <a:pt x="36367" y="18667"/>
                </a:cubicBezTo>
                <a:cubicBezTo>
                  <a:pt x="45957" y="19818"/>
                  <a:pt x="44802" y="33598"/>
                  <a:pt x="50062" y="39166"/>
                </a:cubicBezTo>
                <a:cubicBezTo>
                  <a:pt x="54543" y="43909"/>
                  <a:pt x="61086" y="46447"/>
                  <a:pt x="67593" y="46447"/>
                </a:cubicBezTo>
                <a:cubicBezTo>
                  <a:pt x="71461" y="46447"/>
                  <a:pt x="75315" y="45550"/>
                  <a:pt x="78717" y="43689"/>
                </a:cubicBezTo>
                <a:cubicBezTo>
                  <a:pt x="86326" y="39525"/>
                  <a:pt x="91083" y="31579"/>
                  <a:pt x="98016" y="26368"/>
                </a:cubicBezTo>
                <a:cubicBezTo>
                  <a:pt x="106755" y="19799"/>
                  <a:pt x="115849" y="20647"/>
                  <a:pt x="125964" y="19724"/>
                </a:cubicBezTo>
                <a:lnTo>
                  <a:pt x="125964" y="1"/>
                </a:lnTo>
                <a:close/>
              </a:path>
            </a:pathLst>
          </a:custGeom>
          <a:solidFill>
            <a:srgbClr val="E2DACC">
              <a:alpha val="410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165;p19"/>
          <p:cNvSpPr/>
          <p:nvPr/>
        </p:nvSpPr>
        <p:spPr>
          <a:xfrm>
            <a:off x="0" y="2022739"/>
            <a:ext cx="2428772" cy="3160480"/>
          </a:xfrm>
          <a:custGeom>
            <a:avLst/>
            <a:gdLst/>
            <a:ahLst/>
            <a:cxnLst/>
            <a:rect l="l" t="t" r="r" b="b"/>
            <a:pathLst>
              <a:path w="67734" h="88140" extrusionOk="0">
                <a:moveTo>
                  <a:pt x="1" y="1"/>
                </a:moveTo>
                <a:lnTo>
                  <a:pt x="1" y="88140"/>
                </a:lnTo>
                <a:lnTo>
                  <a:pt x="51731" y="88140"/>
                </a:lnTo>
                <a:cubicBezTo>
                  <a:pt x="47603" y="84759"/>
                  <a:pt x="44252" y="80587"/>
                  <a:pt x="42134" y="75339"/>
                </a:cubicBezTo>
                <a:cubicBezTo>
                  <a:pt x="40534" y="71072"/>
                  <a:pt x="39201" y="63873"/>
                  <a:pt x="44001" y="60940"/>
                </a:cubicBezTo>
                <a:cubicBezTo>
                  <a:pt x="53334" y="55073"/>
                  <a:pt x="66401" y="50807"/>
                  <a:pt x="67733" y="38807"/>
                </a:cubicBezTo>
                <a:cubicBezTo>
                  <a:pt x="67733" y="38008"/>
                  <a:pt x="66934" y="36407"/>
                  <a:pt x="66133" y="36140"/>
                </a:cubicBezTo>
                <a:cubicBezTo>
                  <a:pt x="60266" y="33207"/>
                  <a:pt x="49333" y="32674"/>
                  <a:pt x="52268" y="24941"/>
                </a:cubicBezTo>
                <a:cubicBezTo>
                  <a:pt x="53868" y="20674"/>
                  <a:pt x="58934" y="16941"/>
                  <a:pt x="57334" y="11875"/>
                </a:cubicBezTo>
                <a:cubicBezTo>
                  <a:pt x="56533" y="9741"/>
                  <a:pt x="54401" y="7342"/>
                  <a:pt x="52268" y="6541"/>
                </a:cubicBezTo>
                <a:cubicBezTo>
                  <a:pt x="49568" y="5296"/>
                  <a:pt x="46706" y="4980"/>
                  <a:pt x="43761" y="4980"/>
                </a:cubicBezTo>
                <a:cubicBezTo>
                  <a:pt x="40731" y="4980"/>
                  <a:pt x="37614" y="5314"/>
                  <a:pt x="34494" y="5314"/>
                </a:cubicBezTo>
                <a:cubicBezTo>
                  <a:pt x="32859" y="5314"/>
                  <a:pt x="31224" y="5222"/>
                  <a:pt x="29601" y="4943"/>
                </a:cubicBezTo>
                <a:cubicBezTo>
                  <a:pt x="27468" y="4675"/>
                  <a:pt x="25068" y="4409"/>
                  <a:pt x="23201" y="4142"/>
                </a:cubicBezTo>
                <a:cubicBezTo>
                  <a:pt x="15282" y="3285"/>
                  <a:pt x="6675" y="3972"/>
                  <a:pt x="1" y="1"/>
                </a:cubicBezTo>
                <a:close/>
              </a:path>
            </a:pathLst>
          </a:custGeom>
          <a:solidFill>
            <a:srgbClr val="E2DACC">
              <a:alpha val="410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166;p19"/>
          <p:cNvSpPr txBox="1">
            <a:spLocks noGrp="1"/>
          </p:cNvSpPr>
          <p:nvPr>
            <p:ph type="title"/>
          </p:nvPr>
        </p:nvSpPr>
        <p:spPr>
          <a:xfrm rot="-5400000">
            <a:off x="-3003200" y="2351100"/>
            <a:ext cx="6912600" cy="441300"/>
          </a:xfrm>
          <a:prstGeom prst="rect">
            <a:avLst/>
          </a:prstGeom>
        </p:spPr>
        <p:txBody>
          <a:bodyPr spcFirstLastPara="1" wrap="square" lIns="91425" tIns="91425" rIns="91425" bIns="91425" anchor="b" anchorCtr="0">
            <a:noAutofit/>
          </a:bodyPr>
          <a:lstStyle>
            <a:lvl1pPr lvl="0" algn="ctr" rtl="0">
              <a:spcBef>
                <a:spcPts val="0"/>
              </a:spcBef>
              <a:spcAft>
                <a:spcPts val="0"/>
              </a:spcAft>
              <a:buClr>
                <a:schemeClr val="accent1"/>
              </a:buClr>
              <a:buSzPts val="1800"/>
              <a:buNone/>
              <a:defRPr sz="1800">
                <a:solidFill>
                  <a:schemeClr val="accent1"/>
                </a:solidFill>
              </a:defRPr>
            </a:lvl1pPr>
            <a:lvl2pPr lvl="1" rtl="0">
              <a:spcBef>
                <a:spcPts val="0"/>
              </a:spcBef>
              <a:spcAft>
                <a:spcPts val="0"/>
              </a:spcAft>
              <a:buClr>
                <a:srgbClr val="E1A101"/>
              </a:buClr>
              <a:buSzPts val="2800"/>
              <a:buNone/>
              <a:defRPr>
                <a:solidFill>
                  <a:srgbClr val="E1A101"/>
                </a:solidFill>
              </a:defRPr>
            </a:lvl2pPr>
            <a:lvl3pPr lvl="2" rtl="0">
              <a:spcBef>
                <a:spcPts val="0"/>
              </a:spcBef>
              <a:spcAft>
                <a:spcPts val="0"/>
              </a:spcAft>
              <a:buClr>
                <a:srgbClr val="E1A101"/>
              </a:buClr>
              <a:buSzPts val="2800"/>
              <a:buNone/>
              <a:defRPr>
                <a:solidFill>
                  <a:srgbClr val="E1A101"/>
                </a:solidFill>
              </a:defRPr>
            </a:lvl3pPr>
            <a:lvl4pPr lvl="3" rtl="0">
              <a:spcBef>
                <a:spcPts val="0"/>
              </a:spcBef>
              <a:spcAft>
                <a:spcPts val="0"/>
              </a:spcAft>
              <a:buClr>
                <a:srgbClr val="E1A101"/>
              </a:buClr>
              <a:buSzPts val="2800"/>
              <a:buNone/>
              <a:defRPr>
                <a:solidFill>
                  <a:srgbClr val="E1A101"/>
                </a:solidFill>
              </a:defRPr>
            </a:lvl4pPr>
            <a:lvl5pPr lvl="4" rtl="0">
              <a:spcBef>
                <a:spcPts val="0"/>
              </a:spcBef>
              <a:spcAft>
                <a:spcPts val="0"/>
              </a:spcAft>
              <a:buClr>
                <a:srgbClr val="E1A101"/>
              </a:buClr>
              <a:buSzPts val="2800"/>
              <a:buNone/>
              <a:defRPr>
                <a:solidFill>
                  <a:srgbClr val="E1A101"/>
                </a:solidFill>
              </a:defRPr>
            </a:lvl5pPr>
            <a:lvl6pPr lvl="5" rtl="0">
              <a:spcBef>
                <a:spcPts val="0"/>
              </a:spcBef>
              <a:spcAft>
                <a:spcPts val="0"/>
              </a:spcAft>
              <a:buClr>
                <a:srgbClr val="E1A101"/>
              </a:buClr>
              <a:buSzPts val="2800"/>
              <a:buNone/>
              <a:defRPr>
                <a:solidFill>
                  <a:srgbClr val="E1A101"/>
                </a:solidFill>
              </a:defRPr>
            </a:lvl6pPr>
            <a:lvl7pPr lvl="6" rtl="0">
              <a:spcBef>
                <a:spcPts val="0"/>
              </a:spcBef>
              <a:spcAft>
                <a:spcPts val="0"/>
              </a:spcAft>
              <a:buClr>
                <a:srgbClr val="E1A101"/>
              </a:buClr>
              <a:buSzPts val="2800"/>
              <a:buNone/>
              <a:defRPr>
                <a:solidFill>
                  <a:srgbClr val="E1A101"/>
                </a:solidFill>
              </a:defRPr>
            </a:lvl7pPr>
            <a:lvl8pPr lvl="7" rtl="0">
              <a:spcBef>
                <a:spcPts val="0"/>
              </a:spcBef>
              <a:spcAft>
                <a:spcPts val="0"/>
              </a:spcAft>
              <a:buClr>
                <a:srgbClr val="E1A101"/>
              </a:buClr>
              <a:buSzPts val="2800"/>
              <a:buNone/>
              <a:defRPr>
                <a:solidFill>
                  <a:srgbClr val="E1A101"/>
                </a:solidFill>
              </a:defRPr>
            </a:lvl8pPr>
            <a:lvl9pPr lvl="8" rtl="0">
              <a:spcBef>
                <a:spcPts val="0"/>
              </a:spcBef>
              <a:spcAft>
                <a:spcPts val="0"/>
              </a:spcAft>
              <a:buClr>
                <a:srgbClr val="E1A101"/>
              </a:buClr>
              <a:buSzPts val="2800"/>
              <a:buNone/>
              <a:defRPr>
                <a:solidFill>
                  <a:srgbClr val="E1A101"/>
                </a:solidFill>
              </a:defRPr>
            </a:lvl9pPr>
          </a:lstStyle>
          <a:p>
            <a:endParaRPr/>
          </a:p>
        </p:txBody>
      </p:sp>
      <p:sp>
        <p:nvSpPr>
          <p:cNvPr id="167" name="Google Shape;167;p19"/>
          <p:cNvSpPr txBox="1">
            <a:spLocks noGrp="1"/>
          </p:cNvSpPr>
          <p:nvPr>
            <p:ph type="title" idx="2"/>
          </p:nvPr>
        </p:nvSpPr>
        <p:spPr>
          <a:xfrm>
            <a:off x="1216425" y="2961825"/>
            <a:ext cx="2093400" cy="565800"/>
          </a:xfrm>
          <a:prstGeom prst="rect">
            <a:avLst/>
          </a:prstGeom>
        </p:spPr>
        <p:txBody>
          <a:bodyPr spcFirstLastPara="1" wrap="square" lIns="91425" tIns="91425" rIns="91425" bIns="91425" anchor="b" anchorCtr="0">
            <a:noAutofit/>
          </a:bodyPr>
          <a:lstStyle>
            <a:lvl1pPr lvl="0" algn="ctr" rtl="0">
              <a:spcBef>
                <a:spcPts val="0"/>
              </a:spcBef>
              <a:spcAft>
                <a:spcPts val="0"/>
              </a:spcAft>
              <a:buClr>
                <a:schemeClr val="accent1"/>
              </a:buClr>
              <a:buSzPts val="1800"/>
              <a:buNone/>
              <a:defRPr sz="1800">
                <a:solidFill>
                  <a:schemeClr val="accent1"/>
                </a:solidFill>
              </a:defRPr>
            </a:lvl1pPr>
            <a:lvl2pPr lvl="1" algn="ctr" rtl="0">
              <a:spcBef>
                <a:spcPts val="0"/>
              </a:spcBef>
              <a:spcAft>
                <a:spcPts val="0"/>
              </a:spcAft>
              <a:buClr>
                <a:schemeClr val="accent1"/>
              </a:buClr>
              <a:buSzPts val="1800"/>
              <a:buNone/>
              <a:defRPr sz="1800">
                <a:solidFill>
                  <a:schemeClr val="accent1"/>
                </a:solidFill>
              </a:defRPr>
            </a:lvl2pPr>
            <a:lvl3pPr lvl="2" algn="ctr" rtl="0">
              <a:spcBef>
                <a:spcPts val="0"/>
              </a:spcBef>
              <a:spcAft>
                <a:spcPts val="0"/>
              </a:spcAft>
              <a:buClr>
                <a:schemeClr val="accent1"/>
              </a:buClr>
              <a:buSzPts val="1800"/>
              <a:buNone/>
              <a:defRPr sz="1800">
                <a:solidFill>
                  <a:schemeClr val="accent1"/>
                </a:solidFill>
              </a:defRPr>
            </a:lvl3pPr>
            <a:lvl4pPr lvl="3" algn="ctr" rtl="0">
              <a:spcBef>
                <a:spcPts val="0"/>
              </a:spcBef>
              <a:spcAft>
                <a:spcPts val="0"/>
              </a:spcAft>
              <a:buClr>
                <a:schemeClr val="accent1"/>
              </a:buClr>
              <a:buSzPts val="1800"/>
              <a:buNone/>
              <a:defRPr sz="1800">
                <a:solidFill>
                  <a:schemeClr val="accent1"/>
                </a:solidFill>
              </a:defRPr>
            </a:lvl4pPr>
            <a:lvl5pPr lvl="4" algn="ctr" rtl="0">
              <a:spcBef>
                <a:spcPts val="0"/>
              </a:spcBef>
              <a:spcAft>
                <a:spcPts val="0"/>
              </a:spcAft>
              <a:buClr>
                <a:schemeClr val="accent1"/>
              </a:buClr>
              <a:buSzPts val="1800"/>
              <a:buNone/>
              <a:defRPr sz="1800">
                <a:solidFill>
                  <a:schemeClr val="accent1"/>
                </a:solidFill>
              </a:defRPr>
            </a:lvl5pPr>
            <a:lvl6pPr lvl="5" algn="ctr" rtl="0">
              <a:spcBef>
                <a:spcPts val="0"/>
              </a:spcBef>
              <a:spcAft>
                <a:spcPts val="0"/>
              </a:spcAft>
              <a:buClr>
                <a:schemeClr val="accent1"/>
              </a:buClr>
              <a:buSzPts val="1800"/>
              <a:buNone/>
              <a:defRPr sz="1800">
                <a:solidFill>
                  <a:schemeClr val="accent1"/>
                </a:solidFill>
              </a:defRPr>
            </a:lvl6pPr>
            <a:lvl7pPr lvl="6" algn="ctr" rtl="0">
              <a:spcBef>
                <a:spcPts val="0"/>
              </a:spcBef>
              <a:spcAft>
                <a:spcPts val="0"/>
              </a:spcAft>
              <a:buClr>
                <a:schemeClr val="accent1"/>
              </a:buClr>
              <a:buSzPts val="1800"/>
              <a:buNone/>
              <a:defRPr sz="1800">
                <a:solidFill>
                  <a:schemeClr val="accent1"/>
                </a:solidFill>
              </a:defRPr>
            </a:lvl7pPr>
            <a:lvl8pPr lvl="7" algn="ctr" rtl="0">
              <a:spcBef>
                <a:spcPts val="0"/>
              </a:spcBef>
              <a:spcAft>
                <a:spcPts val="0"/>
              </a:spcAft>
              <a:buClr>
                <a:schemeClr val="accent1"/>
              </a:buClr>
              <a:buSzPts val="1800"/>
              <a:buNone/>
              <a:defRPr sz="1800">
                <a:solidFill>
                  <a:schemeClr val="accent1"/>
                </a:solidFill>
              </a:defRPr>
            </a:lvl8pPr>
            <a:lvl9pPr lvl="8" algn="ctr" rtl="0">
              <a:spcBef>
                <a:spcPts val="0"/>
              </a:spcBef>
              <a:spcAft>
                <a:spcPts val="0"/>
              </a:spcAft>
              <a:buClr>
                <a:schemeClr val="accent1"/>
              </a:buClr>
              <a:buSzPts val="1800"/>
              <a:buNone/>
              <a:defRPr sz="1800">
                <a:solidFill>
                  <a:schemeClr val="accent1"/>
                </a:solidFill>
              </a:defRPr>
            </a:lvl9pPr>
          </a:lstStyle>
          <a:p>
            <a:endParaRPr/>
          </a:p>
        </p:txBody>
      </p:sp>
      <p:sp>
        <p:nvSpPr>
          <p:cNvPr id="168" name="Google Shape;168;p19"/>
          <p:cNvSpPr txBox="1">
            <a:spLocks noGrp="1"/>
          </p:cNvSpPr>
          <p:nvPr>
            <p:ph type="subTitle" idx="1"/>
          </p:nvPr>
        </p:nvSpPr>
        <p:spPr>
          <a:xfrm>
            <a:off x="1216425" y="3538902"/>
            <a:ext cx="2093400" cy="640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dk2"/>
              </a:buClr>
              <a:buSzPts val="1400"/>
              <a:buNone/>
              <a:defRPr sz="1400">
                <a:solidFill>
                  <a:schemeClr val="dk2"/>
                </a:solidFill>
              </a:defRPr>
            </a:lvl1pPr>
            <a:lvl2pPr lvl="1" algn="ctr" rtl="0">
              <a:lnSpc>
                <a:spcPct val="100000"/>
              </a:lnSpc>
              <a:spcBef>
                <a:spcPts val="0"/>
              </a:spcBef>
              <a:spcAft>
                <a:spcPts val="0"/>
              </a:spcAft>
              <a:buClr>
                <a:schemeClr val="dk2"/>
              </a:buClr>
              <a:buSzPts val="1400"/>
              <a:buNone/>
              <a:defRPr>
                <a:solidFill>
                  <a:schemeClr val="dk2"/>
                </a:solidFill>
              </a:defRPr>
            </a:lvl2pPr>
            <a:lvl3pPr lvl="2" algn="ctr" rtl="0">
              <a:lnSpc>
                <a:spcPct val="100000"/>
              </a:lnSpc>
              <a:spcBef>
                <a:spcPts val="0"/>
              </a:spcBef>
              <a:spcAft>
                <a:spcPts val="0"/>
              </a:spcAft>
              <a:buClr>
                <a:schemeClr val="dk2"/>
              </a:buClr>
              <a:buSzPts val="1400"/>
              <a:buNone/>
              <a:defRPr>
                <a:solidFill>
                  <a:schemeClr val="dk2"/>
                </a:solidFill>
              </a:defRPr>
            </a:lvl3pPr>
            <a:lvl4pPr lvl="3" algn="ctr" rtl="0">
              <a:lnSpc>
                <a:spcPct val="100000"/>
              </a:lnSpc>
              <a:spcBef>
                <a:spcPts val="0"/>
              </a:spcBef>
              <a:spcAft>
                <a:spcPts val="0"/>
              </a:spcAft>
              <a:buClr>
                <a:schemeClr val="dk2"/>
              </a:buClr>
              <a:buSzPts val="1400"/>
              <a:buNone/>
              <a:defRPr>
                <a:solidFill>
                  <a:schemeClr val="dk2"/>
                </a:solidFill>
              </a:defRPr>
            </a:lvl4pPr>
            <a:lvl5pPr lvl="4" algn="ctr" rtl="0">
              <a:lnSpc>
                <a:spcPct val="100000"/>
              </a:lnSpc>
              <a:spcBef>
                <a:spcPts val="0"/>
              </a:spcBef>
              <a:spcAft>
                <a:spcPts val="0"/>
              </a:spcAft>
              <a:buClr>
                <a:schemeClr val="dk2"/>
              </a:buClr>
              <a:buSzPts val="1400"/>
              <a:buNone/>
              <a:defRPr>
                <a:solidFill>
                  <a:schemeClr val="dk2"/>
                </a:solidFill>
              </a:defRPr>
            </a:lvl5pPr>
            <a:lvl6pPr lvl="5" algn="ctr" rtl="0">
              <a:lnSpc>
                <a:spcPct val="100000"/>
              </a:lnSpc>
              <a:spcBef>
                <a:spcPts val="0"/>
              </a:spcBef>
              <a:spcAft>
                <a:spcPts val="0"/>
              </a:spcAft>
              <a:buClr>
                <a:schemeClr val="dk2"/>
              </a:buClr>
              <a:buSzPts val="1400"/>
              <a:buNone/>
              <a:defRPr>
                <a:solidFill>
                  <a:schemeClr val="dk2"/>
                </a:solidFill>
              </a:defRPr>
            </a:lvl6pPr>
            <a:lvl7pPr lvl="6" algn="ctr" rtl="0">
              <a:lnSpc>
                <a:spcPct val="100000"/>
              </a:lnSpc>
              <a:spcBef>
                <a:spcPts val="0"/>
              </a:spcBef>
              <a:spcAft>
                <a:spcPts val="0"/>
              </a:spcAft>
              <a:buClr>
                <a:schemeClr val="dk2"/>
              </a:buClr>
              <a:buSzPts val="1400"/>
              <a:buNone/>
              <a:defRPr>
                <a:solidFill>
                  <a:schemeClr val="dk2"/>
                </a:solidFill>
              </a:defRPr>
            </a:lvl7pPr>
            <a:lvl8pPr lvl="7" algn="ctr" rtl="0">
              <a:lnSpc>
                <a:spcPct val="100000"/>
              </a:lnSpc>
              <a:spcBef>
                <a:spcPts val="0"/>
              </a:spcBef>
              <a:spcAft>
                <a:spcPts val="0"/>
              </a:spcAft>
              <a:buClr>
                <a:schemeClr val="dk2"/>
              </a:buClr>
              <a:buSzPts val="1400"/>
              <a:buNone/>
              <a:defRPr>
                <a:solidFill>
                  <a:schemeClr val="dk2"/>
                </a:solidFill>
              </a:defRPr>
            </a:lvl8pPr>
            <a:lvl9pPr lvl="8" algn="ctr" rtl="0">
              <a:lnSpc>
                <a:spcPct val="100000"/>
              </a:lnSpc>
              <a:spcBef>
                <a:spcPts val="0"/>
              </a:spcBef>
              <a:spcAft>
                <a:spcPts val="0"/>
              </a:spcAft>
              <a:buClr>
                <a:schemeClr val="dk2"/>
              </a:buClr>
              <a:buSzPts val="1400"/>
              <a:buNone/>
              <a:defRPr>
                <a:solidFill>
                  <a:schemeClr val="dk2"/>
                </a:solidFill>
              </a:defRPr>
            </a:lvl9pPr>
          </a:lstStyle>
          <a:p>
            <a:endParaRPr/>
          </a:p>
        </p:txBody>
      </p:sp>
      <p:sp>
        <p:nvSpPr>
          <p:cNvPr id="169" name="Google Shape;169;p19"/>
          <p:cNvSpPr txBox="1">
            <a:spLocks noGrp="1"/>
          </p:cNvSpPr>
          <p:nvPr>
            <p:ph type="title" idx="3"/>
          </p:nvPr>
        </p:nvSpPr>
        <p:spPr>
          <a:xfrm>
            <a:off x="3792050" y="2961825"/>
            <a:ext cx="2093400" cy="565800"/>
          </a:xfrm>
          <a:prstGeom prst="rect">
            <a:avLst/>
          </a:prstGeom>
        </p:spPr>
        <p:txBody>
          <a:bodyPr spcFirstLastPara="1" wrap="square" lIns="91425" tIns="91425" rIns="91425" bIns="91425" anchor="b" anchorCtr="0">
            <a:noAutofit/>
          </a:bodyPr>
          <a:lstStyle>
            <a:lvl1pPr lvl="0" algn="ctr" rtl="0">
              <a:spcBef>
                <a:spcPts val="0"/>
              </a:spcBef>
              <a:spcAft>
                <a:spcPts val="0"/>
              </a:spcAft>
              <a:buClr>
                <a:schemeClr val="accent1"/>
              </a:buClr>
              <a:buSzPts val="1800"/>
              <a:buNone/>
              <a:defRPr sz="1800">
                <a:solidFill>
                  <a:schemeClr val="accent1"/>
                </a:solidFill>
              </a:defRPr>
            </a:lvl1pPr>
            <a:lvl2pPr lvl="1" algn="ctr" rtl="0">
              <a:spcBef>
                <a:spcPts val="0"/>
              </a:spcBef>
              <a:spcAft>
                <a:spcPts val="0"/>
              </a:spcAft>
              <a:buClr>
                <a:schemeClr val="accent1"/>
              </a:buClr>
              <a:buSzPts val="1800"/>
              <a:buNone/>
              <a:defRPr sz="1800">
                <a:solidFill>
                  <a:schemeClr val="accent1"/>
                </a:solidFill>
              </a:defRPr>
            </a:lvl2pPr>
            <a:lvl3pPr lvl="2" algn="ctr" rtl="0">
              <a:spcBef>
                <a:spcPts val="0"/>
              </a:spcBef>
              <a:spcAft>
                <a:spcPts val="0"/>
              </a:spcAft>
              <a:buClr>
                <a:schemeClr val="accent1"/>
              </a:buClr>
              <a:buSzPts val="1800"/>
              <a:buNone/>
              <a:defRPr sz="1800">
                <a:solidFill>
                  <a:schemeClr val="accent1"/>
                </a:solidFill>
              </a:defRPr>
            </a:lvl3pPr>
            <a:lvl4pPr lvl="3" algn="ctr" rtl="0">
              <a:spcBef>
                <a:spcPts val="0"/>
              </a:spcBef>
              <a:spcAft>
                <a:spcPts val="0"/>
              </a:spcAft>
              <a:buClr>
                <a:schemeClr val="accent1"/>
              </a:buClr>
              <a:buSzPts val="1800"/>
              <a:buNone/>
              <a:defRPr sz="1800">
                <a:solidFill>
                  <a:schemeClr val="accent1"/>
                </a:solidFill>
              </a:defRPr>
            </a:lvl4pPr>
            <a:lvl5pPr lvl="4" algn="ctr" rtl="0">
              <a:spcBef>
                <a:spcPts val="0"/>
              </a:spcBef>
              <a:spcAft>
                <a:spcPts val="0"/>
              </a:spcAft>
              <a:buClr>
                <a:schemeClr val="accent1"/>
              </a:buClr>
              <a:buSzPts val="1800"/>
              <a:buNone/>
              <a:defRPr sz="1800">
                <a:solidFill>
                  <a:schemeClr val="accent1"/>
                </a:solidFill>
              </a:defRPr>
            </a:lvl5pPr>
            <a:lvl6pPr lvl="5" algn="ctr" rtl="0">
              <a:spcBef>
                <a:spcPts val="0"/>
              </a:spcBef>
              <a:spcAft>
                <a:spcPts val="0"/>
              </a:spcAft>
              <a:buClr>
                <a:schemeClr val="accent1"/>
              </a:buClr>
              <a:buSzPts val="1800"/>
              <a:buNone/>
              <a:defRPr sz="1800">
                <a:solidFill>
                  <a:schemeClr val="accent1"/>
                </a:solidFill>
              </a:defRPr>
            </a:lvl6pPr>
            <a:lvl7pPr lvl="6" algn="ctr" rtl="0">
              <a:spcBef>
                <a:spcPts val="0"/>
              </a:spcBef>
              <a:spcAft>
                <a:spcPts val="0"/>
              </a:spcAft>
              <a:buClr>
                <a:schemeClr val="accent1"/>
              </a:buClr>
              <a:buSzPts val="1800"/>
              <a:buNone/>
              <a:defRPr sz="1800">
                <a:solidFill>
                  <a:schemeClr val="accent1"/>
                </a:solidFill>
              </a:defRPr>
            </a:lvl7pPr>
            <a:lvl8pPr lvl="7" algn="ctr" rtl="0">
              <a:spcBef>
                <a:spcPts val="0"/>
              </a:spcBef>
              <a:spcAft>
                <a:spcPts val="0"/>
              </a:spcAft>
              <a:buClr>
                <a:schemeClr val="accent1"/>
              </a:buClr>
              <a:buSzPts val="1800"/>
              <a:buNone/>
              <a:defRPr sz="1800">
                <a:solidFill>
                  <a:schemeClr val="accent1"/>
                </a:solidFill>
              </a:defRPr>
            </a:lvl8pPr>
            <a:lvl9pPr lvl="8" algn="ctr" rtl="0">
              <a:spcBef>
                <a:spcPts val="0"/>
              </a:spcBef>
              <a:spcAft>
                <a:spcPts val="0"/>
              </a:spcAft>
              <a:buClr>
                <a:schemeClr val="accent1"/>
              </a:buClr>
              <a:buSzPts val="1800"/>
              <a:buNone/>
              <a:defRPr sz="1800">
                <a:solidFill>
                  <a:schemeClr val="accent1"/>
                </a:solidFill>
              </a:defRPr>
            </a:lvl9pPr>
          </a:lstStyle>
          <a:p>
            <a:endParaRPr/>
          </a:p>
        </p:txBody>
      </p:sp>
      <p:sp>
        <p:nvSpPr>
          <p:cNvPr id="170" name="Google Shape;170;p19"/>
          <p:cNvSpPr txBox="1">
            <a:spLocks noGrp="1"/>
          </p:cNvSpPr>
          <p:nvPr>
            <p:ph type="subTitle" idx="4"/>
          </p:nvPr>
        </p:nvSpPr>
        <p:spPr>
          <a:xfrm>
            <a:off x="3792050" y="3538902"/>
            <a:ext cx="2093400" cy="640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dk2"/>
              </a:buClr>
              <a:buSzPts val="1400"/>
              <a:buNone/>
              <a:defRPr sz="1400">
                <a:solidFill>
                  <a:schemeClr val="dk2"/>
                </a:solidFill>
              </a:defRPr>
            </a:lvl1pPr>
            <a:lvl2pPr lvl="1" algn="ctr" rtl="0">
              <a:lnSpc>
                <a:spcPct val="100000"/>
              </a:lnSpc>
              <a:spcBef>
                <a:spcPts val="0"/>
              </a:spcBef>
              <a:spcAft>
                <a:spcPts val="0"/>
              </a:spcAft>
              <a:buClr>
                <a:schemeClr val="dk2"/>
              </a:buClr>
              <a:buSzPts val="1400"/>
              <a:buNone/>
              <a:defRPr>
                <a:solidFill>
                  <a:schemeClr val="dk2"/>
                </a:solidFill>
              </a:defRPr>
            </a:lvl2pPr>
            <a:lvl3pPr lvl="2" algn="ctr" rtl="0">
              <a:lnSpc>
                <a:spcPct val="100000"/>
              </a:lnSpc>
              <a:spcBef>
                <a:spcPts val="0"/>
              </a:spcBef>
              <a:spcAft>
                <a:spcPts val="0"/>
              </a:spcAft>
              <a:buClr>
                <a:schemeClr val="dk2"/>
              </a:buClr>
              <a:buSzPts val="1400"/>
              <a:buNone/>
              <a:defRPr>
                <a:solidFill>
                  <a:schemeClr val="dk2"/>
                </a:solidFill>
              </a:defRPr>
            </a:lvl3pPr>
            <a:lvl4pPr lvl="3" algn="ctr" rtl="0">
              <a:lnSpc>
                <a:spcPct val="100000"/>
              </a:lnSpc>
              <a:spcBef>
                <a:spcPts val="0"/>
              </a:spcBef>
              <a:spcAft>
                <a:spcPts val="0"/>
              </a:spcAft>
              <a:buClr>
                <a:schemeClr val="dk2"/>
              </a:buClr>
              <a:buSzPts val="1400"/>
              <a:buNone/>
              <a:defRPr>
                <a:solidFill>
                  <a:schemeClr val="dk2"/>
                </a:solidFill>
              </a:defRPr>
            </a:lvl4pPr>
            <a:lvl5pPr lvl="4" algn="ctr" rtl="0">
              <a:lnSpc>
                <a:spcPct val="100000"/>
              </a:lnSpc>
              <a:spcBef>
                <a:spcPts val="0"/>
              </a:spcBef>
              <a:spcAft>
                <a:spcPts val="0"/>
              </a:spcAft>
              <a:buClr>
                <a:schemeClr val="dk2"/>
              </a:buClr>
              <a:buSzPts val="1400"/>
              <a:buNone/>
              <a:defRPr>
                <a:solidFill>
                  <a:schemeClr val="dk2"/>
                </a:solidFill>
              </a:defRPr>
            </a:lvl5pPr>
            <a:lvl6pPr lvl="5" algn="ctr" rtl="0">
              <a:lnSpc>
                <a:spcPct val="100000"/>
              </a:lnSpc>
              <a:spcBef>
                <a:spcPts val="0"/>
              </a:spcBef>
              <a:spcAft>
                <a:spcPts val="0"/>
              </a:spcAft>
              <a:buClr>
                <a:schemeClr val="dk2"/>
              </a:buClr>
              <a:buSzPts val="1400"/>
              <a:buNone/>
              <a:defRPr>
                <a:solidFill>
                  <a:schemeClr val="dk2"/>
                </a:solidFill>
              </a:defRPr>
            </a:lvl6pPr>
            <a:lvl7pPr lvl="6" algn="ctr" rtl="0">
              <a:lnSpc>
                <a:spcPct val="100000"/>
              </a:lnSpc>
              <a:spcBef>
                <a:spcPts val="0"/>
              </a:spcBef>
              <a:spcAft>
                <a:spcPts val="0"/>
              </a:spcAft>
              <a:buClr>
                <a:schemeClr val="dk2"/>
              </a:buClr>
              <a:buSzPts val="1400"/>
              <a:buNone/>
              <a:defRPr>
                <a:solidFill>
                  <a:schemeClr val="dk2"/>
                </a:solidFill>
              </a:defRPr>
            </a:lvl7pPr>
            <a:lvl8pPr lvl="7" algn="ctr" rtl="0">
              <a:lnSpc>
                <a:spcPct val="100000"/>
              </a:lnSpc>
              <a:spcBef>
                <a:spcPts val="0"/>
              </a:spcBef>
              <a:spcAft>
                <a:spcPts val="0"/>
              </a:spcAft>
              <a:buClr>
                <a:schemeClr val="dk2"/>
              </a:buClr>
              <a:buSzPts val="1400"/>
              <a:buNone/>
              <a:defRPr>
                <a:solidFill>
                  <a:schemeClr val="dk2"/>
                </a:solidFill>
              </a:defRPr>
            </a:lvl8pPr>
            <a:lvl9pPr lvl="8" algn="ctr" rtl="0">
              <a:lnSpc>
                <a:spcPct val="100000"/>
              </a:lnSpc>
              <a:spcBef>
                <a:spcPts val="0"/>
              </a:spcBef>
              <a:spcAft>
                <a:spcPts val="0"/>
              </a:spcAft>
              <a:buClr>
                <a:schemeClr val="dk2"/>
              </a:buClr>
              <a:buSzPts val="1400"/>
              <a:buNone/>
              <a:defRPr>
                <a:solidFill>
                  <a:schemeClr val="dk2"/>
                </a:solidFill>
              </a:defRPr>
            </a:lvl9pPr>
          </a:lstStyle>
          <a:p>
            <a:endParaRPr/>
          </a:p>
        </p:txBody>
      </p:sp>
      <p:sp>
        <p:nvSpPr>
          <p:cNvPr id="171" name="Google Shape;171;p19"/>
          <p:cNvSpPr txBox="1">
            <a:spLocks noGrp="1"/>
          </p:cNvSpPr>
          <p:nvPr>
            <p:ph type="title" idx="5"/>
          </p:nvPr>
        </p:nvSpPr>
        <p:spPr>
          <a:xfrm>
            <a:off x="6367675" y="2961825"/>
            <a:ext cx="2093400" cy="565800"/>
          </a:xfrm>
          <a:prstGeom prst="rect">
            <a:avLst/>
          </a:prstGeom>
        </p:spPr>
        <p:txBody>
          <a:bodyPr spcFirstLastPara="1" wrap="square" lIns="91425" tIns="91425" rIns="91425" bIns="91425" anchor="b" anchorCtr="0">
            <a:noAutofit/>
          </a:bodyPr>
          <a:lstStyle>
            <a:lvl1pPr lvl="0" algn="ctr" rtl="0">
              <a:spcBef>
                <a:spcPts val="0"/>
              </a:spcBef>
              <a:spcAft>
                <a:spcPts val="0"/>
              </a:spcAft>
              <a:buClr>
                <a:schemeClr val="accent1"/>
              </a:buClr>
              <a:buSzPts val="1800"/>
              <a:buNone/>
              <a:defRPr sz="1800">
                <a:solidFill>
                  <a:schemeClr val="accent1"/>
                </a:solidFill>
              </a:defRPr>
            </a:lvl1pPr>
            <a:lvl2pPr lvl="1" algn="ctr" rtl="0">
              <a:spcBef>
                <a:spcPts val="0"/>
              </a:spcBef>
              <a:spcAft>
                <a:spcPts val="0"/>
              </a:spcAft>
              <a:buClr>
                <a:schemeClr val="accent1"/>
              </a:buClr>
              <a:buSzPts val="1800"/>
              <a:buNone/>
              <a:defRPr sz="1800">
                <a:solidFill>
                  <a:schemeClr val="accent1"/>
                </a:solidFill>
              </a:defRPr>
            </a:lvl2pPr>
            <a:lvl3pPr lvl="2" algn="ctr" rtl="0">
              <a:spcBef>
                <a:spcPts val="0"/>
              </a:spcBef>
              <a:spcAft>
                <a:spcPts val="0"/>
              </a:spcAft>
              <a:buClr>
                <a:schemeClr val="accent1"/>
              </a:buClr>
              <a:buSzPts val="1800"/>
              <a:buNone/>
              <a:defRPr sz="1800">
                <a:solidFill>
                  <a:schemeClr val="accent1"/>
                </a:solidFill>
              </a:defRPr>
            </a:lvl3pPr>
            <a:lvl4pPr lvl="3" algn="ctr" rtl="0">
              <a:spcBef>
                <a:spcPts val="0"/>
              </a:spcBef>
              <a:spcAft>
                <a:spcPts val="0"/>
              </a:spcAft>
              <a:buClr>
                <a:schemeClr val="accent1"/>
              </a:buClr>
              <a:buSzPts val="1800"/>
              <a:buNone/>
              <a:defRPr sz="1800">
                <a:solidFill>
                  <a:schemeClr val="accent1"/>
                </a:solidFill>
              </a:defRPr>
            </a:lvl4pPr>
            <a:lvl5pPr lvl="4" algn="ctr" rtl="0">
              <a:spcBef>
                <a:spcPts val="0"/>
              </a:spcBef>
              <a:spcAft>
                <a:spcPts val="0"/>
              </a:spcAft>
              <a:buClr>
                <a:schemeClr val="accent1"/>
              </a:buClr>
              <a:buSzPts val="1800"/>
              <a:buNone/>
              <a:defRPr sz="1800">
                <a:solidFill>
                  <a:schemeClr val="accent1"/>
                </a:solidFill>
              </a:defRPr>
            </a:lvl5pPr>
            <a:lvl6pPr lvl="5" algn="ctr" rtl="0">
              <a:spcBef>
                <a:spcPts val="0"/>
              </a:spcBef>
              <a:spcAft>
                <a:spcPts val="0"/>
              </a:spcAft>
              <a:buClr>
                <a:schemeClr val="accent1"/>
              </a:buClr>
              <a:buSzPts val="1800"/>
              <a:buNone/>
              <a:defRPr sz="1800">
                <a:solidFill>
                  <a:schemeClr val="accent1"/>
                </a:solidFill>
              </a:defRPr>
            </a:lvl6pPr>
            <a:lvl7pPr lvl="6" algn="ctr" rtl="0">
              <a:spcBef>
                <a:spcPts val="0"/>
              </a:spcBef>
              <a:spcAft>
                <a:spcPts val="0"/>
              </a:spcAft>
              <a:buClr>
                <a:schemeClr val="accent1"/>
              </a:buClr>
              <a:buSzPts val="1800"/>
              <a:buNone/>
              <a:defRPr sz="1800">
                <a:solidFill>
                  <a:schemeClr val="accent1"/>
                </a:solidFill>
              </a:defRPr>
            </a:lvl7pPr>
            <a:lvl8pPr lvl="7" algn="ctr" rtl="0">
              <a:spcBef>
                <a:spcPts val="0"/>
              </a:spcBef>
              <a:spcAft>
                <a:spcPts val="0"/>
              </a:spcAft>
              <a:buClr>
                <a:schemeClr val="accent1"/>
              </a:buClr>
              <a:buSzPts val="1800"/>
              <a:buNone/>
              <a:defRPr sz="1800">
                <a:solidFill>
                  <a:schemeClr val="accent1"/>
                </a:solidFill>
              </a:defRPr>
            </a:lvl8pPr>
            <a:lvl9pPr lvl="8" algn="ctr" rtl="0">
              <a:spcBef>
                <a:spcPts val="0"/>
              </a:spcBef>
              <a:spcAft>
                <a:spcPts val="0"/>
              </a:spcAft>
              <a:buClr>
                <a:schemeClr val="accent1"/>
              </a:buClr>
              <a:buSzPts val="1800"/>
              <a:buNone/>
              <a:defRPr sz="1800">
                <a:solidFill>
                  <a:schemeClr val="accent1"/>
                </a:solidFill>
              </a:defRPr>
            </a:lvl9pPr>
          </a:lstStyle>
          <a:p>
            <a:endParaRPr/>
          </a:p>
        </p:txBody>
      </p:sp>
      <p:sp>
        <p:nvSpPr>
          <p:cNvPr id="172" name="Google Shape;172;p19"/>
          <p:cNvSpPr txBox="1">
            <a:spLocks noGrp="1"/>
          </p:cNvSpPr>
          <p:nvPr>
            <p:ph type="subTitle" idx="6"/>
          </p:nvPr>
        </p:nvSpPr>
        <p:spPr>
          <a:xfrm>
            <a:off x="6367675" y="3538902"/>
            <a:ext cx="2093400" cy="640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dk2"/>
              </a:buClr>
              <a:buSzPts val="1400"/>
              <a:buNone/>
              <a:defRPr sz="1400">
                <a:solidFill>
                  <a:schemeClr val="dk2"/>
                </a:solidFill>
              </a:defRPr>
            </a:lvl1pPr>
            <a:lvl2pPr lvl="1" algn="ctr" rtl="0">
              <a:lnSpc>
                <a:spcPct val="100000"/>
              </a:lnSpc>
              <a:spcBef>
                <a:spcPts val="0"/>
              </a:spcBef>
              <a:spcAft>
                <a:spcPts val="0"/>
              </a:spcAft>
              <a:buClr>
                <a:schemeClr val="dk2"/>
              </a:buClr>
              <a:buSzPts val="1400"/>
              <a:buNone/>
              <a:defRPr>
                <a:solidFill>
                  <a:schemeClr val="dk2"/>
                </a:solidFill>
              </a:defRPr>
            </a:lvl2pPr>
            <a:lvl3pPr lvl="2" algn="ctr" rtl="0">
              <a:lnSpc>
                <a:spcPct val="100000"/>
              </a:lnSpc>
              <a:spcBef>
                <a:spcPts val="0"/>
              </a:spcBef>
              <a:spcAft>
                <a:spcPts val="0"/>
              </a:spcAft>
              <a:buClr>
                <a:schemeClr val="dk2"/>
              </a:buClr>
              <a:buSzPts val="1400"/>
              <a:buNone/>
              <a:defRPr>
                <a:solidFill>
                  <a:schemeClr val="dk2"/>
                </a:solidFill>
              </a:defRPr>
            </a:lvl3pPr>
            <a:lvl4pPr lvl="3" algn="ctr" rtl="0">
              <a:lnSpc>
                <a:spcPct val="100000"/>
              </a:lnSpc>
              <a:spcBef>
                <a:spcPts val="0"/>
              </a:spcBef>
              <a:spcAft>
                <a:spcPts val="0"/>
              </a:spcAft>
              <a:buClr>
                <a:schemeClr val="dk2"/>
              </a:buClr>
              <a:buSzPts val="1400"/>
              <a:buNone/>
              <a:defRPr>
                <a:solidFill>
                  <a:schemeClr val="dk2"/>
                </a:solidFill>
              </a:defRPr>
            </a:lvl4pPr>
            <a:lvl5pPr lvl="4" algn="ctr" rtl="0">
              <a:lnSpc>
                <a:spcPct val="100000"/>
              </a:lnSpc>
              <a:spcBef>
                <a:spcPts val="0"/>
              </a:spcBef>
              <a:spcAft>
                <a:spcPts val="0"/>
              </a:spcAft>
              <a:buClr>
                <a:schemeClr val="dk2"/>
              </a:buClr>
              <a:buSzPts val="1400"/>
              <a:buNone/>
              <a:defRPr>
                <a:solidFill>
                  <a:schemeClr val="dk2"/>
                </a:solidFill>
              </a:defRPr>
            </a:lvl5pPr>
            <a:lvl6pPr lvl="5" algn="ctr" rtl="0">
              <a:lnSpc>
                <a:spcPct val="100000"/>
              </a:lnSpc>
              <a:spcBef>
                <a:spcPts val="0"/>
              </a:spcBef>
              <a:spcAft>
                <a:spcPts val="0"/>
              </a:spcAft>
              <a:buClr>
                <a:schemeClr val="dk2"/>
              </a:buClr>
              <a:buSzPts val="1400"/>
              <a:buNone/>
              <a:defRPr>
                <a:solidFill>
                  <a:schemeClr val="dk2"/>
                </a:solidFill>
              </a:defRPr>
            </a:lvl6pPr>
            <a:lvl7pPr lvl="6" algn="ctr" rtl="0">
              <a:lnSpc>
                <a:spcPct val="100000"/>
              </a:lnSpc>
              <a:spcBef>
                <a:spcPts val="0"/>
              </a:spcBef>
              <a:spcAft>
                <a:spcPts val="0"/>
              </a:spcAft>
              <a:buClr>
                <a:schemeClr val="dk2"/>
              </a:buClr>
              <a:buSzPts val="1400"/>
              <a:buNone/>
              <a:defRPr>
                <a:solidFill>
                  <a:schemeClr val="dk2"/>
                </a:solidFill>
              </a:defRPr>
            </a:lvl7pPr>
            <a:lvl8pPr lvl="7" algn="ctr" rtl="0">
              <a:lnSpc>
                <a:spcPct val="100000"/>
              </a:lnSpc>
              <a:spcBef>
                <a:spcPts val="0"/>
              </a:spcBef>
              <a:spcAft>
                <a:spcPts val="0"/>
              </a:spcAft>
              <a:buClr>
                <a:schemeClr val="dk2"/>
              </a:buClr>
              <a:buSzPts val="1400"/>
              <a:buNone/>
              <a:defRPr>
                <a:solidFill>
                  <a:schemeClr val="dk2"/>
                </a:solidFill>
              </a:defRPr>
            </a:lvl8pPr>
            <a:lvl9pPr lvl="8" algn="ctr" rtl="0">
              <a:lnSpc>
                <a:spcPct val="100000"/>
              </a:lnSpc>
              <a:spcBef>
                <a:spcPts val="0"/>
              </a:spcBef>
              <a:spcAft>
                <a:spcPts val="0"/>
              </a:spcAft>
              <a:buClr>
                <a:schemeClr val="dk2"/>
              </a:buClr>
              <a:buSzPts val="1400"/>
              <a:buNone/>
              <a:defRPr>
                <a:solidFill>
                  <a:schemeClr val="dk2"/>
                </a:solidFill>
              </a:defRPr>
            </a:lvl9pPr>
          </a:lstStyle>
          <a:p>
            <a:endParaRPr/>
          </a:p>
        </p:txBody>
      </p:sp>
      <p:sp>
        <p:nvSpPr>
          <p:cNvPr id="173" name="Google Shape;173;p19"/>
          <p:cNvSpPr txBox="1">
            <a:spLocks noGrp="1"/>
          </p:cNvSpPr>
          <p:nvPr>
            <p:ph type="title" idx="7"/>
          </p:nvPr>
        </p:nvSpPr>
        <p:spPr>
          <a:xfrm>
            <a:off x="1216425" y="1058150"/>
            <a:ext cx="2093400" cy="565800"/>
          </a:xfrm>
          <a:prstGeom prst="rect">
            <a:avLst/>
          </a:prstGeom>
        </p:spPr>
        <p:txBody>
          <a:bodyPr spcFirstLastPara="1" wrap="square" lIns="91425" tIns="91425" rIns="91425" bIns="91425" anchor="b" anchorCtr="0">
            <a:noAutofit/>
          </a:bodyPr>
          <a:lstStyle>
            <a:lvl1pPr lvl="0" algn="ctr" rtl="0">
              <a:spcBef>
                <a:spcPts val="0"/>
              </a:spcBef>
              <a:spcAft>
                <a:spcPts val="0"/>
              </a:spcAft>
              <a:buClr>
                <a:schemeClr val="accent1"/>
              </a:buClr>
              <a:buSzPts val="1800"/>
              <a:buNone/>
              <a:defRPr sz="1800">
                <a:solidFill>
                  <a:schemeClr val="accent1"/>
                </a:solidFill>
              </a:defRPr>
            </a:lvl1pPr>
            <a:lvl2pPr lvl="1" algn="ctr" rtl="0">
              <a:spcBef>
                <a:spcPts val="0"/>
              </a:spcBef>
              <a:spcAft>
                <a:spcPts val="0"/>
              </a:spcAft>
              <a:buClr>
                <a:schemeClr val="accent1"/>
              </a:buClr>
              <a:buSzPts val="1800"/>
              <a:buNone/>
              <a:defRPr sz="1800">
                <a:solidFill>
                  <a:schemeClr val="accent1"/>
                </a:solidFill>
              </a:defRPr>
            </a:lvl2pPr>
            <a:lvl3pPr lvl="2" algn="ctr" rtl="0">
              <a:spcBef>
                <a:spcPts val="0"/>
              </a:spcBef>
              <a:spcAft>
                <a:spcPts val="0"/>
              </a:spcAft>
              <a:buClr>
                <a:schemeClr val="accent1"/>
              </a:buClr>
              <a:buSzPts val="1800"/>
              <a:buNone/>
              <a:defRPr sz="1800">
                <a:solidFill>
                  <a:schemeClr val="accent1"/>
                </a:solidFill>
              </a:defRPr>
            </a:lvl3pPr>
            <a:lvl4pPr lvl="3" algn="ctr" rtl="0">
              <a:spcBef>
                <a:spcPts val="0"/>
              </a:spcBef>
              <a:spcAft>
                <a:spcPts val="0"/>
              </a:spcAft>
              <a:buClr>
                <a:schemeClr val="accent1"/>
              </a:buClr>
              <a:buSzPts val="1800"/>
              <a:buNone/>
              <a:defRPr sz="1800">
                <a:solidFill>
                  <a:schemeClr val="accent1"/>
                </a:solidFill>
              </a:defRPr>
            </a:lvl4pPr>
            <a:lvl5pPr lvl="4" algn="ctr" rtl="0">
              <a:spcBef>
                <a:spcPts val="0"/>
              </a:spcBef>
              <a:spcAft>
                <a:spcPts val="0"/>
              </a:spcAft>
              <a:buClr>
                <a:schemeClr val="accent1"/>
              </a:buClr>
              <a:buSzPts val="1800"/>
              <a:buNone/>
              <a:defRPr sz="1800">
                <a:solidFill>
                  <a:schemeClr val="accent1"/>
                </a:solidFill>
              </a:defRPr>
            </a:lvl5pPr>
            <a:lvl6pPr lvl="5" algn="ctr" rtl="0">
              <a:spcBef>
                <a:spcPts val="0"/>
              </a:spcBef>
              <a:spcAft>
                <a:spcPts val="0"/>
              </a:spcAft>
              <a:buClr>
                <a:schemeClr val="accent1"/>
              </a:buClr>
              <a:buSzPts val="1800"/>
              <a:buNone/>
              <a:defRPr sz="1800">
                <a:solidFill>
                  <a:schemeClr val="accent1"/>
                </a:solidFill>
              </a:defRPr>
            </a:lvl6pPr>
            <a:lvl7pPr lvl="6" algn="ctr" rtl="0">
              <a:spcBef>
                <a:spcPts val="0"/>
              </a:spcBef>
              <a:spcAft>
                <a:spcPts val="0"/>
              </a:spcAft>
              <a:buClr>
                <a:schemeClr val="accent1"/>
              </a:buClr>
              <a:buSzPts val="1800"/>
              <a:buNone/>
              <a:defRPr sz="1800">
                <a:solidFill>
                  <a:schemeClr val="accent1"/>
                </a:solidFill>
              </a:defRPr>
            </a:lvl7pPr>
            <a:lvl8pPr lvl="7" algn="ctr" rtl="0">
              <a:spcBef>
                <a:spcPts val="0"/>
              </a:spcBef>
              <a:spcAft>
                <a:spcPts val="0"/>
              </a:spcAft>
              <a:buClr>
                <a:schemeClr val="accent1"/>
              </a:buClr>
              <a:buSzPts val="1800"/>
              <a:buNone/>
              <a:defRPr sz="1800">
                <a:solidFill>
                  <a:schemeClr val="accent1"/>
                </a:solidFill>
              </a:defRPr>
            </a:lvl8pPr>
            <a:lvl9pPr lvl="8" algn="ctr" rtl="0">
              <a:spcBef>
                <a:spcPts val="0"/>
              </a:spcBef>
              <a:spcAft>
                <a:spcPts val="0"/>
              </a:spcAft>
              <a:buClr>
                <a:schemeClr val="accent1"/>
              </a:buClr>
              <a:buSzPts val="1800"/>
              <a:buNone/>
              <a:defRPr sz="1800">
                <a:solidFill>
                  <a:schemeClr val="accent1"/>
                </a:solidFill>
              </a:defRPr>
            </a:lvl9pPr>
          </a:lstStyle>
          <a:p>
            <a:endParaRPr/>
          </a:p>
        </p:txBody>
      </p:sp>
      <p:sp>
        <p:nvSpPr>
          <p:cNvPr id="174" name="Google Shape;174;p19"/>
          <p:cNvSpPr txBox="1">
            <a:spLocks noGrp="1"/>
          </p:cNvSpPr>
          <p:nvPr>
            <p:ph type="subTitle" idx="8"/>
          </p:nvPr>
        </p:nvSpPr>
        <p:spPr>
          <a:xfrm>
            <a:off x="1216425" y="1635227"/>
            <a:ext cx="2093400" cy="640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dk2"/>
              </a:buClr>
              <a:buSzPts val="1400"/>
              <a:buNone/>
              <a:defRPr sz="1400">
                <a:solidFill>
                  <a:schemeClr val="dk2"/>
                </a:solidFill>
              </a:defRPr>
            </a:lvl1pPr>
            <a:lvl2pPr lvl="1" algn="ctr" rtl="0">
              <a:lnSpc>
                <a:spcPct val="100000"/>
              </a:lnSpc>
              <a:spcBef>
                <a:spcPts val="0"/>
              </a:spcBef>
              <a:spcAft>
                <a:spcPts val="0"/>
              </a:spcAft>
              <a:buClr>
                <a:schemeClr val="dk2"/>
              </a:buClr>
              <a:buSzPts val="1400"/>
              <a:buNone/>
              <a:defRPr>
                <a:solidFill>
                  <a:schemeClr val="dk2"/>
                </a:solidFill>
              </a:defRPr>
            </a:lvl2pPr>
            <a:lvl3pPr lvl="2" algn="ctr" rtl="0">
              <a:lnSpc>
                <a:spcPct val="100000"/>
              </a:lnSpc>
              <a:spcBef>
                <a:spcPts val="0"/>
              </a:spcBef>
              <a:spcAft>
                <a:spcPts val="0"/>
              </a:spcAft>
              <a:buClr>
                <a:schemeClr val="dk2"/>
              </a:buClr>
              <a:buSzPts val="1400"/>
              <a:buNone/>
              <a:defRPr>
                <a:solidFill>
                  <a:schemeClr val="dk2"/>
                </a:solidFill>
              </a:defRPr>
            </a:lvl3pPr>
            <a:lvl4pPr lvl="3" algn="ctr" rtl="0">
              <a:lnSpc>
                <a:spcPct val="100000"/>
              </a:lnSpc>
              <a:spcBef>
                <a:spcPts val="0"/>
              </a:spcBef>
              <a:spcAft>
                <a:spcPts val="0"/>
              </a:spcAft>
              <a:buClr>
                <a:schemeClr val="dk2"/>
              </a:buClr>
              <a:buSzPts val="1400"/>
              <a:buNone/>
              <a:defRPr>
                <a:solidFill>
                  <a:schemeClr val="dk2"/>
                </a:solidFill>
              </a:defRPr>
            </a:lvl4pPr>
            <a:lvl5pPr lvl="4" algn="ctr" rtl="0">
              <a:lnSpc>
                <a:spcPct val="100000"/>
              </a:lnSpc>
              <a:spcBef>
                <a:spcPts val="0"/>
              </a:spcBef>
              <a:spcAft>
                <a:spcPts val="0"/>
              </a:spcAft>
              <a:buClr>
                <a:schemeClr val="dk2"/>
              </a:buClr>
              <a:buSzPts val="1400"/>
              <a:buNone/>
              <a:defRPr>
                <a:solidFill>
                  <a:schemeClr val="dk2"/>
                </a:solidFill>
              </a:defRPr>
            </a:lvl5pPr>
            <a:lvl6pPr lvl="5" algn="ctr" rtl="0">
              <a:lnSpc>
                <a:spcPct val="100000"/>
              </a:lnSpc>
              <a:spcBef>
                <a:spcPts val="0"/>
              </a:spcBef>
              <a:spcAft>
                <a:spcPts val="0"/>
              </a:spcAft>
              <a:buClr>
                <a:schemeClr val="dk2"/>
              </a:buClr>
              <a:buSzPts val="1400"/>
              <a:buNone/>
              <a:defRPr>
                <a:solidFill>
                  <a:schemeClr val="dk2"/>
                </a:solidFill>
              </a:defRPr>
            </a:lvl6pPr>
            <a:lvl7pPr lvl="6" algn="ctr" rtl="0">
              <a:lnSpc>
                <a:spcPct val="100000"/>
              </a:lnSpc>
              <a:spcBef>
                <a:spcPts val="0"/>
              </a:spcBef>
              <a:spcAft>
                <a:spcPts val="0"/>
              </a:spcAft>
              <a:buClr>
                <a:schemeClr val="dk2"/>
              </a:buClr>
              <a:buSzPts val="1400"/>
              <a:buNone/>
              <a:defRPr>
                <a:solidFill>
                  <a:schemeClr val="dk2"/>
                </a:solidFill>
              </a:defRPr>
            </a:lvl7pPr>
            <a:lvl8pPr lvl="7" algn="ctr" rtl="0">
              <a:lnSpc>
                <a:spcPct val="100000"/>
              </a:lnSpc>
              <a:spcBef>
                <a:spcPts val="0"/>
              </a:spcBef>
              <a:spcAft>
                <a:spcPts val="0"/>
              </a:spcAft>
              <a:buClr>
                <a:schemeClr val="dk2"/>
              </a:buClr>
              <a:buSzPts val="1400"/>
              <a:buNone/>
              <a:defRPr>
                <a:solidFill>
                  <a:schemeClr val="dk2"/>
                </a:solidFill>
              </a:defRPr>
            </a:lvl8pPr>
            <a:lvl9pPr lvl="8" algn="ctr" rtl="0">
              <a:lnSpc>
                <a:spcPct val="100000"/>
              </a:lnSpc>
              <a:spcBef>
                <a:spcPts val="0"/>
              </a:spcBef>
              <a:spcAft>
                <a:spcPts val="0"/>
              </a:spcAft>
              <a:buClr>
                <a:schemeClr val="dk2"/>
              </a:buClr>
              <a:buSzPts val="1400"/>
              <a:buNone/>
              <a:defRPr>
                <a:solidFill>
                  <a:schemeClr val="dk2"/>
                </a:solidFill>
              </a:defRPr>
            </a:lvl9pPr>
          </a:lstStyle>
          <a:p>
            <a:endParaRPr/>
          </a:p>
        </p:txBody>
      </p:sp>
      <p:sp>
        <p:nvSpPr>
          <p:cNvPr id="175" name="Google Shape;175;p19"/>
          <p:cNvSpPr txBox="1">
            <a:spLocks noGrp="1"/>
          </p:cNvSpPr>
          <p:nvPr>
            <p:ph type="title" idx="9"/>
          </p:nvPr>
        </p:nvSpPr>
        <p:spPr>
          <a:xfrm>
            <a:off x="3792050" y="1058150"/>
            <a:ext cx="2093400" cy="565800"/>
          </a:xfrm>
          <a:prstGeom prst="rect">
            <a:avLst/>
          </a:prstGeom>
        </p:spPr>
        <p:txBody>
          <a:bodyPr spcFirstLastPara="1" wrap="square" lIns="91425" tIns="91425" rIns="91425" bIns="91425" anchor="b" anchorCtr="0">
            <a:noAutofit/>
          </a:bodyPr>
          <a:lstStyle>
            <a:lvl1pPr lvl="0" algn="ctr" rtl="0">
              <a:spcBef>
                <a:spcPts val="0"/>
              </a:spcBef>
              <a:spcAft>
                <a:spcPts val="0"/>
              </a:spcAft>
              <a:buClr>
                <a:schemeClr val="accent1"/>
              </a:buClr>
              <a:buSzPts val="1800"/>
              <a:buNone/>
              <a:defRPr sz="1800">
                <a:solidFill>
                  <a:schemeClr val="accent1"/>
                </a:solidFill>
              </a:defRPr>
            </a:lvl1pPr>
            <a:lvl2pPr lvl="1" algn="ctr" rtl="0">
              <a:spcBef>
                <a:spcPts val="0"/>
              </a:spcBef>
              <a:spcAft>
                <a:spcPts val="0"/>
              </a:spcAft>
              <a:buClr>
                <a:schemeClr val="accent1"/>
              </a:buClr>
              <a:buSzPts val="1800"/>
              <a:buNone/>
              <a:defRPr sz="1800">
                <a:solidFill>
                  <a:schemeClr val="accent1"/>
                </a:solidFill>
              </a:defRPr>
            </a:lvl2pPr>
            <a:lvl3pPr lvl="2" algn="ctr" rtl="0">
              <a:spcBef>
                <a:spcPts val="0"/>
              </a:spcBef>
              <a:spcAft>
                <a:spcPts val="0"/>
              </a:spcAft>
              <a:buClr>
                <a:schemeClr val="accent1"/>
              </a:buClr>
              <a:buSzPts val="1800"/>
              <a:buNone/>
              <a:defRPr sz="1800">
                <a:solidFill>
                  <a:schemeClr val="accent1"/>
                </a:solidFill>
              </a:defRPr>
            </a:lvl3pPr>
            <a:lvl4pPr lvl="3" algn="ctr" rtl="0">
              <a:spcBef>
                <a:spcPts val="0"/>
              </a:spcBef>
              <a:spcAft>
                <a:spcPts val="0"/>
              </a:spcAft>
              <a:buClr>
                <a:schemeClr val="accent1"/>
              </a:buClr>
              <a:buSzPts val="1800"/>
              <a:buNone/>
              <a:defRPr sz="1800">
                <a:solidFill>
                  <a:schemeClr val="accent1"/>
                </a:solidFill>
              </a:defRPr>
            </a:lvl4pPr>
            <a:lvl5pPr lvl="4" algn="ctr" rtl="0">
              <a:spcBef>
                <a:spcPts val="0"/>
              </a:spcBef>
              <a:spcAft>
                <a:spcPts val="0"/>
              </a:spcAft>
              <a:buClr>
                <a:schemeClr val="accent1"/>
              </a:buClr>
              <a:buSzPts val="1800"/>
              <a:buNone/>
              <a:defRPr sz="1800">
                <a:solidFill>
                  <a:schemeClr val="accent1"/>
                </a:solidFill>
              </a:defRPr>
            </a:lvl5pPr>
            <a:lvl6pPr lvl="5" algn="ctr" rtl="0">
              <a:spcBef>
                <a:spcPts val="0"/>
              </a:spcBef>
              <a:spcAft>
                <a:spcPts val="0"/>
              </a:spcAft>
              <a:buClr>
                <a:schemeClr val="accent1"/>
              </a:buClr>
              <a:buSzPts val="1800"/>
              <a:buNone/>
              <a:defRPr sz="1800">
                <a:solidFill>
                  <a:schemeClr val="accent1"/>
                </a:solidFill>
              </a:defRPr>
            </a:lvl6pPr>
            <a:lvl7pPr lvl="6" algn="ctr" rtl="0">
              <a:spcBef>
                <a:spcPts val="0"/>
              </a:spcBef>
              <a:spcAft>
                <a:spcPts val="0"/>
              </a:spcAft>
              <a:buClr>
                <a:schemeClr val="accent1"/>
              </a:buClr>
              <a:buSzPts val="1800"/>
              <a:buNone/>
              <a:defRPr sz="1800">
                <a:solidFill>
                  <a:schemeClr val="accent1"/>
                </a:solidFill>
              </a:defRPr>
            </a:lvl7pPr>
            <a:lvl8pPr lvl="7" algn="ctr" rtl="0">
              <a:spcBef>
                <a:spcPts val="0"/>
              </a:spcBef>
              <a:spcAft>
                <a:spcPts val="0"/>
              </a:spcAft>
              <a:buClr>
                <a:schemeClr val="accent1"/>
              </a:buClr>
              <a:buSzPts val="1800"/>
              <a:buNone/>
              <a:defRPr sz="1800">
                <a:solidFill>
                  <a:schemeClr val="accent1"/>
                </a:solidFill>
              </a:defRPr>
            </a:lvl8pPr>
            <a:lvl9pPr lvl="8" algn="ctr" rtl="0">
              <a:spcBef>
                <a:spcPts val="0"/>
              </a:spcBef>
              <a:spcAft>
                <a:spcPts val="0"/>
              </a:spcAft>
              <a:buClr>
                <a:schemeClr val="accent1"/>
              </a:buClr>
              <a:buSzPts val="1800"/>
              <a:buNone/>
              <a:defRPr sz="1800">
                <a:solidFill>
                  <a:schemeClr val="accent1"/>
                </a:solidFill>
              </a:defRPr>
            </a:lvl9pPr>
          </a:lstStyle>
          <a:p>
            <a:endParaRPr/>
          </a:p>
        </p:txBody>
      </p:sp>
      <p:sp>
        <p:nvSpPr>
          <p:cNvPr id="176" name="Google Shape;176;p19"/>
          <p:cNvSpPr txBox="1">
            <a:spLocks noGrp="1"/>
          </p:cNvSpPr>
          <p:nvPr>
            <p:ph type="subTitle" idx="13"/>
          </p:nvPr>
        </p:nvSpPr>
        <p:spPr>
          <a:xfrm>
            <a:off x="3792050" y="1635227"/>
            <a:ext cx="2093400" cy="640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dk2"/>
              </a:buClr>
              <a:buSzPts val="1400"/>
              <a:buNone/>
              <a:defRPr sz="1400">
                <a:solidFill>
                  <a:schemeClr val="dk2"/>
                </a:solidFill>
              </a:defRPr>
            </a:lvl1pPr>
            <a:lvl2pPr lvl="1" algn="ctr" rtl="0">
              <a:lnSpc>
                <a:spcPct val="100000"/>
              </a:lnSpc>
              <a:spcBef>
                <a:spcPts val="0"/>
              </a:spcBef>
              <a:spcAft>
                <a:spcPts val="0"/>
              </a:spcAft>
              <a:buClr>
                <a:schemeClr val="dk2"/>
              </a:buClr>
              <a:buSzPts val="1400"/>
              <a:buNone/>
              <a:defRPr>
                <a:solidFill>
                  <a:schemeClr val="dk2"/>
                </a:solidFill>
              </a:defRPr>
            </a:lvl2pPr>
            <a:lvl3pPr lvl="2" algn="ctr" rtl="0">
              <a:lnSpc>
                <a:spcPct val="100000"/>
              </a:lnSpc>
              <a:spcBef>
                <a:spcPts val="0"/>
              </a:spcBef>
              <a:spcAft>
                <a:spcPts val="0"/>
              </a:spcAft>
              <a:buClr>
                <a:schemeClr val="dk2"/>
              </a:buClr>
              <a:buSzPts val="1400"/>
              <a:buNone/>
              <a:defRPr>
                <a:solidFill>
                  <a:schemeClr val="dk2"/>
                </a:solidFill>
              </a:defRPr>
            </a:lvl3pPr>
            <a:lvl4pPr lvl="3" algn="ctr" rtl="0">
              <a:lnSpc>
                <a:spcPct val="100000"/>
              </a:lnSpc>
              <a:spcBef>
                <a:spcPts val="0"/>
              </a:spcBef>
              <a:spcAft>
                <a:spcPts val="0"/>
              </a:spcAft>
              <a:buClr>
                <a:schemeClr val="dk2"/>
              </a:buClr>
              <a:buSzPts val="1400"/>
              <a:buNone/>
              <a:defRPr>
                <a:solidFill>
                  <a:schemeClr val="dk2"/>
                </a:solidFill>
              </a:defRPr>
            </a:lvl4pPr>
            <a:lvl5pPr lvl="4" algn="ctr" rtl="0">
              <a:lnSpc>
                <a:spcPct val="100000"/>
              </a:lnSpc>
              <a:spcBef>
                <a:spcPts val="0"/>
              </a:spcBef>
              <a:spcAft>
                <a:spcPts val="0"/>
              </a:spcAft>
              <a:buClr>
                <a:schemeClr val="dk2"/>
              </a:buClr>
              <a:buSzPts val="1400"/>
              <a:buNone/>
              <a:defRPr>
                <a:solidFill>
                  <a:schemeClr val="dk2"/>
                </a:solidFill>
              </a:defRPr>
            </a:lvl5pPr>
            <a:lvl6pPr lvl="5" algn="ctr" rtl="0">
              <a:lnSpc>
                <a:spcPct val="100000"/>
              </a:lnSpc>
              <a:spcBef>
                <a:spcPts val="0"/>
              </a:spcBef>
              <a:spcAft>
                <a:spcPts val="0"/>
              </a:spcAft>
              <a:buClr>
                <a:schemeClr val="dk2"/>
              </a:buClr>
              <a:buSzPts val="1400"/>
              <a:buNone/>
              <a:defRPr>
                <a:solidFill>
                  <a:schemeClr val="dk2"/>
                </a:solidFill>
              </a:defRPr>
            </a:lvl6pPr>
            <a:lvl7pPr lvl="6" algn="ctr" rtl="0">
              <a:lnSpc>
                <a:spcPct val="100000"/>
              </a:lnSpc>
              <a:spcBef>
                <a:spcPts val="0"/>
              </a:spcBef>
              <a:spcAft>
                <a:spcPts val="0"/>
              </a:spcAft>
              <a:buClr>
                <a:schemeClr val="dk2"/>
              </a:buClr>
              <a:buSzPts val="1400"/>
              <a:buNone/>
              <a:defRPr>
                <a:solidFill>
                  <a:schemeClr val="dk2"/>
                </a:solidFill>
              </a:defRPr>
            </a:lvl7pPr>
            <a:lvl8pPr lvl="7" algn="ctr" rtl="0">
              <a:lnSpc>
                <a:spcPct val="100000"/>
              </a:lnSpc>
              <a:spcBef>
                <a:spcPts val="0"/>
              </a:spcBef>
              <a:spcAft>
                <a:spcPts val="0"/>
              </a:spcAft>
              <a:buClr>
                <a:schemeClr val="dk2"/>
              </a:buClr>
              <a:buSzPts val="1400"/>
              <a:buNone/>
              <a:defRPr>
                <a:solidFill>
                  <a:schemeClr val="dk2"/>
                </a:solidFill>
              </a:defRPr>
            </a:lvl8pPr>
            <a:lvl9pPr lvl="8" algn="ctr" rtl="0">
              <a:lnSpc>
                <a:spcPct val="100000"/>
              </a:lnSpc>
              <a:spcBef>
                <a:spcPts val="0"/>
              </a:spcBef>
              <a:spcAft>
                <a:spcPts val="0"/>
              </a:spcAft>
              <a:buClr>
                <a:schemeClr val="dk2"/>
              </a:buClr>
              <a:buSzPts val="1400"/>
              <a:buNone/>
              <a:defRPr>
                <a:solidFill>
                  <a:schemeClr val="dk2"/>
                </a:solidFill>
              </a:defRPr>
            </a:lvl9pPr>
          </a:lstStyle>
          <a:p>
            <a:endParaRPr/>
          </a:p>
        </p:txBody>
      </p:sp>
      <p:sp>
        <p:nvSpPr>
          <p:cNvPr id="177" name="Google Shape;177;p19"/>
          <p:cNvSpPr txBox="1">
            <a:spLocks noGrp="1"/>
          </p:cNvSpPr>
          <p:nvPr>
            <p:ph type="title" idx="14"/>
          </p:nvPr>
        </p:nvSpPr>
        <p:spPr>
          <a:xfrm>
            <a:off x="6367675" y="1058150"/>
            <a:ext cx="2093400" cy="565800"/>
          </a:xfrm>
          <a:prstGeom prst="rect">
            <a:avLst/>
          </a:prstGeom>
        </p:spPr>
        <p:txBody>
          <a:bodyPr spcFirstLastPara="1" wrap="square" lIns="91425" tIns="91425" rIns="91425" bIns="91425" anchor="b" anchorCtr="0">
            <a:noAutofit/>
          </a:bodyPr>
          <a:lstStyle>
            <a:lvl1pPr lvl="0" algn="ctr" rtl="0">
              <a:spcBef>
                <a:spcPts val="0"/>
              </a:spcBef>
              <a:spcAft>
                <a:spcPts val="0"/>
              </a:spcAft>
              <a:buClr>
                <a:schemeClr val="accent1"/>
              </a:buClr>
              <a:buSzPts val="1800"/>
              <a:buNone/>
              <a:defRPr sz="1800">
                <a:solidFill>
                  <a:schemeClr val="accent1"/>
                </a:solidFill>
              </a:defRPr>
            </a:lvl1pPr>
            <a:lvl2pPr lvl="1" algn="ctr" rtl="0">
              <a:spcBef>
                <a:spcPts val="0"/>
              </a:spcBef>
              <a:spcAft>
                <a:spcPts val="0"/>
              </a:spcAft>
              <a:buClr>
                <a:schemeClr val="accent1"/>
              </a:buClr>
              <a:buSzPts val="1800"/>
              <a:buNone/>
              <a:defRPr sz="1800">
                <a:solidFill>
                  <a:schemeClr val="accent1"/>
                </a:solidFill>
              </a:defRPr>
            </a:lvl2pPr>
            <a:lvl3pPr lvl="2" algn="ctr" rtl="0">
              <a:spcBef>
                <a:spcPts val="0"/>
              </a:spcBef>
              <a:spcAft>
                <a:spcPts val="0"/>
              </a:spcAft>
              <a:buClr>
                <a:schemeClr val="accent1"/>
              </a:buClr>
              <a:buSzPts val="1800"/>
              <a:buNone/>
              <a:defRPr sz="1800">
                <a:solidFill>
                  <a:schemeClr val="accent1"/>
                </a:solidFill>
              </a:defRPr>
            </a:lvl3pPr>
            <a:lvl4pPr lvl="3" algn="ctr" rtl="0">
              <a:spcBef>
                <a:spcPts val="0"/>
              </a:spcBef>
              <a:spcAft>
                <a:spcPts val="0"/>
              </a:spcAft>
              <a:buClr>
                <a:schemeClr val="accent1"/>
              </a:buClr>
              <a:buSzPts val="1800"/>
              <a:buNone/>
              <a:defRPr sz="1800">
                <a:solidFill>
                  <a:schemeClr val="accent1"/>
                </a:solidFill>
              </a:defRPr>
            </a:lvl4pPr>
            <a:lvl5pPr lvl="4" algn="ctr" rtl="0">
              <a:spcBef>
                <a:spcPts val="0"/>
              </a:spcBef>
              <a:spcAft>
                <a:spcPts val="0"/>
              </a:spcAft>
              <a:buClr>
                <a:schemeClr val="accent1"/>
              </a:buClr>
              <a:buSzPts val="1800"/>
              <a:buNone/>
              <a:defRPr sz="1800">
                <a:solidFill>
                  <a:schemeClr val="accent1"/>
                </a:solidFill>
              </a:defRPr>
            </a:lvl5pPr>
            <a:lvl6pPr lvl="5" algn="ctr" rtl="0">
              <a:spcBef>
                <a:spcPts val="0"/>
              </a:spcBef>
              <a:spcAft>
                <a:spcPts val="0"/>
              </a:spcAft>
              <a:buClr>
                <a:schemeClr val="accent1"/>
              </a:buClr>
              <a:buSzPts val="1800"/>
              <a:buNone/>
              <a:defRPr sz="1800">
                <a:solidFill>
                  <a:schemeClr val="accent1"/>
                </a:solidFill>
              </a:defRPr>
            </a:lvl6pPr>
            <a:lvl7pPr lvl="6" algn="ctr" rtl="0">
              <a:spcBef>
                <a:spcPts val="0"/>
              </a:spcBef>
              <a:spcAft>
                <a:spcPts val="0"/>
              </a:spcAft>
              <a:buClr>
                <a:schemeClr val="accent1"/>
              </a:buClr>
              <a:buSzPts val="1800"/>
              <a:buNone/>
              <a:defRPr sz="1800">
                <a:solidFill>
                  <a:schemeClr val="accent1"/>
                </a:solidFill>
              </a:defRPr>
            </a:lvl7pPr>
            <a:lvl8pPr lvl="7" algn="ctr" rtl="0">
              <a:spcBef>
                <a:spcPts val="0"/>
              </a:spcBef>
              <a:spcAft>
                <a:spcPts val="0"/>
              </a:spcAft>
              <a:buClr>
                <a:schemeClr val="accent1"/>
              </a:buClr>
              <a:buSzPts val="1800"/>
              <a:buNone/>
              <a:defRPr sz="1800">
                <a:solidFill>
                  <a:schemeClr val="accent1"/>
                </a:solidFill>
              </a:defRPr>
            </a:lvl8pPr>
            <a:lvl9pPr lvl="8" algn="ctr" rtl="0">
              <a:spcBef>
                <a:spcPts val="0"/>
              </a:spcBef>
              <a:spcAft>
                <a:spcPts val="0"/>
              </a:spcAft>
              <a:buClr>
                <a:schemeClr val="accent1"/>
              </a:buClr>
              <a:buSzPts val="1800"/>
              <a:buNone/>
              <a:defRPr sz="1800">
                <a:solidFill>
                  <a:schemeClr val="accent1"/>
                </a:solidFill>
              </a:defRPr>
            </a:lvl9pPr>
          </a:lstStyle>
          <a:p>
            <a:endParaRPr/>
          </a:p>
        </p:txBody>
      </p:sp>
      <p:sp>
        <p:nvSpPr>
          <p:cNvPr id="178" name="Google Shape;178;p19"/>
          <p:cNvSpPr txBox="1">
            <a:spLocks noGrp="1"/>
          </p:cNvSpPr>
          <p:nvPr>
            <p:ph type="subTitle" idx="15"/>
          </p:nvPr>
        </p:nvSpPr>
        <p:spPr>
          <a:xfrm>
            <a:off x="6367675" y="1635227"/>
            <a:ext cx="2093400" cy="640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dk2"/>
              </a:buClr>
              <a:buSzPts val="1400"/>
              <a:buNone/>
              <a:defRPr sz="1400">
                <a:solidFill>
                  <a:schemeClr val="dk2"/>
                </a:solidFill>
              </a:defRPr>
            </a:lvl1pPr>
            <a:lvl2pPr lvl="1" algn="ctr" rtl="0">
              <a:lnSpc>
                <a:spcPct val="100000"/>
              </a:lnSpc>
              <a:spcBef>
                <a:spcPts val="0"/>
              </a:spcBef>
              <a:spcAft>
                <a:spcPts val="0"/>
              </a:spcAft>
              <a:buClr>
                <a:schemeClr val="dk2"/>
              </a:buClr>
              <a:buSzPts val="1400"/>
              <a:buNone/>
              <a:defRPr>
                <a:solidFill>
                  <a:schemeClr val="dk2"/>
                </a:solidFill>
              </a:defRPr>
            </a:lvl2pPr>
            <a:lvl3pPr lvl="2" algn="ctr" rtl="0">
              <a:lnSpc>
                <a:spcPct val="100000"/>
              </a:lnSpc>
              <a:spcBef>
                <a:spcPts val="0"/>
              </a:spcBef>
              <a:spcAft>
                <a:spcPts val="0"/>
              </a:spcAft>
              <a:buClr>
                <a:schemeClr val="dk2"/>
              </a:buClr>
              <a:buSzPts val="1400"/>
              <a:buNone/>
              <a:defRPr>
                <a:solidFill>
                  <a:schemeClr val="dk2"/>
                </a:solidFill>
              </a:defRPr>
            </a:lvl3pPr>
            <a:lvl4pPr lvl="3" algn="ctr" rtl="0">
              <a:lnSpc>
                <a:spcPct val="100000"/>
              </a:lnSpc>
              <a:spcBef>
                <a:spcPts val="0"/>
              </a:spcBef>
              <a:spcAft>
                <a:spcPts val="0"/>
              </a:spcAft>
              <a:buClr>
                <a:schemeClr val="dk2"/>
              </a:buClr>
              <a:buSzPts val="1400"/>
              <a:buNone/>
              <a:defRPr>
                <a:solidFill>
                  <a:schemeClr val="dk2"/>
                </a:solidFill>
              </a:defRPr>
            </a:lvl4pPr>
            <a:lvl5pPr lvl="4" algn="ctr" rtl="0">
              <a:lnSpc>
                <a:spcPct val="100000"/>
              </a:lnSpc>
              <a:spcBef>
                <a:spcPts val="0"/>
              </a:spcBef>
              <a:spcAft>
                <a:spcPts val="0"/>
              </a:spcAft>
              <a:buClr>
                <a:schemeClr val="dk2"/>
              </a:buClr>
              <a:buSzPts val="1400"/>
              <a:buNone/>
              <a:defRPr>
                <a:solidFill>
                  <a:schemeClr val="dk2"/>
                </a:solidFill>
              </a:defRPr>
            </a:lvl5pPr>
            <a:lvl6pPr lvl="5" algn="ctr" rtl="0">
              <a:lnSpc>
                <a:spcPct val="100000"/>
              </a:lnSpc>
              <a:spcBef>
                <a:spcPts val="0"/>
              </a:spcBef>
              <a:spcAft>
                <a:spcPts val="0"/>
              </a:spcAft>
              <a:buClr>
                <a:schemeClr val="dk2"/>
              </a:buClr>
              <a:buSzPts val="1400"/>
              <a:buNone/>
              <a:defRPr>
                <a:solidFill>
                  <a:schemeClr val="dk2"/>
                </a:solidFill>
              </a:defRPr>
            </a:lvl6pPr>
            <a:lvl7pPr lvl="6" algn="ctr" rtl="0">
              <a:lnSpc>
                <a:spcPct val="100000"/>
              </a:lnSpc>
              <a:spcBef>
                <a:spcPts val="0"/>
              </a:spcBef>
              <a:spcAft>
                <a:spcPts val="0"/>
              </a:spcAft>
              <a:buClr>
                <a:schemeClr val="dk2"/>
              </a:buClr>
              <a:buSzPts val="1400"/>
              <a:buNone/>
              <a:defRPr>
                <a:solidFill>
                  <a:schemeClr val="dk2"/>
                </a:solidFill>
              </a:defRPr>
            </a:lvl7pPr>
            <a:lvl8pPr lvl="7" algn="ctr" rtl="0">
              <a:lnSpc>
                <a:spcPct val="100000"/>
              </a:lnSpc>
              <a:spcBef>
                <a:spcPts val="0"/>
              </a:spcBef>
              <a:spcAft>
                <a:spcPts val="0"/>
              </a:spcAft>
              <a:buClr>
                <a:schemeClr val="dk2"/>
              </a:buClr>
              <a:buSzPts val="1400"/>
              <a:buNone/>
              <a:defRPr>
                <a:solidFill>
                  <a:schemeClr val="dk2"/>
                </a:solidFill>
              </a:defRPr>
            </a:lvl8pPr>
            <a:lvl9pPr lvl="8" algn="ctr" rtl="0">
              <a:lnSpc>
                <a:spcPct val="100000"/>
              </a:lnSpc>
              <a:spcBef>
                <a:spcPts val="0"/>
              </a:spcBef>
              <a:spcAft>
                <a:spcPts val="0"/>
              </a:spcAft>
              <a:buClr>
                <a:schemeClr val="dk2"/>
              </a:buClr>
              <a:buSzPts val="1400"/>
              <a:buNone/>
              <a:defRPr>
                <a:solidFill>
                  <a:schemeClr val="dk2"/>
                </a:solidFill>
              </a:defRPr>
            </a:lvl9pPr>
          </a:lstStyle>
          <a:p>
            <a:endParaRPr/>
          </a:p>
        </p:txBody>
      </p:sp>
    </p:spTree>
    <p:extLst>
      <p:ext uri="{BB962C8B-B14F-4D97-AF65-F5344CB8AC3E}">
        <p14:creationId xmlns:p14="http://schemas.microsoft.com/office/powerpoint/2010/main" val="3088176187"/>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matchingName="Title + Design">
  <p:cSld name="Title + Design">
    <p:spTree>
      <p:nvGrpSpPr>
        <p:cNvPr id="1" name="Shape 179"/>
        <p:cNvGrpSpPr/>
        <p:nvPr/>
      </p:nvGrpSpPr>
      <p:grpSpPr>
        <a:xfrm>
          <a:off x="0" y="0"/>
          <a:ext cx="0" cy="0"/>
          <a:chOff x="0" y="0"/>
          <a:chExt cx="0" cy="0"/>
        </a:xfrm>
      </p:grpSpPr>
      <p:sp>
        <p:nvSpPr>
          <p:cNvPr id="180" name="Google Shape;180;p20"/>
          <p:cNvSpPr/>
          <p:nvPr/>
        </p:nvSpPr>
        <p:spPr>
          <a:xfrm>
            <a:off x="-598950" y="-312451"/>
            <a:ext cx="7060400" cy="5703252"/>
          </a:xfrm>
          <a:custGeom>
            <a:avLst/>
            <a:gdLst/>
            <a:ahLst/>
            <a:cxnLst/>
            <a:rect l="l" t="t" r="r" b="b"/>
            <a:pathLst>
              <a:path w="282416" h="208681" extrusionOk="0">
                <a:moveTo>
                  <a:pt x="0" y="0"/>
                </a:moveTo>
                <a:lnTo>
                  <a:pt x="0" y="208681"/>
                </a:lnTo>
                <a:lnTo>
                  <a:pt x="282416" y="208681"/>
                </a:lnTo>
                <a:cubicBezTo>
                  <a:pt x="276843" y="196154"/>
                  <a:pt x="271672" y="183426"/>
                  <a:pt x="259101" y="180305"/>
                </a:cubicBezTo>
                <a:cubicBezTo>
                  <a:pt x="256609" y="179688"/>
                  <a:pt x="254040" y="179555"/>
                  <a:pt x="251452" y="179555"/>
                </a:cubicBezTo>
                <a:cubicBezTo>
                  <a:pt x="249497" y="179555"/>
                  <a:pt x="247531" y="179631"/>
                  <a:pt x="245581" y="179631"/>
                </a:cubicBezTo>
                <a:cubicBezTo>
                  <a:pt x="242559" y="179631"/>
                  <a:pt x="239574" y="179449"/>
                  <a:pt x="236721" y="178522"/>
                </a:cubicBezTo>
                <a:cubicBezTo>
                  <a:pt x="222678" y="173930"/>
                  <a:pt x="220004" y="154961"/>
                  <a:pt x="223303" y="140584"/>
                </a:cubicBezTo>
                <a:cubicBezTo>
                  <a:pt x="226579" y="126207"/>
                  <a:pt x="233266" y="111339"/>
                  <a:pt x="228674" y="97297"/>
                </a:cubicBezTo>
                <a:cubicBezTo>
                  <a:pt x="222723" y="79108"/>
                  <a:pt x="201191" y="71730"/>
                  <a:pt x="188463" y="57420"/>
                </a:cubicBezTo>
                <a:cubicBezTo>
                  <a:pt x="174755" y="42039"/>
                  <a:pt x="173462" y="17587"/>
                  <a:pt x="183738" y="0"/>
                </a:cubicBezTo>
                <a:close/>
              </a:path>
            </a:pathLst>
          </a:custGeom>
          <a:solidFill>
            <a:srgbClr val="E2DACC">
              <a:alpha val="410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181;p20"/>
          <p:cNvSpPr txBox="1">
            <a:spLocks noGrp="1"/>
          </p:cNvSpPr>
          <p:nvPr>
            <p:ph type="title"/>
          </p:nvPr>
        </p:nvSpPr>
        <p:spPr>
          <a:xfrm rot="-5400000">
            <a:off x="-3003200" y="2351100"/>
            <a:ext cx="6912600" cy="441300"/>
          </a:xfrm>
          <a:prstGeom prst="rect">
            <a:avLst/>
          </a:prstGeom>
        </p:spPr>
        <p:txBody>
          <a:bodyPr spcFirstLastPara="1" wrap="square" lIns="91425" tIns="91425" rIns="91425" bIns="91425" anchor="b" anchorCtr="0">
            <a:noAutofit/>
          </a:bodyPr>
          <a:lstStyle>
            <a:lvl1pPr lvl="0" algn="ctr" rtl="0">
              <a:spcBef>
                <a:spcPts val="0"/>
              </a:spcBef>
              <a:spcAft>
                <a:spcPts val="0"/>
              </a:spcAft>
              <a:buClr>
                <a:schemeClr val="accent1"/>
              </a:buClr>
              <a:buSzPts val="1800"/>
              <a:buNone/>
              <a:defRPr sz="1800">
                <a:solidFill>
                  <a:schemeClr val="accent1"/>
                </a:solidFill>
              </a:defRPr>
            </a:lvl1pPr>
            <a:lvl2pPr lvl="1" rtl="0">
              <a:spcBef>
                <a:spcPts val="0"/>
              </a:spcBef>
              <a:spcAft>
                <a:spcPts val="0"/>
              </a:spcAft>
              <a:buClr>
                <a:srgbClr val="E1A101"/>
              </a:buClr>
              <a:buSzPts val="2800"/>
              <a:buNone/>
              <a:defRPr>
                <a:solidFill>
                  <a:srgbClr val="E1A101"/>
                </a:solidFill>
              </a:defRPr>
            </a:lvl2pPr>
            <a:lvl3pPr lvl="2" rtl="0">
              <a:spcBef>
                <a:spcPts val="0"/>
              </a:spcBef>
              <a:spcAft>
                <a:spcPts val="0"/>
              </a:spcAft>
              <a:buClr>
                <a:srgbClr val="E1A101"/>
              </a:buClr>
              <a:buSzPts val="2800"/>
              <a:buNone/>
              <a:defRPr>
                <a:solidFill>
                  <a:srgbClr val="E1A101"/>
                </a:solidFill>
              </a:defRPr>
            </a:lvl3pPr>
            <a:lvl4pPr lvl="3" rtl="0">
              <a:spcBef>
                <a:spcPts val="0"/>
              </a:spcBef>
              <a:spcAft>
                <a:spcPts val="0"/>
              </a:spcAft>
              <a:buClr>
                <a:srgbClr val="E1A101"/>
              </a:buClr>
              <a:buSzPts val="2800"/>
              <a:buNone/>
              <a:defRPr>
                <a:solidFill>
                  <a:srgbClr val="E1A101"/>
                </a:solidFill>
              </a:defRPr>
            </a:lvl4pPr>
            <a:lvl5pPr lvl="4" rtl="0">
              <a:spcBef>
                <a:spcPts val="0"/>
              </a:spcBef>
              <a:spcAft>
                <a:spcPts val="0"/>
              </a:spcAft>
              <a:buClr>
                <a:srgbClr val="E1A101"/>
              </a:buClr>
              <a:buSzPts val="2800"/>
              <a:buNone/>
              <a:defRPr>
                <a:solidFill>
                  <a:srgbClr val="E1A101"/>
                </a:solidFill>
              </a:defRPr>
            </a:lvl5pPr>
            <a:lvl6pPr lvl="5" rtl="0">
              <a:spcBef>
                <a:spcPts val="0"/>
              </a:spcBef>
              <a:spcAft>
                <a:spcPts val="0"/>
              </a:spcAft>
              <a:buClr>
                <a:srgbClr val="E1A101"/>
              </a:buClr>
              <a:buSzPts val="2800"/>
              <a:buNone/>
              <a:defRPr>
                <a:solidFill>
                  <a:srgbClr val="E1A101"/>
                </a:solidFill>
              </a:defRPr>
            </a:lvl6pPr>
            <a:lvl7pPr lvl="6" rtl="0">
              <a:spcBef>
                <a:spcPts val="0"/>
              </a:spcBef>
              <a:spcAft>
                <a:spcPts val="0"/>
              </a:spcAft>
              <a:buClr>
                <a:srgbClr val="E1A101"/>
              </a:buClr>
              <a:buSzPts val="2800"/>
              <a:buNone/>
              <a:defRPr>
                <a:solidFill>
                  <a:srgbClr val="E1A101"/>
                </a:solidFill>
              </a:defRPr>
            </a:lvl7pPr>
            <a:lvl8pPr lvl="7" rtl="0">
              <a:spcBef>
                <a:spcPts val="0"/>
              </a:spcBef>
              <a:spcAft>
                <a:spcPts val="0"/>
              </a:spcAft>
              <a:buClr>
                <a:srgbClr val="E1A101"/>
              </a:buClr>
              <a:buSzPts val="2800"/>
              <a:buNone/>
              <a:defRPr>
                <a:solidFill>
                  <a:srgbClr val="E1A101"/>
                </a:solidFill>
              </a:defRPr>
            </a:lvl8pPr>
            <a:lvl9pPr lvl="8" rtl="0">
              <a:spcBef>
                <a:spcPts val="0"/>
              </a:spcBef>
              <a:spcAft>
                <a:spcPts val="0"/>
              </a:spcAft>
              <a:buClr>
                <a:srgbClr val="E1A101"/>
              </a:buClr>
              <a:buSzPts val="2800"/>
              <a:buNone/>
              <a:defRPr>
                <a:solidFill>
                  <a:srgbClr val="E1A101"/>
                </a:solidFill>
              </a:defRPr>
            </a:lvl9pPr>
          </a:lstStyle>
          <a:p>
            <a:endParaRPr/>
          </a:p>
        </p:txBody>
      </p:sp>
    </p:spTree>
    <p:extLst>
      <p:ext uri="{BB962C8B-B14F-4D97-AF65-F5344CB8AC3E}">
        <p14:creationId xmlns:p14="http://schemas.microsoft.com/office/powerpoint/2010/main" val="3602607751"/>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matchingName="Title + Design 1">
  <p:cSld name="Title + Design 1">
    <p:spTree>
      <p:nvGrpSpPr>
        <p:cNvPr id="1" name="Shape 182"/>
        <p:cNvGrpSpPr/>
        <p:nvPr/>
      </p:nvGrpSpPr>
      <p:grpSpPr>
        <a:xfrm>
          <a:off x="0" y="0"/>
          <a:ext cx="0" cy="0"/>
          <a:chOff x="0" y="0"/>
          <a:chExt cx="0" cy="0"/>
        </a:xfrm>
      </p:grpSpPr>
      <p:sp>
        <p:nvSpPr>
          <p:cNvPr id="183" name="Google Shape;183;p21"/>
          <p:cNvSpPr/>
          <p:nvPr/>
        </p:nvSpPr>
        <p:spPr>
          <a:xfrm>
            <a:off x="-47625" y="1193025"/>
            <a:ext cx="4330271" cy="3998251"/>
          </a:xfrm>
          <a:custGeom>
            <a:avLst/>
            <a:gdLst/>
            <a:ahLst/>
            <a:cxnLst/>
            <a:rect l="l" t="t" r="r" b="b"/>
            <a:pathLst>
              <a:path w="14589" h="14516" extrusionOk="0">
                <a:moveTo>
                  <a:pt x="668" y="0"/>
                </a:moveTo>
                <a:cubicBezTo>
                  <a:pt x="564" y="0"/>
                  <a:pt x="459" y="10"/>
                  <a:pt x="356" y="29"/>
                </a:cubicBezTo>
                <a:cubicBezTo>
                  <a:pt x="253" y="47"/>
                  <a:pt x="153" y="76"/>
                  <a:pt x="55" y="114"/>
                </a:cubicBezTo>
                <a:cubicBezTo>
                  <a:pt x="21" y="156"/>
                  <a:pt x="1" y="209"/>
                  <a:pt x="1" y="263"/>
                </a:cubicBezTo>
                <a:lnTo>
                  <a:pt x="1" y="14281"/>
                </a:lnTo>
                <a:cubicBezTo>
                  <a:pt x="1" y="14411"/>
                  <a:pt x="106" y="14516"/>
                  <a:pt x="237" y="14516"/>
                </a:cubicBezTo>
                <a:lnTo>
                  <a:pt x="9837" y="14516"/>
                </a:lnTo>
                <a:cubicBezTo>
                  <a:pt x="12561" y="13402"/>
                  <a:pt x="14589" y="10632"/>
                  <a:pt x="13959" y="7549"/>
                </a:cubicBezTo>
                <a:cubicBezTo>
                  <a:pt x="13561" y="5609"/>
                  <a:pt x="11996" y="3405"/>
                  <a:pt x="9860" y="3270"/>
                </a:cubicBezTo>
                <a:cubicBezTo>
                  <a:pt x="9823" y="3268"/>
                  <a:pt x="9785" y="3266"/>
                  <a:pt x="9747" y="3266"/>
                </a:cubicBezTo>
                <a:cubicBezTo>
                  <a:pt x="8272" y="3266"/>
                  <a:pt x="6369" y="4996"/>
                  <a:pt x="4794" y="4996"/>
                </a:cubicBezTo>
                <a:cubicBezTo>
                  <a:pt x="4188" y="4996"/>
                  <a:pt x="3631" y="4739"/>
                  <a:pt x="3166" y="4030"/>
                </a:cubicBezTo>
                <a:cubicBezTo>
                  <a:pt x="2553" y="3095"/>
                  <a:pt x="2801" y="1884"/>
                  <a:pt x="2264" y="924"/>
                </a:cubicBezTo>
                <a:cubicBezTo>
                  <a:pt x="1995" y="445"/>
                  <a:pt x="1507" y="123"/>
                  <a:pt x="982" y="29"/>
                </a:cubicBezTo>
                <a:cubicBezTo>
                  <a:pt x="878" y="10"/>
                  <a:pt x="773" y="0"/>
                  <a:pt x="668" y="0"/>
                </a:cubicBezTo>
                <a:close/>
              </a:path>
            </a:pathLst>
          </a:custGeom>
          <a:solidFill>
            <a:srgbClr val="E2DACC">
              <a:alpha val="410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184;p21"/>
          <p:cNvSpPr txBox="1">
            <a:spLocks noGrp="1"/>
          </p:cNvSpPr>
          <p:nvPr>
            <p:ph type="title"/>
          </p:nvPr>
        </p:nvSpPr>
        <p:spPr>
          <a:xfrm rot="-5400000">
            <a:off x="-3003200" y="2351100"/>
            <a:ext cx="6912600" cy="441300"/>
          </a:xfrm>
          <a:prstGeom prst="rect">
            <a:avLst/>
          </a:prstGeom>
        </p:spPr>
        <p:txBody>
          <a:bodyPr spcFirstLastPara="1" wrap="square" lIns="91425" tIns="91425" rIns="91425" bIns="91425" anchor="b" anchorCtr="0">
            <a:noAutofit/>
          </a:bodyPr>
          <a:lstStyle>
            <a:lvl1pPr lvl="0" algn="ctr" rtl="0">
              <a:spcBef>
                <a:spcPts val="0"/>
              </a:spcBef>
              <a:spcAft>
                <a:spcPts val="0"/>
              </a:spcAft>
              <a:buClr>
                <a:schemeClr val="accent1"/>
              </a:buClr>
              <a:buSzPts val="1800"/>
              <a:buNone/>
              <a:defRPr sz="1800">
                <a:solidFill>
                  <a:schemeClr val="accent1"/>
                </a:solidFill>
              </a:defRPr>
            </a:lvl1pPr>
            <a:lvl2pPr lvl="1" rtl="0">
              <a:spcBef>
                <a:spcPts val="0"/>
              </a:spcBef>
              <a:spcAft>
                <a:spcPts val="0"/>
              </a:spcAft>
              <a:buClr>
                <a:srgbClr val="E1A101"/>
              </a:buClr>
              <a:buSzPts val="2800"/>
              <a:buNone/>
              <a:defRPr>
                <a:solidFill>
                  <a:srgbClr val="E1A101"/>
                </a:solidFill>
              </a:defRPr>
            </a:lvl2pPr>
            <a:lvl3pPr lvl="2" rtl="0">
              <a:spcBef>
                <a:spcPts val="0"/>
              </a:spcBef>
              <a:spcAft>
                <a:spcPts val="0"/>
              </a:spcAft>
              <a:buClr>
                <a:srgbClr val="E1A101"/>
              </a:buClr>
              <a:buSzPts val="2800"/>
              <a:buNone/>
              <a:defRPr>
                <a:solidFill>
                  <a:srgbClr val="E1A101"/>
                </a:solidFill>
              </a:defRPr>
            </a:lvl3pPr>
            <a:lvl4pPr lvl="3" rtl="0">
              <a:spcBef>
                <a:spcPts val="0"/>
              </a:spcBef>
              <a:spcAft>
                <a:spcPts val="0"/>
              </a:spcAft>
              <a:buClr>
                <a:srgbClr val="E1A101"/>
              </a:buClr>
              <a:buSzPts val="2800"/>
              <a:buNone/>
              <a:defRPr>
                <a:solidFill>
                  <a:srgbClr val="E1A101"/>
                </a:solidFill>
              </a:defRPr>
            </a:lvl4pPr>
            <a:lvl5pPr lvl="4" rtl="0">
              <a:spcBef>
                <a:spcPts val="0"/>
              </a:spcBef>
              <a:spcAft>
                <a:spcPts val="0"/>
              </a:spcAft>
              <a:buClr>
                <a:srgbClr val="E1A101"/>
              </a:buClr>
              <a:buSzPts val="2800"/>
              <a:buNone/>
              <a:defRPr>
                <a:solidFill>
                  <a:srgbClr val="E1A101"/>
                </a:solidFill>
              </a:defRPr>
            </a:lvl5pPr>
            <a:lvl6pPr lvl="5" rtl="0">
              <a:spcBef>
                <a:spcPts val="0"/>
              </a:spcBef>
              <a:spcAft>
                <a:spcPts val="0"/>
              </a:spcAft>
              <a:buClr>
                <a:srgbClr val="E1A101"/>
              </a:buClr>
              <a:buSzPts val="2800"/>
              <a:buNone/>
              <a:defRPr>
                <a:solidFill>
                  <a:srgbClr val="E1A101"/>
                </a:solidFill>
              </a:defRPr>
            </a:lvl6pPr>
            <a:lvl7pPr lvl="6" rtl="0">
              <a:spcBef>
                <a:spcPts val="0"/>
              </a:spcBef>
              <a:spcAft>
                <a:spcPts val="0"/>
              </a:spcAft>
              <a:buClr>
                <a:srgbClr val="E1A101"/>
              </a:buClr>
              <a:buSzPts val="2800"/>
              <a:buNone/>
              <a:defRPr>
                <a:solidFill>
                  <a:srgbClr val="E1A101"/>
                </a:solidFill>
              </a:defRPr>
            </a:lvl7pPr>
            <a:lvl8pPr lvl="7" rtl="0">
              <a:spcBef>
                <a:spcPts val="0"/>
              </a:spcBef>
              <a:spcAft>
                <a:spcPts val="0"/>
              </a:spcAft>
              <a:buClr>
                <a:srgbClr val="E1A101"/>
              </a:buClr>
              <a:buSzPts val="2800"/>
              <a:buNone/>
              <a:defRPr>
                <a:solidFill>
                  <a:srgbClr val="E1A101"/>
                </a:solidFill>
              </a:defRPr>
            </a:lvl8pPr>
            <a:lvl9pPr lvl="8" rtl="0">
              <a:spcBef>
                <a:spcPts val="0"/>
              </a:spcBef>
              <a:spcAft>
                <a:spcPts val="0"/>
              </a:spcAft>
              <a:buClr>
                <a:srgbClr val="E1A101"/>
              </a:buClr>
              <a:buSzPts val="2800"/>
              <a:buNone/>
              <a:defRPr>
                <a:solidFill>
                  <a:srgbClr val="E1A101"/>
                </a:solidFill>
              </a:defRPr>
            </a:lvl9pPr>
          </a:lstStyle>
          <a:p>
            <a:endParaRPr/>
          </a:p>
        </p:txBody>
      </p:sp>
      <p:sp>
        <p:nvSpPr>
          <p:cNvPr id="185" name="Google Shape;185;p21"/>
          <p:cNvSpPr/>
          <p:nvPr/>
        </p:nvSpPr>
        <p:spPr>
          <a:xfrm rot="10800000">
            <a:off x="6448289" y="-74517"/>
            <a:ext cx="2771910" cy="2757967"/>
          </a:xfrm>
          <a:custGeom>
            <a:avLst/>
            <a:gdLst/>
            <a:ahLst/>
            <a:cxnLst/>
            <a:rect l="l" t="t" r="r" b="b"/>
            <a:pathLst>
              <a:path w="14589" h="14516" extrusionOk="0">
                <a:moveTo>
                  <a:pt x="668" y="0"/>
                </a:moveTo>
                <a:cubicBezTo>
                  <a:pt x="564" y="0"/>
                  <a:pt x="459" y="10"/>
                  <a:pt x="356" y="29"/>
                </a:cubicBezTo>
                <a:cubicBezTo>
                  <a:pt x="253" y="47"/>
                  <a:pt x="153" y="76"/>
                  <a:pt x="55" y="114"/>
                </a:cubicBezTo>
                <a:cubicBezTo>
                  <a:pt x="21" y="156"/>
                  <a:pt x="1" y="209"/>
                  <a:pt x="1" y="263"/>
                </a:cubicBezTo>
                <a:lnTo>
                  <a:pt x="1" y="14281"/>
                </a:lnTo>
                <a:cubicBezTo>
                  <a:pt x="1" y="14411"/>
                  <a:pt x="106" y="14516"/>
                  <a:pt x="237" y="14516"/>
                </a:cubicBezTo>
                <a:lnTo>
                  <a:pt x="9837" y="14516"/>
                </a:lnTo>
                <a:cubicBezTo>
                  <a:pt x="12561" y="13402"/>
                  <a:pt x="14589" y="10632"/>
                  <a:pt x="13959" y="7549"/>
                </a:cubicBezTo>
                <a:cubicBezTo>
                  <a:pt x="13561" y="5609"/>
                  <a:pt x="11996" y="3405"/>
                  <a:pt x="9860" y="3270"/>
                </a:cubicBezTo>
                <a:cubicBezTo>
                  <a:pt x="9823" y="3268"/>
                  <a:pt x="9785" y="3266"/>
                  <a:pt x="9747" y="3266"/>
                </a:cubicBezTo>
                <a:cubicBezTo>
                  <a:pt x="8272" y="3266"/>
                  <a:pt x="6369" y="4996"/>
                  <a:pt x="4794" y="4996"/>
                </a:cubicBezTo>
                <a:cubicBezTo>
                  <a:pt x="4188" y="4996"/>
                  <a:pt x="3631" y="4739"/>
                  <a:pt x="3166" y="4030"/>
                </a:cubicBezTo>
                <a:cubicBezTo>
                  <a:pt x="2553" y="3095"/>
                  <a:pt x="2801" y="1884"/>
                  <a:pt x="2264" y="924"/>
                </a:cubicBezTo>
                <a:cubicBezTo>
                  <a:pt x="1995" y="445"/>
                  <a:pt x="1507" y="123"/>
                  <a:pt x="982" y="29"/>
                </a:cubicBezTo>
                <a:cubicBezTo>
                  <a:pt x="878" y="10"/>
                  <a:pt x="773" y="0"/>
                  <a:pt x="668" y="0"/>
                </a:cubicBezTo>
                <a:close/>
              </a:path>
            </a:pathLst>
          </a:custGeom>
          <a:solidFill>
            <a:srgbClr val="E2DACC">
              <a:alpha val="410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073611727"/>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matchingName="Title + Design 2">
  <p:cSld name="Title + Design 2">
    <p:bg>
      <p:bgPr>
        <a:solidFill>
          <a:srgbClr val="EFE9DE"/>
        </a:solidFill>
        <a:effectLst/>
      </p:bgPr>
    </p:bg>
    <p:spTree>
      <p:nvGrpSpPr>
        <p:cNvPr id="1" name="Shape 186"/>
        <p:cNvGrpSpPr/>
        <p:nvPr/>
      </p:nvGrpSpPr>
      <p:grpSpPr>
        <a:xfrm>
          <a:off x="0" y="0"/>
          <a:ext cx="0" cy="0"/>
          <a:chOff x="0" y="0"/>
          <a:chExt cx="0" cy="0"/>
        </a:xfrm>
      </p:grpSpPr>
      <p:sp>
        <p:nvSpPr>
          <p:cNvPr id="187" name="Google Shape;187;p22"/>
          <p:cNvSpPr txBox="1">
            <a:spLocks noGrp="1"/>
          </p:cNvSpPr>
          <p:nvPr>
            <p:ph type="title"/>
          </p:nvPr>
        </p:nvSpPr>
        <p:spPr>
          <a:xfrm rot="-5400000">
            <a:off x="-3003200" y="2351100"/>
            <a:ext cx="6912600" cy="441300"/>
          </a:xfrm>
          <a:prstGeom prst="rect">
            <a:avLst/>
          </a:prstGeom>
        </p:spPr>
        <p:txBody>
          <a:bodyPr spcFirstLastPara="1" wrap="square" lIns="91425" tIns="91425" rIns="91425" bIns="91425" anchor="b" anchorCtr="0">
            <a:noAutofit/>
          </a:bodyPr>
          <a:lstStyle>
            <a:lvl1pPr lvl="0" algn="ctr" rtl="0">
              <a:spcBef>
                <a:spcPts val="0"/>
              </a:spcBef>
              <a:spcAft>
                <a:spcPts val="0"/>
              </a:spcAft>
              <a:buClr>
                <a:schemeClr val="accent1"/>
              </a:buClr>
              <a:buSzPts val="1800"/>
              <a:buNone/>
              <a:defRPr sz="1800">
                <a:solidFill>
                  <a:schemeClr val="accent1"/>
                </a:solidFill>
              </a:defRPr>
            </a:lvl1pPr>
            <a:lvl2pPr lvl="1" rtl="0">
              <a:spcBef>
                <a:spcPts val="0"/>
              </a:spcBef>
              <a:spcAft>
                <a:spcPts val="0"/>
              </a:spcAft>
              <a:buClr>
                <a:srgbClr val="E1A101"/>
              </a:buClr>
              <a:buSzPts val="2800"/>
              <a:buNone/>
              <a:defRPr>
                <a:solidFill>
                  <a:srgbClr val="E1A101"/>
                </a:solidFill>
              </a:defRPr>
            </a:lvl2pPr>
            <a:lvl3pPr lvl="2" rtl="0">
              <a:spcBef>
                <a:spcPts val="0"/>
              </a:spcBef>
              <a:spcAft>
                <a:spcPts val="0"/>
              </a:spcAft>
              <a:buClr>
                <a:srgbClr val="E1A101"/>
              </a:buClr>
              <a:buSzPts val="2800"/>
              <a:buNone/>
              <a:defRPr>
                <a:solidFill>
                  <a:srgbClr val="E1A101"/>
                </a:solidFill>
              </a:defRPr>
            </a:lvl3pPr>
            <a:lvl4pPr lvl="3" rtl="0">
              <a:spcBef>
                <a:spcPts val="0"/>
              </a:spcBef>
              <a:spcAft>
                <a:spcPts val="0"/>
              </a:spcAft>
              <a:buClr>
                <a:srgbClr val="E1A101"/>
              </a:buClr>
              <a:buSzPts val="2800"/>
              <a:buNone/>
              <a:defRPr>
                <a:solidFill>
                  <a:srgbClr val="E1A101"/>
                </a:solidFill>
              </a:defRPr>
            </a:lvl4pPr>
            <a:lvl5pPr lvl="4" rtl="0">
              <a:spcBef>
                <a:spcPts val="0"/>
              </a:spcBef>
              <a:spcAft>
                <a:spcPts val="0"/>
              </a:spcAft>
              <a:buClr>
                <a:srgbClr val="E1A101"/>
              </a:buClr>
              <a:buSzPts val="2800"/>
              <a:buNone/>
              <a:defRPr>
                <a:solidFill>
                  <a:srgbClr val="E1A101"/>
                </a:solidFill>
              </a:defRPr>
            </a:lvl5pPr>
            <a:lvl6pPr lvl="5" rtl="0">
              <a:spcBef>
                <a:spcPts val="0"/>
              </a:spcBef>
              <a:spcAft>
                <a:spcPts val="0"/>
              </a:spcAft>
              <a:buClr>
                <a:srgbClr val="E1A101"/>
              </a:buClr>
              <a:buSzPts val="2800"/>
              <a:buNone/>
              <a:defRPr>
                <a:solidFill>
                  <a:srgbClr val="E1A101"/>
                </a:solidFill>
              </a:defRPr>
            </a:lvl6pPr>
            <a:lvl7pPr lvl="6" rtl="0">
              <a:spcBef>
                <a:spcPts val="0"/>
              </a:spcBef>
              <a:spcAft>
                <a:spcPts val="0"/>
              </a:spcAft>
              <a:buClr>
                <a:srgbClr val="E1A101"/>
              </a:buClr>
              <a:buSzPts val="2800"/>
              <a:buNone/>
              <a:defRPr>
                <a:solidFill>
                  <a:srgbClr val="E1A101"/>
                </a:solidFill>
              </a:defRPr>
            </a:lvl7pPr>
            <a:lvl8pPr lvl="7" rtl="0">
              <a:spcBef>
                <a:spcPts val="0"/>
              </a:spcBef>
              <a:spcAft>
                <a:spcPts val="0"/>
              </a:spcAft>
              <a:buClr>
                <a:srgbClr val="E1A101"/>
              </a:buClr>
              <a:buSzPts val="2800"/>
              <a:buNone/>
              <a:defRPr>
                <a:solidFill>
                  <a:srgbClr val="E1A101"/>
                </a:solidFill>
              </a:defRPr>
            </a:lvl8pPr>
            <a:lvl9pPr lvl="8" rtl="0">
              <a:spcBef>
                <a:spcPts val="0"/>
              </a:spcBef>
              <a:spcAft>
                <a:spcPts val="0"/>
              </a:spcAft>
              <a:buClr>
                <a:srgbClr val="E1A101"/>
              </a:buClr>
              <a:buSzPts val="2800"/>
              <a:buNone/>
              <a:defRPr>
                <a:solidFill>
                  <a:srgbClr val="E1A101"/>
                </a:solidFill>
              </a:defRPr>
            </a:lvl9pPr>
          </a:lstStyle>
          <a:p>
            <a:endParaRPr/>
          </a:p>
        </p:txBody>
      </p:sp>
    </p:spTree>
    <p:extLst>
      <p:ext uri="{BB962C8B-B14F-4D97-AF65-F5344CB8AC3E}">
        <p14:creationId xmlns:p14="http://schemas.microsoft.com/office/powerpoint/2010/main" val="2075444708"/>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matchingName="Title + Three Columns 1">
  <p:cSld name="Title + Three Columns 1">
    <p:bg>
      <p:bgPr>
        <a:solidFill>
          <a:schemeClr val="accent4"/>
        </a:solidFill>
        <a:effectLst/>
      </p:bgPr>
    </p:bg>
    <p:spTree>
      <p:nvGrpSpPr>
        <p:cNvPr id="1" name="Shape 188"/>
        <p:cNvGrpSpPr/>
        <p:nvPr/>
      </p:nvGrpSpPr>
      <p:grpSpPr>
        <a:xfrm>
          <a:off x="0" y="0"/>
          <a:ext cx="0" cy="0"/>
          <a:chOff x="0" y="0"/>
          <a:chExt cx="0" cy="0"/>
        </a:xfrm>
      </p:grpSpPr>
      <p:sp>
        <p:nvSpPr>
          <p:cNvPr id="189" name="Google Shape;189;p23"/>
          <p:cNvSpPr/>
          <p:nvPr/>
        </p:nvSpPr>
        <p:spPr>
          <a:xfrm rot="5400000">
            <a:off x="365850" y="-365861"/>
            <a:ext cx="2428772" cy="3160480"/>
          </a:xfrm>
          <a:custGeom>
            <a:avLst/>
            <a:gdLst/>
            <a:ahLst/>
            <a:cxnLst/>
            <a:rect l="l" t="t" r="r" b="b"/>
            <a:pathLst>
              <a:path w="67734" h="88140" extrusionOk="0">
                <a:moveTo>
                  <a:pt x="1" y="1"/>
                </a:moveTo>
                <a:lnTo>
                  <a:pt x="1" y="88140"/>
                </a:lnTo>
                <a:lnTo>
                  <a:pt x="51731" y="88140"/>
                </a:lnTo>
                <a:cubicBezTo>
                  <a:pt x="47603" y="84759"/>
                  <a:pt x="44252" y="80587"/>
                  <a:pt x="42134" y="75339"/>
                </a:cubicBezTo>
                <a:cubicBezTo>
                  <a:pt x="40534" y="71072"/>
                  <a:pt x="39201" y="63873"/>
                  <a:pt x="44001" y="60940"/>
                </a:cubicBezTo>
                <a:cubicBezTo>
                  <a:pt x="53334" y="55073"/>
                  <a:pt x="66401" y="50807"/>
                  <a:pt x="67733" y="38807"/>
                </a:cubicBezTo>
                <a:cubicBezTo>
                  <a:pt x="67733" y="38008"/>
                  <a:pt x="66934" y="36407"/>
                  <a:pt x="66133" y="36140"/>
                </a:cubicBezTo>
                <a:cubicBezTo>
                  <a:pt x="60266" y="33207"/>
                  <a:pt x="49333" y="32674"/>
                  <a:pt x="52268" y="24941"/>
                </a:cubicBezTo>
                <a:cubicBezTo>
                  <a:pt x="53868" y="20674"/>
                  <a:pt x="58934" y="16941"/>
                  <a:pt x="57334" y="11875"/>
                </a:cubicBezTo>
                <a:cubicBezTo>
                  <a:pt x="56533" y="9741"/>
                  <a:pt x="54401" y="7342"/>
                  <a:pt x="52268" y="6541"/>
                </a:cubicBezTo>
                <a:cubicBezTo>
                  <a:pt x="49568" y="5296"/>
                  <a:pt x="46706" y="4980"/>
                  <a:pt x="43761" y="4980"/>
                </a:cubicBezTo>
                <a:cubicBezTo>
                  <a:pt x="40731" y="4980"/>
                  <a:pt x="37614" y="5314"/>
                  <a:pt x="34494" y="5314"/>
                </a:cubicBezTo>
                <a:cubicBezTo>
                  <a:pt x="32859" y="5314"/>
                  <a:pt x="31224" y="5222"/>
                  <a:pt x="29601" y="4943"/>
                </a:cubicBezTo>
                <a:cubicBezTo>
                  <a:pt x="27468" y="4675"/>
                  <a:pt x="25068" y="4409"/>
                  <a:pt x="23201" y="4142"/>
                </a:cubicBezTo>
                <a:cubicBezTo>
                  <a:pt x="15282" y="3285"/>
                  <a:pt x="6675" y="3972"/>
                  <a:pt x="1" y="1"/>
                </a:cubicBezTo>
                <a:close/>
              </a:path>
            </a:pathLst>
          </a:custGeom>
          <a:solidFill>
            <a:srgbClr val="E2DACC">
              <a:alpha val="410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190;p23"/>
          <p:cNvSpPr txBox="1">
            <a:spLocks noGrp="1"/>
          </p:cNvSpPr>
          <p:nvPr>
            <p:ph type="title"/>
          </p:nvPr>
        </p:nvSpPr>
        <p:spPr>
          <a:xfrm rot="-5400000">
            <a:off x="-3003200" y="2351100"/>
            <a:ext cx="6912600" cy="441300"/>
          </a:xfrm>
          <a:prstGeom prst="rect">
            <a:avLst/>
          </a:prstGeom>
        </p:spPr>
        <p:txBody>
          <a:bodyPr spcFirstLastPara="1" wrap="square" lIns="91425" tIns="91425" rIns="91425" bIns="91425" anchor="b" anchorCtr="0">
            <a:noAutofit/>
          </a:bodyPr>
          <a:lstStyle>
            <a:lvl1pPr lvl="0" algn="ctr" rtl="0">
              <a:spcBef>
                <a:spcPts val="0"/>
              </a:spcBef>
              <a:spcAft>
                <a:spcPts val="0"/>
              </a:spcAft>
              <a:buClr>
                <a:schemeClr val="accent1"/>
              </a:buClr>
              <a:buSzPts val="1800"/>
              <a:buNone/>
              <a:defRPr sz="1800">
                <a:solidFill>
                  <a:schemeClr val="accent1"/>
                </a:solidFill>
              </a:defRPr>
            </a:lvl1pPr>
            <a:lvl2pPr lvl="1" rtl="0">
              <a:spcBef>
                <a:spcPts val="0"/>
              </a:spcBef>
              <a:spcAft>
                <a:spcPts val="0"/>
              </a:spcAft>
              <a:buClr>
                <a:srgbClr val="E1A101"/>
              </a:buClr>
              <a:buSzPts val="2800"/>
              <a:buNone/>
              <a:defRPr>
                <a:solidFill>
                  <a:srgbClr val="E1A101"/>
                </a:solidFill>
              </a:defRPr>
            </a:lvl2pPr>
            <a:lvl3pPr lvl="2" rtl="0">
              <a:spcBef>
                <a:spcPts val="0"/>
              </a:spcBef>
              <a:spcAft>
                <a:spcPts val="0"/>
              </a:spcAft>
              <a:buClr>
                <a:srgbClr val="E1A101"/>
              </a:buClr>
              <a:buSzPts val="2800"/>
              <a:buNone/>
              <a:defRPr>
                <a:solidFill>
                  <a:srgbClr val="E1A101"/>
                </a:solidFill>
              </a:defRPr>
            </a:lvl3pPr>
            <a:lvl4pPr lvl="3" rtl="0">
              <a:spcBef>
                <a:spcPts val="0"/>
              </a:spcBef>
              <a:spcAft>
                <a:spcPts val="0"/>
              </a:spcAft>
              <a:buClr>
                <a:srgbClr val="E1A101"/>
              </a:buClr>
              <a:buSzPts val="2800"/>
              <a:buNone/>
              <a:defRPr>
                <a:solidFill>
                  <a:srgbClr val="E1A101"/>
                </a:solidFill>
              </a:defRPr>
            </a:lvl4pPr>
            <a:lvl5pPr lvl="4" rtl="0">
              <a:spcBef>
                <a:spcPts val="0"/>
              </a:spcBef>
              <a:spcAft>
                <a:spcPts val="0"/>
              </a:spcAft>
              <a:buClr>
                <a:srgbClr val="E1A101"/>
              </a:buClr>
              <a:buSzPts val="2800"/>
              <a:buNone/>
              <a:defRPr>
                <a:solidFill>
                  <a:srgbClr val="E1A101"/>
                </a:solidFill>
              </a:defRPr>
            </a:lvl5pPr>
            <a:lvl6pPr lvl="5" rtl="0">
              <a:spcBef>
                <a:spcPts val="0"/>
              </a:spcBef>
              <a:spcAft>
                <a:spcPts val="0"/>
              </a:spcAft>
              <a:buClr>
                <a:srgbClr val="E1A101"/>
              </a:buClr>
              <a:buSzPts val="2800"/>
              <a:buNone/>
              <a:defRPr>
                <a:solidFill>
                  <a:srgbClr val="E1A101"/>
                </a:solidFill>
              </a:defRPr>
            </a:lvl6pPr>
            <a:lvl7pPr lvl="6" rtl="0">
              <a:spcBef>
                <a:spcPts val="0"/>
              </a:spcBef>
              <a:spcAft>
                <a:spcPts val="0"/>
              </a:spcAft>
              <a:buClr>
                <a:srgbClr val="E1A101"/>
              </a:buClr>
              <a:buSzPts val="2800"/>
              <a:buNone/>
              <a:defRPr>
                <a:solidFill>
                  <a:srgbClr val="E1A101"/>
                </a:solidFill>
              </a:defRPr>
            </a:lvl7pPr>
            <a:lvl8pPr lvl="7" rtl="0">
              <a:spcBef>
                <a:spcPts val="0"/>
              </a:spcBef>
              <a:spcAft>
                <a:spcPts val="0"/>
              </a:spcAft>
              <a:buClr>
                <a:srgbClr val="E1A101"/>
              </a:buClr>
              <a:buSzPts val="2800"/>
              <a:buNone/>
              <a:defRPr>
                <a:solidFill>
                  <a:srgbClr val="E1A101"/>
                </a:solidFill>
              </a:defRPr>
            </a:lvl8pPr>
            <a:lvl9pPr lvl="8" rtl="0">
              <a:spcBef>
                <a:spcPts val="0"/>
              </a:spcBef>
              <a:spcAft>
                <a:spcPts val="0"/>
              </a:spcAft>
              <a:buClr>
                <a:srgbClr val="E1A101"/>
              </a:buClr>
              <a:buSzPts val="2800"/>
              <a:buNone/>
              <a:defRPr>
                <a:solidFill>
                  <a:srgbClr val="E1A101"/>
                </a:solidFill>
              </a:defRPr>
            </a:lvl9pPr>
          </a:lstStyle>
          <a:p>
            <a:endParaRPr/>
          </a:p>
        </p:txBody>
      </p:sp>
      <p:sp>
        <p:nvSpPr>
          <p:cNvPr id="191" name="Google Shape;191;p23"/>
          <p:cNvSpPr txBox="1">
            <a:spLocks noGrp="1"/>
          </p:cNvSpPr>
          <p:nvPr>
            <p:ph type="title" idx="2"/>
          </p:nvPr>
        </p:nvSpPr>
        <p:spPr>
          <a:xfrm>
            <a:off x="2498875" y="1078025"/>
            <a:ext cx="2513100" cy="455700"/>
          </a:xfrm>
          <a:prstGeom prst="rect">
            <a:avLst/>
          </a:prstGeom>
        </p:spPr>
        <p:txBody>
          <a:bodyPr spcFirstLastPara="1" wrap="square" lIns="91425" tIns="91425" rIns="91425" bIns="91425" anchor="b" anchorCtr="0">
            <a:noAutofit/>
          </a:bodyPr>
          <a:lstStyle>
            <a:lvl1pPr lvl="0" rtl="0">
              <a:spcBef>
                <a:spcPts val="0"/>
              </a:spcBef>
              <a:spcAft>
                <a:spcPts val="0"/>
              </a:spcAft>
              <a:buClr>
                <a:schemeClr val="accent1"/>
              </a:buClr>
              <a:buSzPts val="1800"/>
              <a:buNone/>
              <a:defRPr sz="1800">
                <a:solidFill>
                  <a:schemeClr val="accent1"/>
                </a:solidFill>
              </a:defRPr>
            </a:lvl1pPr>
            <a:lvl2pPr lvl="1" rtl="0">
              <a:spcBef>
                <a:spcPts val="0"/>
              </a:spcBef>
              <a:spcAft>
                <a:spcPts val="0"/>
              </a:spcAft>
              <a:buClr>
                <a:schemeClr val="accent1"/>
              </a:buClr>
              <a:buSzPts val="1800"/>
              <a:buNone/>
              <a:defRPr sz="1800">
                <a:solidFill>
                  <a:schemeClr val="accent1"/>
                </a:solidFill>
              </a:defRPr>
            </a:lvl2pPr>
            <a:lvl3pPr lvl="2" rtl="0">
              <a:spcBef>
                <a:spcPts val="0"/>
              </a:spcBef>
              <a:spcAft>
                <a:spcPts val="0"/>
              </a:spcAft>
              <a:buClr>
                <a:schemeClr val="accent1"/>
              </a:buClr>
              <a:buSzPts val="1800"/>
              <a:buNone/>
              <a:defRPr sz="1800">
                <a:solidFill>
                  <a:schemeClr val="accent1"/>
                </a:solidFill>
              </a:defRPr>
            </a:lvl3pPr>
            <a:lvl4pPr lvl="3" rtl="0">
              <a:spcBef>
                <a:spcPts val="0"/>
              </a:spcBef>
              <a:spcAft>
                <a:spcPts val="0"/>
              </a:spcAft>
              <a:buClr>
                <a:schemeClr val="accent1"/>
              </a:buClr>
              <a:buSzPts val="1800"/>
              <a:buNone/>
              <a:defRPr sz="1800">
                <a:solidFill>
                  <a:schemeClr val="accent1"/>
                </a:solidFill>
              </a:defRPr>
            </a:lvl4pPr>
            <a:lvl5pPr lvl="4" rtl="0">
              <a:spcBef>
                <a:spcPts val="0"/>
              </a:spcBef>
              <a:spcAft>
                <a:spcPts val="0"/>
              </a:spcAft>
              <a:buClr>
                <a:schemeClr val="accent1"/>
              </a:buClr>
              <a:buSzPts val="1800"/>
              <a:buNone/>
              <a:defRPr sz="1800">
                <a:solidFill>
                  <a:schemeClr val="accent1"/>
                </a:solidFill>
              </a:defRPr>
            </a:lvl5pPr>
            <a:lvl6pPr lvl="5" rtl="0">
              <a:spcBef>
                <a:spcPts val="0"/>
              </a:spcBef>
              <a:spcAft>
                <a:spcPts val="0"/>
              </a:spcAft>
              <a:buClr>
                <a:schemeClr val="accent1"/>
              </a:buClr>
              <a:buSzPts val="1800"/>
              <a:buNone/>
              <a:defRPr sz="1800">
                <a:solidFill>
                  <a:schemeClr val="accent1"/>
                </a:solidFill>
              </a:defRPr>
            </a:lvl6pPr>
            <a:lvl7pPr lvl="6" rtl="0">
              <a:spcBef>
                <a:spcPts val="0"/>
              </a:spcBef>
              <a:spcAft>
                <a:spcPts val="0"/>
              </a:spcAft>
              <a:buClr>
                <a:schemeClr val="accent1"/>
              </a:buClr>
              <a:buSzPts val="1800"/>
              <a:buNone/>
              <a:defRPr sz="1800">
                <a:solidFill>
                  <a:schemeClr val="accent1"/>
                </a:solidFill>
              </a:defRPr>
            </a:lvl7pPr>
            <a:lvl8pPr lvl="7" rtl="0">
              <a:spcBef>
                <a:spcPts val="0"/>
              </a:spcBef>
              <a:spcAft>
                <a:spcPts val="0"/>
              </a:spcAft>
              <a:buClr>
                <a:schemeClr val="accent1"/>
              </a:buClr>
              <a:buSzPts val="1800"/>
              <a:buNone/>
              <a:defRPr sz="1800">
                <a:solidFill>
                  <a:schemeClr val="accent1"/>
                </a:solidFill>
              </a:defRPr>
            </a:lvl8pPr>
            <a:lvl9pPr lvl="8" rtl="0">
              <a:spcBef>
                <a:spcPts val="0"/>
              </a:spcBef>
              <a:spcAft>
                <a:spcPts val="0"/>
              </a:spcAft>
              <a:buClr>
                <a:schemeClr val="accent1"/>
              </a:buClr>
              <a:buSzPts val="1800"/>
              <a:buNone/>
              <a:defRPr sz="1800">
                <a:solidFill>
                  <a:schemeClr val="accent1"/>
                </a:solidFill>
              </a:defRPr>
            </a:lvl9pPr>
          </a:lstStyle>
          <a:p>
            <a:endParaRPr/>
          </a:p>
        </p:txBody>
      </p:sp>
      <p:sp>
        <p:nvSpPr>
          <p:cNvPr id="192" name="Google Shape;192;p23"/>
          <p:cNvSpPr txBox="1">
            <a:spLocks noGrp="1"/>
          </p:cNvSpPr>
          <p:nvPr>
            <p:ph type="subTitle" idx="1"/>
          </p:nvPr>
        </p:nvSpPr>
        <p:spPr>
          <a:xfrm>
            <a:off x="2498875" y="1533727"/>
            <a:ext cx="2513100" cy="6189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Clr>
                <a:schemeClr val="dk2"/>
              </a:buClr>
              <a:buSzPts val="1400"/>
              <a:buNone/>
              <a:defRPr sz="1400">
                <a:solidFill>
                  <a:schemeClr val="dk2"/>
                </a:solidFill>
              </a:defRPr>
            </a:lvl1pPr>
            <a:lvl2pPr lvl="1" rtl="0">
              <a:lnSpc>
                <a:spcPct val="100000"/>
              </a:lnSpc>
              <a:spcBef>
                <a:spcPts val="0"/>
              </a:spcBef>
              <a:spcAft>
                <a:spcPts val="0"/>
              </a:spcAft>
              <a:buClr>
                <a:schemeClr val="dk2"/>
              </a:buClr>
              <a:buSzPts val="1400"/>
              <a:buNone/>
              <a:defRPr>
                <a:solidFill>
                  <a:schemeClr val="dk2"/>
                </a:solidFill>
              </a:defRPr>
            </a:lvl2pPr>
            <a:lvl3pPr lvl="2" rtl="0">
              <a:lnSpc>
                <a:spcPct val="100000"/>
              </a:lnSpc>
              <a:spcBef>
                <a:spcPts val="0"/>
              </a:spcBef>
              <a:spcAft>
                <a:spcPts val="0"/>
              </a:spcAft>
              <a:buClr>
                <a:schemeClr val="dk2"/>
              </a:buClr>
              <a:buSzPts val="1400"/>
              <a:buNone/>
              <a:defRPr>
                <a:solidFill>
                  <a:schemeClr val="dk2"/>
                </a:solidFill>
              </a:defRPr>
            </a:lvl3pPr>
            <a:lvl4pPr lvl="3" rtl="0">
              <a:lnSpc>
                <a:spcPct val="100000"/>
              </a:lnSpc>
              <a:spcBef>
                <a:spcPts val="0"/>
              </a:spcBef>
              <a:spcAft>
                <a:spcPts val="0"/>
              </a:spcAft>
              <a:buClr>
                <a:schemeClr val="dk2"/>
              </a:buClr>
              <a:buSzPts val="1400"/>
              <a:buNone/>
              <a:defRPr>
                <a:solidFill>
                  <a:schemeClr val="dk2"/>
                </a:solidFill>
              </a:defRPr>
            </a:lvl4pPr>
            <a:lvl5pPr lvl="4" rtl="0">
              <a:lnSpc>
                <a:spcPct val="100000"/>
              </a:lnSpc>
              <a:spcBef>
                <a:spcPts val="0"/>
              </a:spcBef>
              <a:spcAft>
                <a:spcPts val="0"/>
              </a:spcAft>
              <a:buClr>
                <a:schemeClr val="dk2"/>
              </a:buClr>
              <a:buSzPts val="1400"/>
              <a:buNone/>
              <a:defRPr>
                <a:solidFill>
                  <a:schemeClr val="dk2"/>
                </a:solidFill>
              </a:defRPr>
            </a:lvl5pPr>
            <a:lvl6pPr lvl="5" rtl="0">
              <a:lnSpc>
                <a:spcPct val="100000"/>
              </a:lnSpc>
              <a:spcBef>
                <a:spcPts val="0"/>
              </a:spcBef>
              <a:spcAft>
                <a:spcPts val="0"/>
              </a:spcAft>
              <a:buClr>
                <a:schemeClr val="dk2"/>
              </a:buClr>
              <a:buSzPts val="1400"/>
              <a:buNone/>
              <a:defRPr>
                <a:solidFill>
                  <a:schemeClr val="dk2"/>
                </a:solidFill>
              </a:defRPr>
            </a:lvl6pPr>
            <a:lvl7pPr lvl="6" rtl="0">
              <a:lnSpc>
                <a:spcPct val="100000"/>
              </a:lnSpc>
              <a:spcBef>
                <a:spcPts val="0"/>
              </a:spcBef>
              <a:spcAft>
                <a:spcPts val="0"/>
              </a:spcAft>
              <a:buClr>
                <a:schemeClr val="dk2"/>
              </a:buClr>
              <a:buSzPts val="1400"/>
              <a:buNone/>
              <a:defRPr>
                <a:solidFill>
                  <a:schemeClr val="dk2"/>
                </a:solidFill>
              </a:defRPr>
            </a:lvl7pPr>
            <a:lvl8pPr lvl="7" rtl="0">
              <a:lnSpc>
                <a:spcPct val="100000"/>
              </a:lnSpc>
              <a:spcBef>
                <a:spcPts val="0"/>
              </a:spcBef>
              <a:spcAft>
                <a:spcPts val="0"/>
              </a:spcAft>
              <a:buClr>
                <a:schemeClr val="dk2"/>
              </a:buClr>
              <a:buSzPts val="1400"/>
              <a:buNone/>
              <a:defRPr>
                <a:solidFill>
                  <a:schemeClr val="dk2"/>
                </a:solidFill>
              </a:defRPr>
            </a:lvl8pPr>
            <a:lvl9pPr lvl="8" rtl="0">
              <a:lnSpc>
                <a:spcPct val="100000"/>
              </a:lnSpc>
              <a:spcBef>
                <a:spcPts val="0"/>
              </a:spcBef>
              <a:spcAft>
                <a:spcPts val="0"/>
              </a:spcAft>
              <a:buClr>
                <a:schemeClr val="dk2"/>
              </a:buClr>
              <a:buSzPts val="1400"/>
              <a:buNone/>
              <a:defRPr>
                <a:solidFill>
                  <a:schemeClr val="dk2"/>
                </a:solidFill>
              </a:defRPr>
            </a:lvl9pPr>
          </a:lstStyle>
          <a:p>
            <a:endParaRPr/>
          </a:p>
        </p:txBody>
      </p:sp>
      <p:sp>
        <p:nvSpPr>
          <p:cNvPr id="193" name="Google Shape;193;p23"/>
          <p:cNvSpPr txBox="1">
            <a:spLocks noGrp="1"/>
          </p:cNvSpPr>
          <p:nvPr>
            <p:ph type="title" idx="3"/>
          </p:nvPr>
        </p:nvSpPr>
        <p:spPr>
          <a:xfrm>
            <a:off x="4861075" y="2110650"/>
            <a:ext cx="2513100" cy="455700"/>
          </a:xfrm>
          <a:prstGeom prst="rect">
            <a:avLst/>
          </a:prstGeom>
        </p:spPr>
        <p:txBody>
          <a:bodyPr spcFirstLastPara="1" wrap="square" lIns="91425" tIns="91425" rIns="91425" bIns="91425" anchor="b" anchorCtr="0">
            <a:noAutofit/>
          </a:bodyPr>
          <a:lstStyle>
            <a:lvl1pPr lvl="0" algn="r" rtl="0">
              <a:spcBef>
                <a:spcPts val="0"/>
              </a:spcBef>
              <a:spcAft>
                <a:spcPts val="0"/>
              </a:spcAft>
              <a:buClr>
                <a:schemeClr val="accent1"/>
              </a:buClr>
              <a:buSzPts val="1800"/>
              <a:buNone/>
              <a:defRPr sz="1800">
                <a:solidFill>
                  <a:schemeClr val="accent1"/>
                </a:solidFill>
              </a:defRPr>
            </a:lvl1pPr>
            <a:lvl2pPr lvl="1" algn="r" rtl="0">
              <a:spcBef>
                <a:spcPts val="0"/>
              </a:spcBef>
              <a:spcAft>
                <a:spcPts val="0"/>
              </a:spcAft>
              <a:buClr>
                <a:schemeClr val="accent1"/>
              </a:buClr>
              <a:buSzPts val="1800"/>
              <a:buNone/>
              <a:defRPr sz="1800">
                <a:solidFill>
                  <a:schemeClr val="accent1"/>
                </a:solidFill>
              </a:defRPr>
            </a:lvl2pPr>
            <a:lvl3pPr lvl="2" algn="r" rtl="0">
              <a:spcBef>
                <a:spcPts val="0"/>
              </a:spcBef>
              <a:spcAft>
                <a:spcPts val="0"/>
              </a:spcAft>
              <a:buClr>
                <a:schemeClr val="accent1"/>
              </a:buClr>
              <a:buSzPts val="1800"/>
              <a:buNone/>
              <a:defRPr sz="1800">
                <a:solidFill>
                  <a:schemeClr val="accent1"/>
                </a:solidFill>
              </a:defRPr>
            </a:lvl3pPr>
            <a:lvl4pPr lvl="3" algn="r" rtl="0">
              <a:spcBef>
                <a:spcPts val="0"/>
              </a:spcBef>
              <a:spcAft>
                <a:spcPts val="0"/>
              </a:spcAft>
              <a:buClr>
                <a:schemeClr val="accent1"/>
              </a:buClr>
              <a:buSzPts val="1800"/>
              <a:buNone/>
              <a:defRPr sz="1800">
                <a:solidFill>
                  <a:schemeClr val="accent1"/>
                </a:solidFill>
              </a:defRPr>
            </a:lvl4pPr>
            <a:lvl5pPr lvl="4" algn="r" rtl="0">
              <a:spcBef>
                <a:spcPts val="0"/>
              </a:spcBef>
              <a:spcAft>
                <a:spcPts val="0"/>
              </a:spcAft>
              <a:buClr>
                <a:schemeClr val="accent1"/>
              </a:buClr>
              <a:buSzPts val="1800"/>
              <a:buNone/>
              <a:defRPr sz="1800">
                <a:solidFill>
                  <a:schemeClr val="accent1"/>
                </a:solidFill>
              </a:defRPr>
            </a:lvl5pPr>
            <a:lvl6pPr lvl="5" algn="r" rtl="0">
              <a:spcBef>
                <a:spcPts val="0"/>
              </a:spcBef>
              <a:spcAft>
                <a:spcPts val="0"/>
              </a:spcAft>
              <a:buClr>
                <a:schemeClr val="accent1"/>
              </a:buClr>
              <a:buSzPts val="1800"/>
              <a:buNone/>
              <a:defRPr sz="1800">
                <a:solidFill>
                  <a:schemeClr val="accent1"/>
                </a:solidFill>
              </a:defRPr>
            </a:lvl6pPr>
            <a:lvl7pPr lvl="6" algn="r" rtl="0">
              <a:spcBef>
                <a:spcPts val="0"/>
              </a:spcBef>
              <a:spcAft>
                <a:spcPts val="0"/>
              </a:spcAft>
              <a:buClr>
                <a:schemeClr val="accent1"/>
              </a:buClr>
              <a:buSzPts val="1800"/>
              <a:buNone/>
              <a:defRPr sz="1800">
                <a:solidFill>
                  <a:schemeClr val="accent1"/>
                </a:solidFill>
              </a:defRPr>
            </a:lvl7pPr>
            <a:lvl8pPr lvl="7" algn="r" rtl="0">
              <a:spcBef>
                <a:spcPts val="0"/>
              </a:spcBef>
              <a:spcAft>
                <a:spcPts val="0"/>
              </a:spcAft>
              <a:buClr>
                <a:schemeClr val="accent1"/>
              </a:buClr>
              <a:buSzPts val="1800"/>
              <a:buNone/>
              <a:defRPr sz="1800">
                <a:solidFill>
                  <a:schemeClr val="accent1"/>
                </a:solidFill>
              </a:defRPr>
            </a:lvl8pPr>
            <a:lvl9pPr lvl="8" algn="r" rtl="0">
              <a:spcBef>
                <a:spcPts val="0"/>
              </a:spcBef>
              <a:spcAft>
                <a:spcPts val="0"/>
              </a:spcAft>
              <a:buClr>
                <a:schemeClr val="accent1"/>
              </a:buClr>
              <a:buSzPts val="1800"/>
              <a:buNone/>
              <a:defRPr sz="1800">
                <a:solidFill>
                  <a:schemeClr val="accent1"/>
                </a:solidFill>
              </a:defRPr>
            </a:lvl9pPr>
          </a:lstStyle>
          <a:p>
            <a:endParaRPr/>
          </a:p>
        </p:txBody>
      </p:sp>
      <p:sp>
        <p:nvSpPr>
          <p:cNvPr id="194" name="Google Shape;194;p23"/>
          <p:cNvSpPr txBox="1">
            <a:spLocks noGrp="1"/>
          </p:cNvSpPr>
          <p:nvPr>
            <p:ph type="subTitle" idx="4"/>
          </p:nvPr>
        </p:nvSpPr>
        <p:spPr>
          <a:xfrm>
            <a:off x="4861075" y="2566352"/>
            <a:ext cx="2513100" cy="618900"/>
          </a:xfrm>
          <a:prstGeom prst="rect">
            <a:avLst/>
          </a:prstGeom>
        </p:spPr>
        <p:txBody>
          <a:bodyPr spcFirstLastPara="1" wrap="square" lIns="91425" tIns="91425" rIns="91425" bIns="91425" anchor="t" anchorCtr="0">
            <a:noAutofit/>
          </a:bodyPr>
          <a:lstStyle>
            <a:lvl1pPr lvl="0" algn="r" rtl="0">
              <a:lnSpc>
                <a:spcPct val="100000"/>
              </a:lnSpc>
              <a:spcBef>
                <a:spcPts val="0"/>
              </a:spcBef>
              <a:spcAft>
                <a:spcPts val="0"/>
              </a:spcAft>
              <a:buClr>
                <a:schemeClr val="dk2"/>
              </a:buClr>
              <a:buSzPts val="1400"/>
              <a:buNone/>
              <a:defRPr sz="1400">
                <a:solidFill>
                  <a:schemeClr val="dk2"/>
                </a:solidFill>
              </a:defRPr>
            </a:lvl1pPr>
            <a:lvl2pPr lvl="1" algn="r" rtl="0">
              <a:lnSpc>
                <a:spcPct val="100000"/>
              </a:lnSpc>
              <a:spcBef>
                <a:spcPts val="0"/>
              </a:spcBef>
              <a:spcAft>
                <a:spcPts val="0"/>
              </a:spcAft>
              <a:buClr>
                <a:schemeClr val="dk2"/>
              </a:buClr>
              <a:buSzPts val="1400"/>
              <a:buNone/>
              <a:defRPr>
                <a:solidFill>
                  <a:schemeClr val="dk2"/>
                </a:solidFill>
              </a:defRPr>
            </a:lvl2pPr>
            <a:lvl3pPr lvl="2" algn="r" rtl="0">
              <a:lnSpc>
                <a:spcPct val="100000"/>
              </a:lnSpc>
              <a:spcBef>
                <a:spcPts val="0"/>
              </a:spcBef>
              <a:spcAft>
                <a:spcPts val="0"/>
              </a:spcAft>
              <a:buClr>
                <a:schemeClr val="dk2"/>
              </a:buClr>
              <a:buSzPts val="1400"/>
              <a:buNone/>
              <a:defRPr>
                <a:solidFill>
                  <a:schemeClr val="dk2"/>
                </a:solidFill>
              </a:defRPr>
            </a:lvl3pPr>
            <a:lvl4pPr lvl="3" algn="r" rtl="0">
              <a:lnSpc>
                <a:spcPct val="100000"/>
              </a:lnSpc>
              <a:spcBef>
                <a:spcPts val="0"/>
              </a:spcBef>
              <a:spcAft>
                <a:spcPts val="0"/>
              </a:spcAft>
              <a:buClr>
                <a:schemeClr val="dk2"/>
              </a:buClr>
              <a:buSzPts val="1400"/>
              <a:buNone/>
              <a:defRPr>
                <a:solidFill>
                  <a:schemeClr val="dk2"/>
                </a:solidFill>
              </a:defRPr>
            </a:lvl4pPr>
            <a:lvl5pPr lvl="4" algn="r" rtl="0">
              <a:lnSpc>
                <a:spcPct val="100000"/>
              </a:lnSpc>
              <a:spcBef>
                <a:spcPts val="0"/>
              </a:spcBef>
              <a:spcAft>
                <a:spcPts val="0"/>
              </a:spcAft>
              <a:buClr>
                <a:schemeClr val="dk2"/>
              </a:buClr>
              <a:buSzPts val="1400"/>
              <a:buNone/>
              <a:defRPr>
                <a:solidFill>
                  <a:schemeClr val="dk2"/>
                </a:solidFill>
              </a:defRPr>
            </a:lvl5pPr>
            <a:lvl6pPr lvl="5" algn="r" rtl="0">
              <a:lnSpc>
                <a:spcPct val="100000"/>
              </a:lnSpc>
              <a:spcBef>
                <a:spcPts val="0"/>
              </a:spcBef>
              <a:spcAft>
                <a:spcPts val="0"/>
              </a:spcAft>
              <a:buClr>
                <a:schemeClr val="dk2"/>
              </a:buClr>
              <a:buSzPts val="1400"/>
              <a:buNone/>
              <a:defRPr>
                <a:solidFill>
                  <a:schemeClr val="dk2"/>
                </a:solidFill>
              </a:defRPr>
            </a:lvl6pPr>
            <a:lvl7pPr lvl="6" algn="r" rtl="0">
              <a:lnSpc>
                <a:spcPct val="100000"/>
              </a:lnSpc>
              <a:spcBef>
                <a:spcPts val="0"/>
              </a:spcBef>
              <a:spcAft>
                <a:spcPts val="0"/>
              </a:spcAft>
              <a:buClr>
                <a:schemeClr val="dk2"/>
              </a:buClr>
              <a:buSzPts val="1400"/>
              <a:buNone/>
              <a:defRPr>
                <a:solidFill>
                  <a:schemeClr val="dk2"/>
                </a:solidFill>
              </a:defRPr>
            </a:lvl7pPr>
            <a:lvl8pPr lvl="7" algn="r" rtl="0">
              <a:lnSpc>
                <a:spcPct val="100000"/>
              </a:lnSpc>
              <a:spcBef>
                <a:spcPts val="0"/>
              </a:spcBef>
              <a:spcAft>
                <a:spcPts val="0"/>
              </a:spcAft>
              <a:buClr>
                <a:schemeClr val="dk2"/>
              </a:buClr>
              <a:buSzPts val="1400"/>
              <a:buNone/>
              <a:defRPr>
                <a:solidFill>
                  <a:schemeClr val="dk2"/>
                </a:solidFill>
              </a:defRPr>
            </a:lvl8pPr>
            <a:lvl9pPr lvl="8" algn="r" rtl="0">
              <a:lnSpc>
                <a:spcPct val="100000"/>
              </a:lnSpc>
              <a:spcBef>
                <a:spcPts val="0"/>
              </a:spcBef>
              <a:spcAft>
                <a:spcPts val="0"/>
              </a:spcAft>
              <a:buClr>
                <a:schemeClr val="dk2"/>
              </a:buClr>
              <a:buSzPts val="1400"/>
              <a:buNone/>
              <a:defRPr>
                <a:solidFill>
                  <a:schemeClr val="dk2"/>
                </a:solidFill>
              </a:defRPr>
            </a:lvl9pPr>
          </a:lstStyle>
          <a:p>
            <a:endParaRPr/>
          </a:p>
        </p:txBody>
      </p:sp>
      <p:sp>
        <p:nvSpPr>
          <p:cNvPr id="195" name="Google Shape;195;p23"/>
          <p:cNvSpPr txBox="1">
            <a:spLocks noGrp="1"/>
          </p:cNvSpPr>
          <p:nvPr>
            <p:ph type="title" idx="5"/>
          </p:nvPr>
        </p:nvSpPr>
        <p:spPr>
          <a:xfrm>
            <a:off x="2498875" y="3143275"/>
            <a:ext cx="2513100" cy="455700"/>
          </a:xfrm>
          <a:prstGeom prst="rect">
            <a:avLst/>
          </a:prstGeom>
        </p:spPr>
        <p:txBody>
          <a:bodyPr spcFirstLastPara="1" wrap="square" lIns="91425" tIns="91425" rIns="91425" bIns="91425" anchor="b" anchorCtr="0">
            <a:noAutofit/>
          </a:bodyPr>
          <a:lstStyle>
            <a:lvl1pPr lvl="0" rtl="0">
              <a:spcBef>
                <a:spcPts val="0"/>
              </a:spcBef>
              <a:spcAft>
                <a:spcPts val="0"/>
              </a:spcAft>
              <a:buClr>
                <a:schemeClr val="accent1"/>
              </a:buClr>
              <a:buSzPts val="1800"/>
              <a:buNone/>
              <a:defRPr sz="1800">
                <a:solidFill>
                  <a:schemeClr val="accent1"/>
                </a:solidFill>
              </a:defRPr>
            </a:lvl1pPr>
            <a:lvl2pPr lvl="1" rtl="0">
              <a:spcBef>
                <a:spcPts val="0"/>
              </a:spcBef>
              <a:spcAft>
                <a:spcPts val="0"/>
              </a:spcAft>
              <a:buClr>
                <a:schemeClr val="accent1"/>
              </a:buClr>
              <a:buSzPts val="1800"/>
              <a:buNone/>
              <a:defRPr sz="1800">
                <a:solidFill>
                  <a:schemeClr val="accent1"/>
                </a:solidFill>
              </a:defRPr>
            </a:lvl2pPr>
            <a:lvl3pPr lvl="2" rtl="0">
              <a:spcBef>
                <a:spcPts val="0"/>
              </a:spcBef>
              <a:spcAft>
                <a:spcPts val="0"/>
              </a:spcAft>
              <a:buClr>
                <a:schemeClr val="accent1"/>
              </a:buClr>
              <a:buSzPts val="1800"/>
              <a:buNone/>
              <a:defRPr sz="1800">
                <a:solidFill>
                  <a:schemeClr val="accent1"/>
                </a:solidFill>
              </a:defRPr>
            </a:lvl3pPr>
            <a:lvl4pPr lvl="3" rtl="0">
              <a:spcBef>
                <a:spcPts val="0"/>
              </a:spcBef>
              <a:spcAft>
                <a:spcPts val="0"/>
              </a:spcAft>
              <a:buClr>
                <a:schemeClr val="accent1"/>
              </a:buClr>
              <a:buSzPts val="1800"/>
              <a:buNone/>
              <a:defRPr sz="1800">
                <a:solidFill>
                  <a:schemeClr val="accent1"/>
                </a:solidFill>
              </a:defRPr>
            </a:lvl4pPr>
            <a:lvl5pPr lvl="4" rtl="0">
              <a:spcBef>
                <a:spcPts val="0"/>
              </a:spcBef>
              <a:spcAft>
                <a:spcPts val="0"/>
              </a:spcAft>
              <a:buClr>
                <a:schemeClr val="accent1"/>
              </a:buClr>
              <a:buSzPts val="1800"/>
              <a:buNone/>
              <a:defRPr sz="1800">
                <a:solidFill>
                  <a:schemeClr val="accent1"/>
                </a:solidFill>
              </a:defRPr>
            </a:lvl5pPr>
            <a:lvl6pPr lvl="5" rtl="0">
              <a:spcBef>
                <a:spcPts val="0"/>
              </a:spcBef>
              <a:spcAft>
                <a:spcPts val="0"/>
              </a:spcAft>
              <a:buClr>
                <a:schemeClr val="accent1"/>
              </a:buClr>
              <a:buSzPts val="1800"/>
              <a:buNone/>
              <a:defRPr sz="1800">
                <a:solidFill>
                  <a:schemeClr val="accent1"/>
                </a:solidFill>
              </a:defRPr>
            </a:lvl6pPr>
            <a:lvl7pPr lvl="6" rtl="0">
              <a:spcBef>
                <a:spcPts val="0"/>
              </a:spcBef>
              <a:spcAft>
                <a:spcPts val="0"/>
              </a:spcAft>
              <a:buClr>
                <a:schemeClr val="accent1"/>
              </a:buClr>
              <a:buSzPts val="1800"/>
              <a:buNone/>
              <a:defRPr sz="1800">
                <a:solidFill>
                  <a:schemeClr val="accent1"/>
                </a:solidFill>
              </a:defRPr>
            </a:lvl7pPr>
            <a:lvl8pPr lvl="7" rtl="0">
              <a:spcBef>
                <a:spcPts val="0"/>
              </a:spcBef>
              <a:spcAft>
                <a:spcPts val="0"/>
              </a:spcAft>
              <a:buClr>
                <a:schemeClr val="accent1"/>
              </a:buClr>
              <a:buSzPts val="1800"/>
              <a:buNone/>
              <a:defRPr sz="1800">
                <a:solidFill>
                  <a:schemeClr val="accent1"/>
                </a:solidFill>
              </a:defRPr>
            </a:lvl8pPr>
            <a:lvl9pPr lvl="8" rtl="0">
              <a:spcBef>
                <a:spcPts val="0"/>
              </a:spcBef>
              <a:spcAft>
                <a:spcPts val="0"/>
              </a:spcAft>
              <a:buClr>
                <a:schemeClr val="accent1"/>
              </a:buClr>
              <a:buSzPts val="1800"/>
              <a:buNone/>
              <a:defRPr sz="1800">
                <a:solidFill>
                  <a:schemeClr val="accent1"/>
                </a:solidFill>
              </a:defRPr>
            </a:lvl9pPr>
          </a:lstStyle>
          <a:p>
            <a:endParaRPr/>
          </a:p>
        </p:txBody>
      </p:sp>
      <p:sp>
        <p:nvSpPr>
          <p:cNvPr id="196" name="Google Shape;196;p23"/>
          <p:cNvSpPr txBox="1">
            <a:spLocks noGrp="1"/>
          </p:cNvSpPr>
          <p:nvPr>
            <p:ph type="subTitle" idx="6"/>
          </p:nvPr>
        </p:nvSpPr>
        <p:spPr>
          <a:xfrm>
            <a:off x="2498875" y="3598977"/>
            <a:ext cx="2513100" cy="6189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Clr>
                <a:schemeClr val="dk2"/>
              </a:buClr>
              <a:buSzPts val="1400"/>
              <a:buNone/>
              <a:defRPr sz="1400">
                <a:solidFill>
                  <a:schemeClr val="dk2"/>
                </a:solidFill>
              </a:defRPr>
            </a:lvl1pPr>
            <a:lvl2pPr lvl="1" rtl="0">
              <a:lnSpc>
                <a:spcPct val="100000"/>
              </a:lnSpc>
              <a:spcBef>
                <a:spcPts val="0"/>
              </a:spcBef>
              <a:spcAft>
                <a:spcPts val="0"/>
              </a:spcAft>
              <a:buClr>
                <a:schemeClr val="dk2"/>
              </a:buClr>
              <a:buSzPts val="1400"/>
              <a:buNone/>
              <a:defRPr>
                <a:solidFill>
                  <a:schemeClr val="dk2"/>
                </a:solidFill>
              </a:defRPr>
            </a:lvl2pPr>
            <a:lvl3pPr lvl="2" rtl="0">
              <a:lnSpc>
                <a:spcPct val="100000"/>
              </a:lnSpc>
              <a:spcBef>
                <a:spcPts val="0"/>
              </a:spcBef>
              <a:spcAft>
                <a:spcPts val="0"/>
              </a:spcAft>
              <a:buClr>
                <a:schemeClr val="dk2"/>
              </a:buClr>
              <a:buSzPts val="1400"/>
              <a:buNone/>
              <a:defRPr>
                <a:solidFill>
                  <a:schemeClr val="dk2"/>
                </a:solidFill>
              </a:defRPr>
            </a:lvl3pPr>
            <a:lvl4pPr lvl="3" rtl="0">
              <a:lnSpc>
                <a:spcPct val="100000"/>
              </a:lnSpc>
              <a:spcBef>
                <a:spcPts val="0"/>
              </a:spcBef>
              <a:spcAft>
                <a:spcPts val="0"/>
              </a:spcAft>
              <a:buClr>
                <a:schemeClr val="dk2"/>
              </a:buClr>
              <a:buSzPts val="1400"/>
              <a:buNone/>
              <a:defRPr>
                <a:solidFill>
                  <a:schemeClr val="dk2"/>
                </a:solidFill>
              </a:defRPr>
            </a:lvl4pPr>
            <a:lvl5pPr lvl="4" rtl="0">
              <a:lnSpc>
                <a:spcPct val="100000"/>
              </a:lnSpc>
              <a:spcBef>
                <a:spcPts val="0"/>
              </a:spcBef>
              <a:spcAft>
                <a:spcPts val="0"/>
              </a:spcAft>
              <a:buClr>
                <a:schemeClr val="dk2"/>
              </a:buClr>
              <a:buSzPts val="1400"/>
              <a:buNone/>
              <a:defRPr>
                <a:solidFill>
                  <a:schemeClr val="dk2"/>
                </a:solidFill>
              </a:defRPr>
            </a:lvl5pPr>
            <a:lvl6pPr lvl="5" rtl="0">
              <a:lnSpc>
                <a:spcPct val="100000"/>
              </a:lnSpc>
              <a:spcBef>
                <a:spcPts val="0"/>
              </a:spcBef>
              <a:spcAft>
                <a:spcPts val="0"/>
              </a:spcAft>
              <a:buClr>
                <a:schemeClr val="dk2"/>
              </a:buClr>
              <a:buSzPts val="1400"/>
              <a:buNone/>
              <a:defRPr>
                <a:solidFill>
                  <a:schemeClr val="dk2"/>
                </a:solidFill>
              </a:defRPr>
            </a:lvl6pPr>
            <a:lvl7pPr lvl="6" rtl="0">
              <a:lnSpc>
                <a:spcPct val="100000"/>
              </a:lnSpc>
              <a:spcBef>
                <a:spcPts val="0"/>
              </a:spcBef>
              <a:spcAft>
                <a:spcPts val="0"/>
              </a:spcAft>
              <a:buClr>
                <a:schemeClr val="dk2"/>
              </a:buClr>
              <a:buSzPts val="1400"/>
              <a:buNone/>
              <a:defRPr>
                <a:solidFill>
                  <a:schemeClr val="dk2"/>
                </a:solidFill>
              </a:defRPr>
            </a:lvl7pPr>
            <a:lvl8pPr lvl="7" rtl="0">
              <a:lnSpc>
                <a:spcPct val="100000"/>
              </a:lnSpc>
              <a:spcBef>
                <a:spcPts val="0"/>
              </a:spcBef>
              <a:spcAft>
                <a:spcPts val="0"/>
              </a:spcAft>
              <a:buClr>
                <a:schemeClr val="dk2"/>
              </a:buClr>
              <a:buSzPts val="1400"/>
              <a:buNone/>
              <a:defRPr>
                <a:solidFill>
                  <a:schemeClr val="dk2"/>
                </a:solidFill>
              </a:defRPr>
            </a:lvl8pPr>
            <a:lvl9pPr lvl="8" rtl="0">
              <a:lnSpc>
                <a:spcPct val="100000"/>
              </a:lnSpc>
              <a:spcBef>
                <a:spcPts val="0"/>
              </a:spcBef>
              <a:spcAft>
                <a:spcPts val="0"/>
              </a:spcAft>
              <a:buClr>
                <a:schemeClr val="dk2"/>
              </a:buClr>
              <a:buSzPts val="1400"/>
              <a:buNone/>
              <a:defRPr>
                <a:solidFill>
                  <a:schemeClr val="dk2"/>
                </a:solidFill>
              </a:defRPr>
            </a:lvl9pPr>
          </a:lstStyle>
          <a:p>
            <a:endParaRPr/>
          </a:p>
        </p:txBody>
      </p:sp>
    </p:spTree>
    <p:extLst>
      <p:ext uri="{BB962C8B-B14F-4D97-AF65-F5344CB8AC3E}">
        <p14:creationId xmlns:p14="http://schemas.microsoft.com/office/powerpoint/2010/main" val="2734174537"/>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matchingName="Section 1">
  <p:cSld name="Section 1">
    <p:spTree>
      <p:nvGrpSpPr>
        <p:cNvPr id="1" name="Shape 197"/>
        <p:cNvGrpSpPr/>
        <p:nvPr/>
      </p:nvGrpSpPr>
      <p:grpSpPr>
        <a:xfrm>
          <a:off x="0" y="0"/>
          <a:ext cx="0" cy="0"/>
          <a:chOff x="0" y="0"/>
          <a:chExt cx="0" cy="0"/>
        </a:xfrm>
      </p:grpSpPr>
      <p:sp>
        <p:nvSpPr>
          <p:cNvPr id="198" name="Google Shape;198;p24"/>
          <p:cNvSpPr/>
          <p:nvPr/>
        </p:nvSpPr>
        <p:spPr>
          <a:xfrm>
            <a:off x="-847950" y="-36762"/>
            <a:ext cx="7060400" cy="5217025"/>
          </a:xfrm>
          <a:custGeom>
            <a:avLst/>
            <a:gdLst/>
            <a:ahLst/>
            <a:cxnLst/>
            <a:rect l="l" t="t" r="r" b="b"/>
            <a:pathLst>
              <a:path w="282416" h="208681" extrusionOk="0">
                <a:moveTo>
                  <a:pt x="0" y="0"/>
                </a:moveTo>
                <a:lnTo>
                  <a:pt x="0" y="208681"/>
                </a:lnTo>
                <a:lnTo>
                  <a:pt x="282416" y="208681"/>
                </a:lnTo>
                <a:cubicBezTo>
                  <a:pt x="276843" y="196154"/>
                  <a:pt x="271672" y="183426"/>
                  <a:pt x="259101" y="180305"/>
                </a:cubicBezTo>
                <a:cubicBezTo>
                  <a:pt x="256609" y="179688"/>
                  <a:pt x="254040" y="179555"/>
                  <a:pt x="251452" y="179555"/>
                </a:cubicBezTo>
                <a:cubicBezTo>
                  <a:pt x="249497" y="179555"/>
                  <a:pt x="247531" y="179631"/>
                  <a:pt x="245581" y="179631"/>
                </a:cubicBezTo>
                <a:cubicBezTo>
                  <a:pt x="242559" y="179631"/>
                  <a:pt x="239574" y="179449"/>
                  <a:pt x="236721" y="178522"/>
                </a:cubicBezTo>
                <a:cubicBezTo>
                  <a:pt x="222678" y="173930"/>
                  <a:pt x="220004" y="154961"/>
                  <a:pt x="223303" y="140584"/>
                </a:cubicBezTo>
                <a:cubicBezTo>
                  <a:pt x="226579" y="126207"/>
                  <a:pt x="233266" y="111339"/>
                  <a:pt x="228674" y="97297"/>
                </a:cubicBezTo>
                <a:cubicBezTo>
                  <a:pt x="222723" y="79108"/>
                  <a:pt x="201191" y="71730"/>
                  <a:pt x="188463" y="57420"/>
                </a:cubicBezTo>
                <a:cubicBezTo>
                  <a:pt x="174755" y="42039"/>
                  <a:pt x="173462" y="17587"/>
                  <a:pt x="18373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199;p24"/>
          <p:cNvSpPr txBox="1">
            <a:spLocks noGrp="1"/>
          </p:cNvSpPr>
          <p:nvPr>
            <p:ph type="title"/>
          </p:nvPr>
        </p:nvSpPr>
        <p:spPr>
          <a:xfrm>
            <a:off x="1106451" y="2531850"/>
            <a:ext cx="3445500" cy="841800"/>
          </a:xfrm>
          <a:prstGeom prst="rect">
            <a:avLst/>
          </a:prstGeom>
        </p:spPr>
        <p:txBody>
          <a:bodyPr spcFirstLastPara="1" wrap="square" lIns="91425" tIns="91425" rIns="91425" bIns="91425" anchor="ctr" anchorCtr="0">
            <a:noAutofit/>
          </a:bodyPr>
          <a:lstStyle>
            <a:lvl1pPr lvl="0" rtl="0">
              <a:spcBef>
                <a:spcPts val="0"/>
              </a:spcBef>
              <a:spcAft>
                <a:spcPts val="0"/>
              </a:spcAft>
              <a:buClr>
                <a:schemeClr val="dk2"/>
              </a:buClr>
              <a:buSzPts val="3600"/>
              <a:buNone/>
              <a:defRPr sz="3600">
                <a:solidFill>
                  <a:schemeClr val="dk2"/>
                </a:solidFill>
              </a:defRPr>
            </a:lvl1pPr>
            <a:lvl2pPr lvl="1" rtl="0">
              <a:spcBef>
                <a:spcPts val="0"/>
              </a:spcBef>
              <a:spcAft>
                <a:spcPts val="0"/>
              </a:spcAft>
              <a:buClr>
                <a:schemeClr val="dk2"/>
              </a:buClr>
              <a:buSzPts val="3600"/>
              <a:buNone/>
              <a:defRPr sz="3600">
                <a:solidFill>
                  <a:schemeClr val="dk2"/>
                </a:solidFill>
              </a:defRPr>
            </a:lvl2pPr>
            <a:lvl3pPr lvl="2" rtl="0">
              <a:spcBef>
                <a:spcPts val="0"/>
              </a:spcBef>
              <a:spcAft>
                <a:spcPts val="0"/>
              </a:spcAft>
              <a:buClr>
                <a:schemeClr val="dk2"/>
              </a:buClr>
              <a:buSzPts val="3600"/>
              <a:buNone/>
              <a:defRPr sz="3600">
                <a:solidFill>
                  <a:schemeClr val="dk2"/>
                </a:solidFill>
              </a:defRPr>
            </a:lvl3pPr>
            <a:lvl4pPr lvl="3" rtl="0">
              <a:spcBef>
                <a:spcPts val="0"/>
              </a:spcBef>
              <a:spcAft>
                <a:spcPts val="0"/>
              </a:spcAft>
              <a:buClr>
                <a:schemeClr val="dk2"/>
              </a:buClr>
              <a:buSzPts val="3600"/>
              <a:buNone/>
              <a:defRPr sz="3600">
                <a:solidFill>
                  <a:schemeClr val="dk2"/>
                </a:solidFill>
              </a:defRPr>
            </a:lvl4pPr>
            <a:lvl5pPr lvl="4" rtl="0">
              <a:spcBef>
                <a:spcPts val="0"/>
              </a:spcBef>
              <a:spcAft>
                <a:spcPts val="0"/>
              </a:spcAft>
              <a:buClr>
                <a:schemeClr val="dk2"/>
              </a:buClr>
              <a:buSzPts val="3600"/>
              <a:buNone/>
              <a:defRPr sz="3600">
                <a:solidFill>
                  <a:schemeClr val="dk2"/>
                </a:solidFill>
              </a:defRPr>
            </a:lvl5pPr>
            <a:lvl6pPr lvl="5" rtl="0">
              <a:spcBef>
                <a:spcPts val="0"/>
              </a:spcBef>
              <a:spcAft>
                <a:spcPts val="0"/>
              </a:spcAft>
              <a:buClr>
                <a:schemeClr val="dk2"/>
              </a:buClr>
              <a:buSzPts val="3600"/>
              <a:buNone/>
              <a:defRPr sz="3600">
                <a:solidFill>
                  <a:schemeClr val="dk2"/>
                </a:solidFill>
              </a:defRPr>
            </a:lvl6pPr>
            <a:lvl7pPr lvl="6" rtl="0">
              <a:spcBef>
                <a:spcPts val="0"/>
              </a:spcBef>
              <a:spcAft>
                <a:spcPts val="0"/>
              </a:spcAft>
              <a:buClr>
                <a:schemeClr val="dk2"/>
              </a:buClr>
              <a:buSzPts val="3600"/>
              <a:buNone/>
              <a:defRPr sz="3600">
                <a:solidFill>
                  <a:schemeClr val="dk2"/>
                </a:solidFill>
              </a:defRPr>
            </a:lvl7pPr>
            <a:lvl8pPr lvl="7" rtl="0">
              <a:spcBef>
                <a:spcPts val="0"/>
              </a:spcBef>
              <a:spcAft>
                <a:spcPts val="0"/>
              </a:spcAft>
              <a:buClr>
                <a:schemeClr val="dk2"/>
              </a:buClr>
              <a:buSzPts val="3600"/>
              <a:buNone/>
              <a:defRPr sz="3600">
                <a:solidFill>
                  <a:schemeClr val="dk2"/>
                </a:solidFill>
              </a:defRPr>
            </a:lvl8pPr>
            <a:lvl9pPr lvl="8" rtl="0">
              <a:spcBef>
                <a:spcPts val="0"/>
              </a:spcBef>
              <a:spcAft>
                <a:spcPts val="0"/>
              </a:spcAft>
              <a:buClr>
                <a:schemeClr val="dk2"/>
              </a:buClr>
              <a:buSzPts val="3600"/>
              <a:buNone/>
              <a:defRPr sz="3600">
                <a:solidFill>
                  <a:schemeClr val="dk2"/>
                </a:solidFill>
              </a:defRPr>
            </a:lvl9pPr>
          </a:lstStyle>
          <a:p>
            <a:endParaRPr/>
          </a:p>
        </p:txBody>
      </p:sp>
      <p:sp>
        <p:nvSpPr>
          <p:cNvPr id="200" name="Google Shape;200;p24"/>
          <p:cNvSpPr txBox="1">
            <a:spLocks noGrp="1"/>
          </p:cNvSpPr>
          <p:nvPr>
            <p:ph type="title" idx="2" hasCustomPrompt="1"/>
          </p:nvPr>
        </p:nvSpPr>
        <p:spPr>
          <a:xfrm>
            <a:off x="1106451" y="1497172"/>
            <a:ext cx="1733700" cy="841800"/>
          </a:xfrm>
          <a:prstGeom prst="rect">
            <a:avLst/>
          </a:prstGeom>
        </p:spPr>
        <p:txBody>
          <a:bodyPr spcFirstLastPara="1" wrap="square" lIns="91425" tIns="91425" rIns="91425" bIns="91425" anchor="b" anchorCtr="0">
            <a:noAutofit/>
          </a:bodyPr>
          <a:lstStyle>
            <a:lvl1pPr lvl="0" rtl="0">
              <a:spcBef>
                <a:spcPts val="0"/>
              </a:spcBef>
              <a:spcAft>
                <a:spcPts val="0"/>
              </a:spcAft>
              <a:buClr>
                <a:schemeClr val="dk2"/>
              </a:buClr>
              <a:buSzPts val="4800"/>
              <a:buNone/>
              <a:defRPr sz="4800">
                <a:solidFill>
                  <a:schemeClr val="dk2"/>
                </a:solidFill>
              </a:defRPr>
            </a:lvl1pPr>
            <a:lvl2pPr lvl="1" rtl="0">
              <a:spcBef>
                <a:spcPts val="0"/>
              </a:spcBef>
              <a:spcAft>
                <a:spcPts val="0"/>
              </a:spcAft>
              <a:buClr>
                <a:schemeClr val="dk2"/>
              </a:buClr>
              <a:buSzPts val="4800"/>
              <a:buNone/>
              <a:defRPr sz="4800">
                <a:solidFill>
                  <a:schemeClr val="dk2"/>
                </a:solidFill>
              </a:defRPr>
            </a:lvl2pPr>
            <a:lvl3pPr lvl="2" rtl="0">
              <a:spcBef>
                <a:spcPts val="0"/>
              </a:spcBef>
              <a:spcAft>
                <a:spcPts val="0"/>
              </a:spcAft>
              <a:buClr>
                <a:schemeClr val="dk2"/>
              </a:buClr>
              <a:buSzPts val="4800"/>
              <a:buNone/>
              <a:defRPr sz="4800">
                <a:solidFill>
                  <a:schemeClr val="dk2"/>
                </a:solidFill>
              </a:defRPr>
            </a:lvl3pPr>
            <a:lvl4pPr lvl="3" rtl="0">
              <a:spcBef>
                <a:spcPts val="0"/>
              </a:spcBef>
              <a:spcAft>
                <a:spcPts val="0"/>
              </a:spcAft>
              <a:buClr>
                <a:schemeClr val="dk2"/>
              </a:buClr>
              <a:buSzPts val="4800"/>
              <a:buNone/>
              <a:defRPr sz="4800">
                <a:solidFill>
                  <a:schemeClr val="dk2"/>
                </a:solidFill>
              </a:defRPr>
            </a:lvl4pPr>
            <a:lvl5pPr lvl="4" rtl="0">
              <a:spcBef>
                <a:spcPts val="0"/>
              </a:spcBef>
              <a:spcAft>
                <a:spcPts val="0"/>
              </a:spcAft>
              <a:buClr>
                <a:schemeClr val="dk2"/>
              </a:buClr>
              <a:buSzPts val="4800"/>
              <a:buNone/>
              <a:defRPr sz="4800">
                <a:solidFill>
                  <a:schemeClr val="dk2"/>
                </a:solidFill>
              </a:defRPr>
            </a:lvl5pPr>
            <a:lvl6pPr lvl="5" rtl="0">
              <a:spcBef>
                <a:spcPts val="0"/>
              </a:spcBef>
              <a:spcAft>
                <a:spcPts val="0"/>
              </a:spcAft>
              <a:buClr>
                <a:schemeClr val="dk2"/>
              </a:buClr>
              <a:buSzPts val="4800"/>
              <a:buNone/>
              <a:defRPr sz="4800">
                <a:solidFill>
                  <a:schemeClr val="dk2"/>
                </a:solidFill>
              </a:defRPr>
            </a:lvl6pPr>
            <a:lvl7pPr lvl="6" rtl="0">
              <a:spcBef>
                <a:spcPts val="0"/>
              </a:spcBef>
              <a:spcAft>
                <a:spcPts val="0"/>
              </a:spcAft>
              <a:buClr>
                <a:schemeClr val="dk2"/>
              </a:buClr>
              <a:buSzPts val="4800"/>
              <a:buNone/>
              <a:defRPr sz="4800">
                <a:solidFill>
                  <a:schemeClr val="dk2"/>
                </a:solidFill>
              </a:defRPr>
            </a:lvl7pPr>
            <a:lvl8pPr lvl="7" rtl="0">
              <a:spcBef>
                <a:spcPts val="0"/>
              </a:spcBef>
              <a:spcAft>
                <a:spcPts val="0"/>
              </a:spcAft>
              <a:buClr>
                <a:schemeClr val="dk2"/>
              </a:buClr>
              <a:buSzPts val="4800"/>
              <a:buNone/>
              <a:defRPr sz="4800">
                <a:solidFill>
                  <a:schemeClr val="dk2"/>
                </a:solidFill>
              </a:defRPr>
            </a:lvl8pPr>
            <a:lvl9pPr lvl="8" rtl="0">
              <a:spcBef>
                <a:spcPts val="0"/>
              </a:spcBef>
              <a:spcAft>
                <a:spcPts val="0"/>
              </a:spcAft>
              <a:buClr>
                <a:schemeClr val="dk2"/>
              </a:buClr>
              <a:buSzPts val="4800"/>
              <a:buNone/>
              <a:defRPr sz="4800">
                <a:solidFill>
                  <a:schemeClr val="dk2"/>
                </a:solidFill>
              </a:defRPr>
            </a:lvl9pPr>
          </a:lstStyle>
          <a:p>
            <a:r>
              <a:t>xx%</a:t>
            </a:r>
          </a:p>
        </p:txBody>
      </p:sp>
      <p:sp>
        <p:nvSpPr>
          <p:cNvPr id="201" name="Google Shape;201;p24"/>
          <p:cNvSpPr txBox="1">
            <a:spLocks noGrp="1"/>
          </p:cNvSpPr>
          <p:nvPr>
            <p:ph type="subTitle" idx="1"/>
          </p:nvPr>
        </p:nvSpPr>
        <p:spPr>
          <a:xfrm>
            <a:off x="1106451" y="3642050"/>
            <a:ext cx="2851800" cy="7926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Clr>
                <a:schemeClr val="dk2"/>
              </a:buClr>
              <a:buSzPts val="1800"/>
              <a:buFont typeface="Fira Sans Condensed"/>
              <a:buNone/>
              <a:defRPr>
                <a:solidFill>
                  <a:schemeClr val="dk2"/>
                </a:solidFill>
                <a:latin typeface="Fira Sans Condensed"/>
                <a:ea typeface="Fira Sans Condensed"/>
                <a:cs typeface="Fira Sans Condensed"/>
                <a:sym typeface="Fira Sans Condensed"/>
              </a:defRPr>
            </a:lvl1pPr>
            <a:lvl2pPr lvl="1" rtl="0">
              <a:lnSpc>
                <a:spcPct val="100000"/>
              </a:lnSpc>
              <a:spcBef>
                <a:spcPts val="0"/>
              </a:spcBef>
              <a:spcAft>
                <a:spcPts val="0"/>
              </a:spcAft>
              <a:buClr>
                <a:schemeClr val="dk2"/>
              </a:buClr>
              <a:buSzPts val="1800"/>
              <a:buNone/>
              <a:defRPr sz="1800">
                <a:solidFill>
                  <a:schemeClr val="dk2"/>
                </a:solidFill>
              </a:defRPr>
            </a:lvl2pPr>
            <a:lvl3pPr lvl="2" rtl="0">
              <a:lnSpc>
                <a:spcPct val="100000"/>
              </a:lnSpc>
              <a:spcBef>
                <a:spcPts val="0"/>
              </a:spcBef>
              <a:spcAft>
                <a:spcPts val="0"/>
              </a:spcAft>
              <a:buClr>
                <a:schemeClr val="dk2"/>
              </a:buClr>
              <a:buSzPts val="1800"/>
              <a:buNone/>
              <a:defRPr sz="1800">
                <a:solidFill>
                  <a:schemeClr val="dk2"/>
                </a:solidFill>
              </a:defRPr>
            </a:lvl3pPr>
            <a:lvl4pPr lvl="3" rtl="0">
              <a:lnSpc>
                <a:spcPct val="100000"/>
              </a:lnSpc>
              <a:spcBef>
                <a:spcPts val="0"/>
              </a:spcBef>
              <a:spcAft>
                <a:spcPts val="0"/>
              </a:spcAft>
              <a:buClr>
                <a:schemeClr val="dk2"/>
              </a:buClr>
              <a:buSzPts val="1800"/>
              <a:buNone/>
              <a:defRPr sz="1800">
                <a:solidFill>
                  <a:schemeClr val="dk2"/>
                </a:solidFill>
              </a:defRPr>
            </a:lvl4pPr>
            <a:lvl5pPr lvl="4" rtl="0">
              <a:lnSpc>
                <a:spcPct val="100000"/>
              </a:lnSpc>
              <a:spcBef>
                <a:spcPts val="0"/>
              </a:spcBef>
              <a:spcAft>
                <a:spcPts val="0"/>
              </a:spcAft>
              <a:buClr>
                <a:schemeClr val="dk2"/>
              </a:buClr>
              <a:buSzPts val="1800"/>
              <a:buNone/>
              <a:defRPr sz="1800">
                <a:solidFill>
                  <a:schemeClr val="dk2"/>
                </a:solidFill>
              </a:defRPr>
            </a:lvl5pPr>
            <a:lvl6pPr lvl="5" rtl="0">
              <a:lnSpc>
                <a:spcPct val="100000"/>
              </a:lnSpc>
              <a:spcBef>
                <a:spcPts val="0"/>
              </a:spcBef>
              <a:spcAft>
                <a:spcPts val="0"/>
              </a:spcAft>
              <a:buClr>
                <a:schemeClr val="dk2"/>
              </a:buClr>
              <a:buSzPts val="1800"/>
              <a:buNone/>
              <a:defRPr sz="1800">
                <a:solidFill>
                  <a:schemeClr val="dk2"/>
                </a:solidFill>
              </a:defRPr>
            </a:lvl6pPr>
            <a:lvl7pPr lvl="6" rtl="0">
              <a:lnSpc>
                <a:spcPct val="100000"/>
              </a:lnSpc>
              <a:spcBef>
                <a:spcPts val="0"/>
              </a:spcBef>
              <a:spcAft>
                <a:spcPts val="0"/>
              </a:spcAft>
              <a:buClr>
                <a:schemeClr val="dk2"/>
              </a:buClr>
              <a:buSzPts val="1800"/>
              <a:buNone/>
              <a:defRPr sz="1800">
                <a:solidFill>
                  <a:schemeClr val="dk2"/>
                </a:solidFill>
              </a:defRPr>
            </a:lvl7pPr>
            <a:lvl8pPr lvl="7" rtl="0">
              <a:lnSpc>
                <a:spcPct val="100000"/>
              </a:lnSpc>
              <a:spcBef>
                <a:spcPts val="0"/>
              </a:spcBef>
              <a:spcAft>
                <a:spcPts val="0"/>
              </a:spcAft>
              <a:buClr>
                <a:schemeClr val="dk2"/>
              </a:buClr>
              <a:buSzPts val="1800"/>
              <a:buNone/>
              <a:defRPr sz="1800">
                <a:solidFill>
                  <a:schemeClr val="dk2"/>
                </a:solidFill>
              </a:defRPr>
            </a:lvl8pPr>
            <a:lvl9pPr lvl="8" rtl="0">
              <a:lnSpc>
                <a:spcPct val="100000"/>
              </a:lnSpc>
              <a:spcBef>
                <a:spcPts val="0"/>
              </a:spcBef>
              <a:spcAft>
                <a:spcPts val="0"/>
              </a:spcAft>
              <a:buClr>
                <a:schemeClr val="dk2"/>
              </a:buClr>
              <a:buSzPts val="1800"/>
              <a:buNone/>
              <a:defRPr sz="1800">
                <a:solidFill>
                  <a:schemeClr val="dk2"/>
                </a:solidFill>
              </a:defRPr>
            </a:lvl9pPr>
          </a:lstStyle>
          <a:p>
            <a:endParaRPr/>
          </a:p>
        </p:txBody>
      </p:sp>
    </p:spTree>
    <p:extLst>
      <p:ext uri="{BB962C8B-B14F-4D97-AF65-F5344CB8AC3E}">
        <p14:creationId xmlns:p14="http://schemas.microsoft.com/office/powerpoint/2010/main" val="3124509283"/>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matchingName="Title + Two Columns">
  <p:cSld name="Title + Two Columns">
    <p:spTree>
      <p:nvGrpSpPr>
        <p:cNvPr id="1" name="Shape 202"/>
        <p:cNvGrpSpPr/>
        <p:nvPr/>
      </p:nvGrpSpPr>
      <p:grpSpPr>
        <a:xfrm>
          <a:off x="0" y="0"/>
          <a:ext cx="0" cy="0"/>
          <a:chOff x="0" y="0"/>
          <a:chExt cx="0" cy="0"/>
        </a:xfrm>
      </p:grpSpPr>
      <p:sp>
        <p:nvSpPr>
          <p:cNvPr id="203" name="Google Shape;203;p25"/>
          <p:cNvSpPr/>
          <p:nvPr/>
        </p:nvSpPr>
        <p:spPr>
          <a:xfrm rot="10315358">
            <a:off x="-418306" y="-1189476"/>
            <a:ext cx="7455928" cy="8010265"/>
          </a:xfrm>
          <a:custGeom>
            <a:avLst/>
            <a:gdLst/>
            <a:ahLst/>
            <a:cxnLst/>
            <a:rect l="l" t="t" r="r" b="b"/>
            <a:pathLst>
              <a:path w="44009" h="47281" extrusionOk="0">
                <a:moveTo>
                  <a:pt x="33884" y="0"/>
                </a:moveTo>
                <a:cubicBezTo>
                  <a:pt x="33884" y="0"/>
                  <a:pt x="42340" y="9290"/>
                  <a:pt x="32634" y="11791"/>
                </a:cubicBezTo>
                <a:cubicBezTo>
                  <a:pt x="22928" y="14292"/>
                  <a:pt x="13995" y="13279"/>
                  <a:pt x="13280" y="25130"/>
                </a:cubicBezTo>
                <a:cubicBezTo>
                  <a:pt x="12566" y="36978"/>
                  <a:pt x="15536" y="41480"/>
                  <a:pt x="7682" y="42577"/>
                </a:cubicBezTo>
                <a:cubicBezTo>
                  <a:pt x="0" y="43648"/>
                  <a:pt x="121" y="47281"/>
                  <a:pt x="121" y="47281"/>
                </a:cubicBezTo>
                <a:lnTo>
                  <a:pt x="41983" y="47281"/>
                </a:lnTo>
                <a:cubicBezTo>
                  <a:pt x="41984" y="47281"/>
                  <a:pt x="41985" y="47281"/>
                  <a:pt x="41986" y="47281"/>
                </a:cubicBezTo>
                <a:cubicBezTo>
                  <a:pt x="43103" y="47281"/>
                  <a:pt x="44008" y="46374"/>
                  <a:pt x="44007" y="45257"/>
                </a:cubicBezTo>
                <a:lnTo>
                  <a:pt x="44007" y="2025"/>
                </a:lnTo>
                <a:cubicBezTo>
                  <a:pt x="44008" y="907"/>
                  <a:pt x="43101" y="0"/>
                  <a:pt x="41983" y="0"/>
                </a:cubicBezTo>
                <a:close/>
              </a:path>
            </a:pathLst>
          </a:custGeom>
          <a:solidFill>
            <a:srgbClr val="E2DACC">
              <a:alpha val="40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204;p25"/>
          <p:cNvSpPr txBox="1">
            <a:spLocks noGrp="1"/>
          </p:cNvSpPr>
          <p:nvPr>
            <p:ph type="title"/>
          </p:nvPr>
        </p:nvSpPr>
        <p:spPr>
          <a:xfrm>
            <a:off x="1875675" y="2890225"/>
            <a:ext cx="2239800" cy="565800"/>
          </a:xfrm>
          <a:prstGeom prst="rect">
            <a:avLst/>
          </a:prstGeom>
        </p:spPr>
        <p:txBody>
          <a:bodyPr spcFirstLastPara="1" wrap="square" lIns="91425" tIns="91425" rIns="91425" bIns="91425" anchor="b" anchorCtr="0">
            <a:noAutofit/>
          </a:bodyPr>
          <a:lstStyle>
            <a:lvl1pPr lvl="0" algn="ctr" rtl="0">
              <a:spcBef>
                <a:spcPts val="0"/>
              </a:spcBef>
              <a:spcAft>
                <a:spcPts val="0"/>
              </a:spcAft>
              <a:buClr>
                <a:schemeClr val="accent1"/>
              </a:buClr>
              <a:buSzPts val="1800"/>
              <a:buNone/>
              <a:defRPr sz="1800">
                <a:solidFill>
                  <a:schemeClr val="accent1"/>
                </a:solidFill>
              </a:defRPr>
            </a:lvl1pPr>
            <a:lvl2pPr lvl="1" algn="ctr" rtl="0">
              <a:spcBef>
                <a:spcPts val="0"/>
              </a:spcBef>
              <a:spcAft>
                <a:spcPts val="0"/>
              </a:spcAft>
              <a:buClr>
                <a:schemeClr val="accent1"/>
              </a:buClr>
              <a:buSzPts val="1800"/>
              <a:buNone/>
              <a:defRPr sz="1800">
                <a:solidFill>
                  <a:schemeClr val="accent1"/>
                </a:solidFill>
              </a:defRPr>
            </a:lvl2pPr>
            <a:lvl3pPr lvl="2" algn="ctr" rtl="0">
              <a:spcBef>
                <a:spcPts val="0"/>
              </a:spcBef>
              <a:spcAft>
                <a:spcPts val="0"/>
              </a:spcAft>
              <a:buClr>
                <a:schemeClr val="accent1"/>
              </a:buClr>
              <a:buSzPts val="1800"/>
              <a:buNone/>
              <a:defRPr sz="1800">
                <a:solidFill>
                  <a:schemeClr val="accent1"/>
                </a:solidFill>
              </a:defRPr>
            </a:lvl3pPr>
            <a:lvl4pPr lvl="3" algn="ctr" rtl="0">
              <a:spcBef>
                <a:spcPts val="0"/>
              </a:spcBef>
              <a:spcAft>
                <a:spcPts val="0"/>
              </a:spcAft>
              <a:buClr>
                <a:schemeClr val="accent1"/>
              </a:buClr>
              <a:buSzPts val="1800"/>
              <a:buNone/>
              <a:defRPr sz="1800">
                <a:solidFill>
                  <a:schemeClr val="accent1"/>
                </a:solidFill>
              </a:defRPr>
            </a:lvl4pPr>
            <a:lvl5pPr lvl="4" algn="ctr" rtl="0">
              <a:spcBef>
                <a:spcPts val="0"/>
              </a:spcBef>
              <a:spcAft>
                <a:spcPts val="0"/>
              </a:spcAft>
              <a:buClr>
                <a:schemeClr val="accent1"/>
              </a:buClr>
              <a:buSzPts val="1800"/>
              <a:buNone/>
              <a:defRPr sz="1800">
                <a:solidFill>
                  <a:schemeClr val="accent1"/>
                </a:solidFill>
              </a:defRPr>
            </a:lvl5pPr>
            <a:lvl6pPr lvl="5" algn="ctr" rtl="0">
              <a:spcBef>
                <a:spcPts val="0"/>
              </a:spcBef>
              <a:spcAft>
                <a:spcPts val="0"/>
              </a:spcAft>
              <a:buClr>
                <a:schemeClr val="accent1"/>
              </a:buClr>
              <a:buSzPts val="1800"/>
              <a:buNone/>
              <a:defRPr sz="1800">
                <a:solidFill>
                  <a:schemeClr val="accent1"/>
                </a:solidFill>
              </a:defRPr>
            </a:lvl6pPr>
            <a:lvl7pPr lvl="6" algn="ctr" rtl="0">
              <a:spcBef>
                <a:spcPts val="0"/>
              </a:spcBef>
              <a:spcAft>
                <a:spcPts val="0"/>
              </a:spcAft>
              <a:buClr>
                <a:schemeClr val="accent1"/>
              </a:buClr>
              <a:buSzPts val="1800"/>
              <a:buNone/>
              <a:defRPr sz="1800">
                <a:solidFill>
                  <a:schemeClr val="accent1"/>
                </a:solidFill>
              </a:defRPr>
            </a:lvl7pPr>
            <a:lvl8pPr lvl="7" algn="ctr" rtl="0">
              <a:spcBef>
                <a:spcPts val="0"/>
              </a:spcBef>
              <a:spcAft>
                <a:spcPts val="0"/>
              </a:spcAft>
              <a:buClr>
                <a:schemeClr val="accent1"/>
              </a:buClr>
              <a:buSzPts val="1800"/>
              <a:buNone/>
              <a:defRPr sz="1800">
                <a:solidFill>
                  <a:schemeClr val="accent1"/>
                </a:solidFill>
              </a:defRPr>
            </a:lvl8pPr>
            <a:lvl9pPr lvl="8" algn="ctr" rtl="0">
              <a:spcBef>
                <a:spcPts val="0"/>
              </a:spcBef>
              <a:spcAft>
                <a:spcPts val="0"/>
              </a:spcAft>
              <a:buClr>
                <a:schemeClr val="accent1"/>
              </a:buClr>
              <a:buSzPts val="1800"/>
              <a:buNone/>
              <a:defRPr sz="1800">
                <a:solidFill>
                  <a:schemeClr val="accent1"/>
                </a:solidFill>
              </a:defRPr>
            </a:lvl9pPr>
          </a:lstStyle>
          <a:p>
            <a:endParaRPr/>
          </a:p>
        </p:txBody>
      </p:sp>
      <p:sp>
        <p:nvSpPr>
          <p:cNvPr id="205" name="Google Shape;205;p25"/>
          <p:cNvSpPr txBox="1">
            <a:spLocks noGrp="1"/>
          </p:cNvSpPr>
          <p:nvPr>
            <p:ph type="subTitle" idx="1"/>
          </p:nvPr>
        </p:nvSpPr>
        <p:spPr>
          <a:xfrm>
            <a:off x="1875675" y="3467306"/>
            <a:ext cx="2239800" cy="859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dk2"/>
              </a:buClr>
              <a:buSzPts val="1600"/>
              <a:buNone/>
              <a:defRPr sz="1600">
                <a:solidFill>
                  <a:schemeClr val="dk2"/>
                </a:solidFill>
              </a:defRPr>
            </a:lvl1pPr>
            <a:lvl2pPr lvl="1" algn="ctr" rtl="0">
              <a:lnSpc>
                <a:spcPct val="100000"/>
              </a:lnSpc>
              <a:spcBef>
                <a:spcPts val="0"/>
              </a:spcBef>
              <a:spcAft>
                <a:spcPts val="0"/>
              </a:spcAft>
              <a:buClr>
                <a:schemeClr val="dk2"/>
              </a:buClr>
              <a:buSzPts val="1600"/>
              <a:buNone/>
              <a:defRPr sz="1600">
                <a:solidFill>
                  <a:schemeClr val="dk2"/>
                </a:solidFill>
              </a:defRPr>
            </a:lvl2pPr>
            <a:lvl3pPr lvl="2" algn="ctr" rtl="0">
              <a:lnSpc>
                <a:spcPct val="100000"/>
              </a:lnSpc>
              <a:spcBef>
                <a:spcPts val="0"/>
              </a:spcBef>
              <a:spcAft>
                <a:spcPts val="0"/>
              </a:spcAft>
              <a:buClr>
                <a:schemeClr val="dk2"/>
              </a:buClr>
              <a:buSzPts val="1600"/>
              <a:buNone/>
              <a:defRPr sz="1600">
                <a:solidFill>
                  <a:schemeClr val="dk2"/>
                </a:solidFill>
              </a:defRPr>
            </a:lvl3pPr>
            <a:lvl4pPr lvl="3" algn="ctr" rtl="0">
              <a:lnSpc>
                <a:spcPct val="100000"/>
              </a:lnSpc>
              <a:spcBef>
                <a:spcPts val="0"/>
              </a:spcBef>
              <a:spcAft>
                <a:spcPts val="0"/>
              </a:spcAft>
              <a:buClr>
                <a:schemeClr val="dk2"/>
              </a:buClr>
              <a:buSzPts val="1600"/>
              <a:buNone/>
              <a:defRPr sz="1600">
                <a:solidFill>
                  <a:schemeClr val="dk2"/>
                </a:solidFill>
              </a:defRPr>
            </a:lvl4pPr>
            <a:lvl5pPr lvl="4" algn="ctr" rtl="0">
              <a:lnSpc>
                <a:spcPct val="100000"/>
              </a:lnSpc>
              <a:spcBef>
                <a:spcPts val="0"/>
              </a:spcBef>
              <a:spcAft>
                <a:spcPts val="0"/>
              </a:spcAft>
              <a:buClr>
                <a:schemeClr val="dk2"/>
              </a:buClr>
              <a:buSzPts val="1600"/>
              <a:buNone/>
              <a:defRPr sz="1600">
                <a:solidFill>
                  <a:schemeClr val="dk2"/>
                </a:solidFill>
              </a:defRPr>
            </a:lvl5pPr>
            <a:lvl6pPr lvl="5" algn="ctr" rtl="0">
              <a:lnSpc>
                <a:spcPct val="100000"/>
              </a:lnSpc>
              <a:spcBef>
                <a:spcPts val="0"/>
              </a:spcBef>
              <a:spcAft>
                <a:spcPts val="0"/>
              </a:spcAft>
              <a:buClr>
                <a:schemeClr val="dk2"/>
              </a:buClr>
              <a:buSzPts val="1600"/>
              <a:buNone/>
              <a:defRPr sz="1600">
                <a:solidFill>
                  <a:schemeClr val="dk2"/>
                </a:solidFill>
              </a:defRPr>
            </a:lvl6pPr>
            <a:lvl7pPr lvl="6" algn="ctr" rtl="0">
              <a:lnSpc>
                <a:spcPct val="100000"/>
              </a:lnSpc>
              <a:spcBef>
                <a:spcPts val="0"/>
              </a:spcBef>
              <a:spcAft>
                <a:spcPts val="0"/>
              </a:spcAft>
              <a:buClr>
                <a:schemeClr val="dk2"/>
              </a:buClr>
              <a:buSzPts val="1600"/>
              <a:buNone/>
              <a:defRPr sz="1600">
                <a:solidFill>
                  <a:schemeClr val="dk2"/>
                </a:solidFill>
              </a:defRPr>
            </a:lvl7pPr>
            <a:lvl8pPr lvl="7" algn="ctr" rtl="0">
              <a:lnSpc>
                <a:spcPct val="100000"/>
              </a:lnSpc>
              <a:spcBef>
                <a:spcPts val="0"/>
              </a:spcBef>
              <a:spcAft>
                <a:spcPts val="0"/>
              </a:spcAft>
              <a:buClr>
                <a:schemeClr val="dk2"/>
              </a:buClr>
              <a:buSzPts val="1600"/>
              <a:buNone/>
              <a:defRPr sz="1600">
                <a:solidFill>
                  <a:schemeClr val="dk2"/>
                </a:solidFill>
              </a:defRPr>
            </a:lvl8pPr>
            <a:lvl9pPr lvl="8" algn="ctr" rtl="0">
              <a:lnSpc>
                <a:spcPct val="100000"/>
              </a:lnSpc>
              <a:spcBef>
                <a:spcPts val="0"/>
              </a:spcBef>
              <a:spcAft>
                <a:spcPts val="0"/>
              </a:spcAft>
              <a:buClr>
                <a:schemeClr val="dk2"/>
              </a:buClr>
              <a:buSzPts val="1600"/>
              <a:buNone/>
              <a:defRPr sz="1600">
                <a:solidFill>
                  <a:schemeClr val="dk2"/>
                </a:solidFill>
              </a:defRPr>
            </a:lvl9pPr>
          </a:lstStyle>
          <a:p>
            <a:endParaRPr/>
          </a:p>
        </p:txBody>
      </p:sp>
      <p:sp>
        <p:nvSpPr>
          <p:cNvPr id="206" name="Google Shape;206;p25"/>
          <p:cNvSpPr txBox="1">
            <a:spLocks noGrp="1"/>
          </p:cNvSpPr>
          <p:nvPr>
            <p:ph type="title" idx="2"/>
          </p:nvPr>
        </p:nvSpPr>
        <p:spPr>
          <a:xfrm rot="-5400000">
            <a:off x="-3003200" y="2351100"/>
            <a:ext cx="6912600" cy="441300"/>
          </a:xfrm>
          <a:prstGeom prst="rect">
            <a:avLst/>
          </a:prstGeom>
        </p:spPr>
        <p:txBody>
          <a:bodyPr spcFirstLastPara="1" wrap="square" lIns="91425" tIns="91425" rIns="91425" bIns="91425" anchor="b" anchorCtr="0">
            <a:noAutofit/>
          </a:bodyPr>
          <a:lstStyle>
            <a:lvl1pPr lvl="0" algn="ctr" rtl="0">
              <a:spcBef>
                <a:spcPts val="0"/>
              </a:spcBef>
              <a:spcAft>
                <a:spcPts val="0"/>
              </a:spcAft>
              <a:buClr>
                <a:schemeClr val="accent1"/>
              </a:buClr>
              <a:buSzPts val="1800"/>
              <a:buNone/>
              <a:defRPr sz="1800">
                <a:solidFill>
                  <a:schemeClr val="accent1"/>
                </a:solidFill>
              </a:defRPr>
            </a:lvl1pPr>
            <a:lvl2pPr lvl="1" rtl="0">
              <a:spcBef>
                <a:spcPts val="0"/>
              </a:spcBef>
              <a:spcAft>
                <a:spcPts val="0"/>
              </a:spcAft>
              <a:buClr>
                <a:srgbClr val="E1A101"/>
              </a:buClr>
              <a:buSzPts val="2800"/>
              <a:buNone/>
              <a:defRPr>
                <a:solidFill>
                  <a:srgbClr val="E1A101"/>
                </a:solidFill>
              </a:defRPr>
            </a:lvl2pPr>
            <a:lvl3pPr lvl="2" rtl="0">
              <a:spcBef>
                <a:spcPts val="0"/>
              </a:spcBef>
              <a:spcAft>
                <a:spcPts val="0"/>
              </a:spcAft>
              <a:buClr>
                <a:srgbClr val="E1A101"/>
              </a:buClr>
              <a:buSzPts val="2800"/>
              <a:buNone/>
              <a:defRPr>
                <a:solidFill>
                  <a:srgbClr val="E1A101"/>
                </a:solidFill>
              </a:defRPr>
            </a:lvl3pPr>
            <a:lvl4pPr lvl="3" rtl="0">
              <a:spcBef>
                <a:spcPts val="0"/>
              </a:spcBef>
              <a:spcAft>
                <a:spcPts val="0"/>
              </a:spcAft>
              <a:buClr>
                <a:srgbClr val="E1A101"/>
              </a:buClr>
              <a:buSzPts val="2800"/>
              <a:buNone/>
              <a:defRPr>
                <a:solidFill>
                  <a:srgbClr val="E1A101"/>
                </a:solidFill>
              </a:defRPr>
            </a:lvl4pPr>
            <a:lvl5pPr lvl="4" rtl="0">
              <a:spcBef>
                <a:spcPts val="0"/>
              </a:spcBef>
              <a:spcAft>
                <a:spcPts val="0"/>
              </a:spcAft>
              <a:buClr>
                <a:srgbClr val="E1A101"/>
              </a:buClr>
              <a:buSzPts val="2800"/>
              <a:buNone/>
              <a:defRPr>
                <a:solidFill>
                  <a:srgbClr val="E1A101"/>
                </a:solidFill>
              </a:defRPr>
            </a:lvl5pPr>
            <a:lvl6pPr lvl="5" rtl="0">
              <a:spcBef>
                <a:spcPts val="0"/>
              </a:spcBef>
              <a:spcAft>
                <a:spcPts val="0"/>
              </a:spcAft>
              <a:buClr>
                <a:srgbClr val="E1A101"/>
              </a:buClr>
              <a:buSzPts val="2800"/>
              <a:buNone/>
              <a:defRPr>
                <a:solidFill>
                  <a:srgbClr val="E1A101"/>
                </a:solidFill>
              </a:defRPr>
            </a:lvl6pPr>
            <a:lvl7pPr lvl="6" rtl="0">
              <a:spcBef>
                <a:spcPts val="0"/>
              </a:spcBef>
              <a:spcAft>
                <a:spcPts val="0"/>
              </a:spcAft>
              <a:buClr>
                <a:srgbClr val="E1A101"/>
              </a:buClr>
              <a:buSzPts val="2800"/>
              <a:buNone/>
              <a:defRPr>
                <a:solidFill>
                  <a:srgbClr val="E1A101"/>
                </a:solidFill>
              </a:defRPr>
            </a:lvl7pPr>
            <a:lvl8pPr lvl="7" rtl="0">
              <a:spcBef>
                <a:spcPts val="0"/>
              </a:spcBef>
              <a:spcAft>
                <a:spcPts val="0"/>
              </a:spcAft>
              <a:buClr>
                <a:srgbClr val="E1A101"/>
              </a:buClr>
              <a:buSzPts val="2800"/>
              <a:buNone/>
              <a:defRPr>
                <a:solidFill>
                  <a:srgbClr val="E1A101"/>
                </a:solidFill>
              </a:defRPr>
            </a:lvl8pPr>
            <a:lvl9pPr lvl="8" rtl="0">
              <a:spcBef>
                <a:spcPts val="0"/>
              </a:spcBef>
              <a:spcAft>
                <a:spcPts val="0"/>
              </a:spcAft>
              <a:buClr>
                <a:srgbClr val="E1A101"/>
              </a:buClr>
              <a:buSzPts val="2800"/>
              <a:buNone/>
              <a:defRPr>
                <a:solidFill>
                  <a:srgbClr val="E1A101"/>
                </a:solidFill>
              </a:defRPr>
            </a:lvl9pPr>
          </a:lstStyle>
          <a:p>
            <a:endParaRPr/>
          </a:p>
        </p:txBody>
      </p:sp>
      <p:sp>
        <p:nvSpPr>
          <p:cNvPr id="207" name="Google Shape;207;p25"/>
          <p:cNvSpPr/>
          <p:nvPr/>
        </p:nvSpPr>
        <p:spPr>
          <a:xfrm rot="10800000">
            <a:off x="6448289" y="-74517"/>
            <a:ext cx="2771910" cy="2757967"/>
          </a:xfrm>
          <a:custGeom>
            <a:avLst/>
            <a:gdLst/>
            <a:ahLst/>
            <a:cxnLst/>
            <a:rect l="l" t="t" r="r" b="b"/>
            <a:pathLst>
              <a:path w="14589" h="14516" extrusionOk="0">
                <a:moveTo>
                  <a:pt x="668" y="0"/>
                </a:moveTo>
                <a:cubicBezTo>
                  <a:pt x="564" y="0"/>
                  <a:pt x="459" y="10"/>
                  <a:pt x="356" y="29"/>
                </a:cubicBezTo>
                <a:cubicBezTo>
                  <a:pt x="253" y="47"/>
                  <a:pt x="153" y="76"/>
                  <a:pt x="55" y="114"/>
                </a:cubicBezTo>
                <a:cubicBezTo>
                  <a:pt x="21" y="156"/>
                  <a:pt x="1" y="209"/>
                  <a:pt x="1" y="263"/>
                </a:cubicBezTo>
                <a:lnTo>
                  <a:pt x="1" y="14281"/>
                </a:lnTo>
                <a:cubicBezTo>
                  <a:pt x="1" y="14411"/>
                  <a:pt x="106" y="14516"/>
                  <a:pt x="237" y="14516"/>
                </a:cubicBezTo>
                <a:lnTo>
                  <a:pt x="9837" y="14516"/>
                </a:lnTo>
                <a:cubicBezTo>
                  <a:pt x="12561" y="13402"/>
                  <a:pt x="14589" y="10632"/>
                  <a:pt x="13959" y="7549"/>
                </a:cubicBezTo>
                <a:cubicBezTo>
                  <a:pt x="13561" y="5609"/>
                  <a:pt x="11996" y="3405"/>
                  <a:pt x="9860" y="3270"/>
                </a:cubicBezTo>
                <a:cubicBezTo>
                  <a:pt x="9823" y="3268"/>
                  <a:pt x="9785" y="3266"/>
                  <a:pt x="9747" y="3266"/>
                </a:cubicBezTo>
                <a:cubicBezTo>
                  <a:pt x="8272" y="3266"/>
                  <a:pt x="6369" y="4996"/>
                  <a:pt x="4794" y="4996"/>
                </a:cubicBezTo>
                <a:cubicBezTo>
                  <a:pt x="4188" y="4996"/>
                  <a:pt x="3631" y="4739"/>
                  <a:pt x="3166" y="4030"/>
                </a:cubicBezTo>
                <a:cubicBezTo>
                  <a:pt x="2553" y="3095"/>
                  <a:pt x="2801" y="1884"/>
                  <a:pt x="2264" y="924"/>
                </a:cubicBezTo>
                <a:cubicBezTo>
                  <a:pt x="1995" y="445"/>
                  <a:pt x="1507" y="123"/>
                  <a:pt x="982" y="29"/>
                </a:cubicBezTo>
                <a:cubicBezTo>
                  <a:pt x="878" y="10"/>
                  <a:pt x="773" y="0"/>
                  <a:pt x="668" y="0"/>
                </a:cubicBezTo>
                <a:close/>
              </a:path>
            </a:pathLst>
          </a:custGeom>
          <a:solidFill>
            <a:srgbClr val="E2DACC">
              <a:alpha val="410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208;p25"/>
          <p:cNvSpPr txBox="1">
            <a:spLocks noGrp="1"/>
          </p:cNvSpPr>
          <p:nvPr>
            <p:ph type="title" idx="3"/>
          </p:nvPr>
        </p:nvSpPr>
        <p:spPr>
          <a:xfrm>
            <a:off x="5571375" y="2890225"/>
            <a:ext cx="2239800" cy="565800"/>
          </a:xfrm>
          <a:prstGeom prst="rect">
            <a:avLst/>
          </a:prstGeom>
        </p:spPr>
        <p:txBody>
          <a:bodyPr spcFirstLastPara="1" wrap="square" lIns="91425" tIns="91425" rIns="91425" bIns="91425" anchor="b" anchorCtr="0">
            <a:noAutofit/>
          </a:bodyPr>
          <a:lstStyle>
            <a:lvl1pPr lvl="0" algn="ctr" rtl="0">
              <a:spcBef>
                <a:spcPts val="0"/>
              </a:spcBef>
              <a:spcAft>
                <a:spcPts val="0"/>
              </a:spcAft>
              <a:buClr>
                <a:schemeClr val="accent1"/>
              </a:buClr>
              <a:buSzPts val="1800"/>
              <a:buNone/>
              <a:defRPr sz="1800">
                <a:solidFill>
                  <a:schemeClr val="accent1"/>
                </a:solidFill>
              </a:defRPr>
            </a:lvl1pPr>
            <a:lvl2pPr lvl="1" algn="ctr" rtl="0">
              <a:spcBef>
                <a:spcPts val="0"/>
              </a:spcBef>
              <a:spcAft>
                <a:spcPts val="0"/>
              </a:spcAft>
              <a:buClr>
                <a:schemeClr val="accent1"/>
              </a:buClr>
              <a:buSzPts val="1800"/>
              <a:buNone/>
              <a:defRPr sz="1800">
                <a:solidFill>
                  <a:schemeClr val="accent1"/>
                </a:solidFill>
              </a:defRPr>
            </a:lvl2pPr>
            <a:lvl3pPr lvl="2" algn="ctr" rtl="0">
              <a:spcBef>
                <a:spcPts val="0"/>
              </a:spcBef>
              <a:spcAft>
                <a:spcPts val="0"/>
              </a:spcAft>
              <a:buClr>
                <a:schemeClr val="accent1"/>
              </a:buClr>
              <a:buSzPts val="1800"/>
              <a:buNone/>
              <a:defRPr sz="1800">
                <a:solidFill>
                  <a:schemeClr val="accent1"/>
                </a:solidFill>
              </a:defRPr>
            </a:lvl3pPr>
            <a:lvl4pPr lvl="3" algn="ctr" rtl="0">
              <a:spcBef>
                <a:spcPts val="0"/>
              </a:spcBef>
              <a:spcAft>
                <a:spcPts val="0"/>
              </a:spcAft>
              <a:buClr>
                <a:schemeClr val="accent1"/>
              </a:buClr>
              <a:buSzPts val="1800"/>
              <a:buNone/>
              <a:defRPr sz="1800">
                <a:solidFill>
                  <a:schemeClr val="accent1"/>
                </a:solidFill>
              </a:defRPr>
            </a:lvl4pPr>
            <a:lvl5pPr lvl="4" algn="ctr" rtl="0">
              <a:spcBef>
                <a:spcPts val="0"/>
              </a:spcBef>
              <a:spcAft>
                <a:spcPts val="0"/>
              </a:spcAft>
              <a:buClr>
                <a:schemeClr val="accent1"/>
              </a:buClr>
              <a:buSzPts val="1800"/>
              <a:buNone/>
              <a:defRPr sz="1800">
                <a:solidFill>
                  <a:schemeClr val="accent1"/>
                </a:solidFill>
              </a:defRPr>
            </a:lvl5pPr>
            <a:lvl6pPr lvl="5" algn="ctr" rtl="0">
              <a:spcBef>
                <a:spcPts val="0"/>
              </a:spcBef>
              <a:spcAft>
                <a:spcPts val="0"/>
              </a:spcAft>
              <a:buClr>
                <a:schemeClr val="accent1"/>
              </a:buClr>
              <a:buSzPts val="1800"/>
              <a:buNone/>
              <a:defRPr sz="1800">
                <a:solidFill>
                  <a:schemeClr val="accent1"/>
                </a:solidFill>
              </a:defRPr>
            </a:lvl6pPr>
            <a:lvl7pPr lvl="6" algn="ctr" rtl="0">
              <a:spcBef>
                <a:spcPts val="0"/>
              </a:spcBef>
              <a:spcAft>
                <a:spcPts val="0"/>
              </a:spcAft>
              <a:buClr>
                <a:schemeClr val="accent1"/>
              </a:buClr>
              <a:buSzPts val="1800"/>
              <a:buNone/>
              <a:defRPr sz="1800">
                <a:solidFill>
                  <a:schemeClr val="accent1"/>
                </a:solidFill>
              </a:defRPr>
            </a:lvl7pPr>
            <a:lvl8pPr lvl="7" algn="ctr" rtl="0">
              <a:spcBef>
                <a:spcPts val="0"/>
              </a:spcBef>
              <a:spcAft>
                <a:spcPts val="0"/>
              </a:spcAft>
              <a:buClr>
                <a:schemeClr val="accent1"/>
              </a:buClr>
              <a:buSzPts val="1800"/>
              <a:buNone/>
              <a:defRPr sz="1800">
                <a:solidFill>
                  <a:schemeClr val="accent1"/>
                </a:solidFill>
              </a:defRPr>
            </a:lvl8pPr>
            <a:lvl9pPr lvl="8" algn="ctr" rtl="0">
              <a:spcBef>
                <a:spcPts val="0"/>
              </a:spcBef>
              <a:spcAft>
                <a:spcPts val="0"/>
              </a:spcAft>
              <a:buClr>
                <a:schemeClr val="accent1"/>
              </a:buClr>
              <a:buSzPts val="1800"/>
              <a:buNone/>
              <a:defRPr sz="1800">
                <a:solidFill>
                  <a:schemeClr val="accent1"/>
                </a:solidFill>
              </a:defRPr>
            </a:lvl9pPr>
          </a:lstStyle>
          <a:p>
            <a:endParaRPr/>
          </a:p>
        </p:txBody>
      </p:sp>
      <p:sp>
        <p:nvSpPr>
          <p:cNvPr id="209" name="Google Shape;209;p25"/>
          <p:cNvSpPr txBox="1">
            <a:spLocks noGrp="1"/>
          </p:cNvSpPr>
          <p:nvPr>
            <p:ph type="subTitle" idx="4"/>
          </p:nvPr>
        </p:nvSpPr>
        <p:spPr>
          <a:xfrm>
            <a:off x="5571375" y="3467306"/>
            <a:ext cx="2239800" cy="859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dk2"/>
              </a:buClr>
              <a:buSzPts val="1600"/>
              <a:buNone/>
              <a:defRPr sz="1600">
                <a:solidFill>
                  <a:schemeClr val="dk2"/>
                </a:solidFill>
              </a:defRPr>
            </a:lvl1pPr>
            <a:lvl2pPr lvl="1" algn="ctr" rtl="0">
              <a:lnSpc>
                <a:spcPct val="100000"/>
              </a:lnSpc>
              <a:spcBef>
                <a:spcPts val="0"/>
              </a:spcBef>
              <a:spcAft>
                <a:spcPts val="0"/>
              </a:spcAft>
              <a:buClr>
                <a:schemeClr val="dk2"/>
              </a:buClr>
              <a:buSzPts val="1600"/>
              <a:buNone/>
              <a:defRPr sz="1600">
                <a:solidFill>
                  <a:schemeClr val="dk2"/>
                </a:solidFill>
              </a:defRPr>
            </a:lvl2pPr>
            <a:lvl3pPr lvl="2" algn="ctr" rtl="0">
              <a:lnSpc>
                <a:spcPct val="100000"/>
              </a:lnSpc>
              <a:spcBef>
                <a:spcPts val="0"/>
              </a:spcBef>
              <a:spcAft>
                <a:spcPts val="0"/>
              </a:spcAft>
              <a:buClr>
                <a:schemeClr val="dk2"/>
              </a:buClr>
              <a:buSzPts val="1600"/>
              <a:buNone/>
              <a:defRPr sz="1600">
                <a:solidFill>
                  <a:schemeClr val="dk2"/>
                </a:solidFill>
              </a:defRPr>
            </a:lvl3pPr>
            <a:lvl4pPr lvl="3" algn="ctr" rtl="0">
              <a:lnSpc>
                <a:spcPct val="100000"/>
              </a:lnSpc>
              <a:spcBef>
                <a:spcPts val="0"/>
              </a:spcBef>
              <a:spcAft>
                <a:spcPts val="0"/>
              </a:spcAft>
              <a:buClr>
                <a:schemeClr val="dk2"/>
              </a:buClr>
              <a:buSzPts val="1600"/>
              <a:buNone/>
              <a:defRPr sz="1600">
                <a:solidFill>
                  <a:schemeClr val="dk2"/>
                </a:solidFill>
              </a:defRPr>
            </a:lvl4pPr>
            <a:lvl5pPr lvl="4" algn="ctr" rtl="0">
              <a:lnSpc>
                <a:spcPct val="100000"/>
              </a:lnSpc>
              <a:spcBef>
                <a:spcPts val="0"/>
              </a:spcBef>
              <a:spcAft>
                <a:spcPts val="0"/>
              </a:spcAft>
              <a:buClr>
                <a:schemeClr val="dk2"/>
              </a:buClr>
              <a:buSzPts val="1600"/>
              <a:buNone/>
              <a:defRPr sz="1600">
                <a:solidFill>
                  <a:schemeClr val="dk2"/>
                </a:solidFill>
              </a:defRPr>
            </a:lvl5pPr>
            <a:lvl6pPr lvl="5" algn="ctr" rtl="0">
              <a:lnSpc>
                <a:spcPct val="100000"/>
              </a:lnSpc>
              <a:spcBef>
                <a:spcPts val="0"/>
              </a:spcBef>
              <a:spcAft>
                <a:spcPts val="0"/>
              </a:spcAft>
              <a:buClr>
                <a:schemeClr val="dk2"/>
              </a:buClr>
              <a:buSzPts val="1600"/>
              <a:buNone/>
              <a:defRPr sz="1600">
                <a:solidFill>
                  <a:schemeClr val="dk2"/>
                </a:solidFill>
              </a:defRPr>
            </a:lvl6pPr>
            <a:lvl7pPr lvl="6" algn="ctr" rtl="0">
              <a:lnSpc>
                <a:spcPct val="100000"/>
              </a:lnSpc>
              <a:spcBef>
                <a:spcPts val="0"/>
              </a:spcBef>
              <a:spcAft>
                <a:spcPts val="0"/>
              </a:spcAft>
              <a:buClr>
                <a:schemeClr val="dk2"/>
              </a:buClr>
              <a:buSzPts val="1600"/>
              <a:buNone/>
              <a:defRPr sz="1600">
                <a:solidFill>
                  <a:schemeClr val="dk2"/>
                </a:solidFill>
              </a:defRPr>
            </a:lvl7pPr>
            <a:lvl8pPr lvl="7" algn="ctr" rtl="0">
              <a:lnSpc>
                <a:spcPct val="100000"/>
              </a:lnSpc>
              <a:spcBef>
                <a:spcPts val="0"/>
              </a:spcBef>
              <a:spcAft>
                <a:spcPts val="0"/>
              </a:spcAft>
              <a:buClr>
                <a:schemeClr val="dk2"/>
              </a:buClr>
              <a:buSzPts val="1600"/>
              <a:buNone/>
              <a:defRPr sz="1600">
                <a:solidFill>
                  <a:schemeClr val="dk2"/>
                </a:solidFill>
              </a:defRPr>
            </a:lvl8pPr>
            <a:lvl9pPr lvl="8" algn="ctr" rtl="0">
              <a:lnSpc>
                <a:spcPct val="100000"/>
              </a:lnSpc>
              <a:spcBef>
                <a:spcPts val="0"/>
              </a:spcBef>
              <a:spcAft>
                <a:spcPts val="0"/>
              </a:spcAft>
              <a:buClr>
                <a:schemeClr val="dk2"/>
              </a:buClr>
              <a:buSzPts val="1600"/>
              <a:buNone/>
              <a:defRPr sz="1600">
                <a:solidFill>
                  <a:schemeClr val="dk2"/>
                </a:solidFill>
              </a:defRPr>
            </a:lvl9pPr>
          </a:lstStyle>
          <a:p>
            <a:endParaRPr/>
          </a:p>
        </p:txBody>
      </p:sp>
    </p:spTree>
    <p:extLst>
      <p:ext uri="{BB962C8B-B14F-4D97-AF65-F5344CB8AC3E}">
        <p14:creationId xmlns:p14="http://schemas.microsoft.com/office/powerpoint/2010/main" val="3295509299"/>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matchingName="Title + 5 Columns ">
  <p:cSld name="Title + 5 Columns ">
    <p:bg>
      <p:bgPr>
        <a:solidFill>
          <a:schemeClr val="accent4"/>
        </a:solidFill>
        <a:effectLst/>
      </p:bgPr>
    </p:bg>
    <p:spTree>
      <p:nvGrpSpPr>
        <p:cNvPr id="1" name="Shape 210"/>
        <p:cNvGrpSpPr/>
        <p:nvPr/>
      </p:nvGrpSpPr>
      <p:grpSpPr>
        <a:xfrm>
          <a:off x="0" y="0"/>
          <a:ext cx="0" cy="0"/>
          <a:chOff x="0" y="0"/>
          <a:chExt cx="0" cy="0"/>
        </a:xfrm>
      </p:grpSpPr>
      <p:sp>
        <p:nvSpPr>
          <p:cNvPr id="211" name="Google Shape;211;p26"/>
          <p:cNvSpPr/>
          <p:nvPr/>
        </p:nvSpPr>
        <p:spPr>
          <a:xfrm>
            <a:off x="3807551" y="2267811"/>
            <a:ext cx="5387228" cy="2977326"/>
          </a:xfrm>
          <a:custGeom>
            <a:avLst/>
            <a:gdLst/>
            <a:ahLst/>
            <a:cxnLst/>
            <a:rect l="l" t="t" r="r" b="b"/>
            <a:pathLst>
              <a:path w="129985" h="71838" extrusionOk="0">
                <a:moveTo>
                  <a:pt x="26174" y="0"/>
                </a:moveTo>
                <a:cubicBezTo>
                  <a:pt x="22995" y="0"/>
                  <a:pt x="19662" y="2105"/>
                  <a:pt x="17722" y="4907"/>
                </a:cubicBezTo>
                <a:cubicBezTo>
                  <a:pt x="14255" y="9707"/>
                  <a:pt x="13989" y="15306"/>
                  <a:pt x="13188" y="20907"/>
                </a:cubicBezTo>
                <a:cubicBezTo>
                  <a:pt x="12389" y="27040"/>
                  <a:pt x="10789" y="33173"/>
                  <a:pt x="10523" y="39573"/>
                </a:cubicBezTo>
                <a:cubicBezTo>
                  <a:pt x="10523" y="40640"/>
                  <a:pt x="10255" y="41705"/>
                  <a:pt x="9722" y="42772"/>
                </a:cubicBezTo>
                <a:cubicBezTo>
                  <a:pt x="9189" y="43572"/>
                  <a:pt x="9722" y="44905"/>
                  <a:pt x="9456" y="45972"/>
                </a:cubicBezTo>
                <a:cubicBezTo>
                  <a:pt x="8389" y="49171"/>
                  <a:pt x="8655" y="52105"/>
                  <a:pt x="8122" y="55037"/>
                </a:cubicBezTo>
                <a:cubicBezTo>
                  <a:pt x="6442" y="61126"/>
                  <a:pt x="3604" y="66551"/>
                  <a:pt x="0" y="71837"/>
                </a:cubicBezTo>
                <a:lnTo>
                  <a:pt x="129985" y="71837"/>
                </a:lnTo>
                <a:lnTo>
                  <a:pt x="129985" y="58974"/>
                </a:lnTo>
                <a:cubicBezTo>
                  <a:pt x="128471" y="59232"/>
                  <a:pt x="126987" y="59349"/>
                  <a:pt x="125528" y="59349"/>
                </a:cubicBezTo>
                <a:cubicBezTo>
                  <a:pt x="115365" y="59349"/>
                  <a:pt x="106394" y="53677"/>
                  <a:pt x="96652" y="50505"/>
                </a:cubicBezTo>
                <a:cubicBezTo>
                  <a:pt x="94191" y="49609"/>
                  <a:pt x="91494" y="49231"/>
                  <a:pt x="88721" y="49231"/>
                </a:cubicBezTo>
                <a:cubicBezTo>
                  <a:pt x="84885" y="49231"/>
                  <a:pt x="80902" y="49955"/>
                  <a:pt x="77187" y="51038"/>
                </a:cubicBezTo>
                <a:cubicBezTo>
                  <a:pt x="76309" y="51331"/>
                  <a:pt x="75190" y="51543"/>
                  <a:pt x="74183" y="51543"/>
                </a:cubicBezTo>
                <a:cubicBezTo>
                  <a:pt x="73354" y="51543"/>
                  <a:pt x="72601" y="51399"/>
                  <a:pt x="72120" y="51038"/>
                </a:cubicBezTo>
                <a:cubicBezTo>
                  <a:pt x="62787" y="42772"/>
                  <a:pt x="65454" y="29973"/>
                  <a:pt x="65454" y="18772"/>
                </a:cubicBezTo>
                <a:cubicBezTo>
                  <a:pt x="65454" y="16106"/>
                  <a:pt x="64653" y="13173"/>
                  <a:pt x="63053" y="12374"/>
                </a:cubicBezTo>
                <a:cubicBezTo>
                  <a:pt x="62045" y="11743"/>
                  <a:pt x="60680" y="11470"/>
                  <a:pt x="59212" y="11470"/>
                </a:cubicBezTo>
                <a:cubicBezTo>
                  <a:pt x="57571" y="11470"/>
                  <a:pt x="55801" y="11811"/>
                  <a:pt x="54253" y="12374"/>
                </a:cubicBezTo>
                <a:cubicBezTo>
                  <a:pt x="53987" y="12640"/>
                  <a:pt x="53987" y="13173"/>
                  <a:pt x="53720" y="13439"/>
                </a:cubicBezTo>
                <a:cubicBezTo>
                  <a:pt x="48120" y="13972"/>
                  <a:pt x="46522" y="18772"/>
                  <a:pt x="42788" y="21707"/>
                </a:cubicBezTo>
                <a:cubicBezTo>
                  <a:pt x="42197" y="22121"/>
                  <a:pt x="41605" y="22299"/>
                  <a:pt x="41031" y="22299"/>
                </a:cubicBezTo>
                <a:cubicBezTo>
                  <a:pt x="39017" y="22299"/>
                  <a:pt x="37218" y="20108"/>
                  <a:pt x="36388" y="18240"/>
                </a:cubicBezTo>
                <a:cubicBezTo>
                  <a:pt x="34255" y="12108"/>
                  <a:pt x="35054" y="2773"/>
                  <a:pt x="28388" y="374"/>
                </a:cubicBezTo>
                <a:cubicBezTo>
                  <a:pt x="27672" y="118"/>
                  <a:pt x="26927" y="0"/>
                  <a:pt x="26174" y="0"/>
                </a:cubicBezTo>
                <a:close/>
              </a:path>
            </a:pathLst>
          </a:custGeom>
          <a:solidFill>
            <a:srgbClr val="E2DACC">
              <a:alpha val="410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 name="Google Shape;212;p26"/>
          <p:cNvSpPr/>
          <p:nvPr/>
        </p:nvSpPr>
        <p:spPr>
          <a:xfrm>
            <a:off x="3384811" y="0"/>
            <a:ext cx="5759074" cy="2123557"/>
          </a:xfrm>
          <a:custGeom>
            <a:avLst/>
            <a:gdLst/>
            <a:ahLst/>
            <a:cxnLst/>
            <a:rect l="l" t="t" r="r" b="b"/>
            <a:pathLst>
              <a:path w="125964" h="46447" extrusionOk="0">
                <a:moveTo>
                  <a:pt x="482" y="1"/>
                </a:moveTo>
                <a:cubicBezTo>
                  <a:pt x="33" y="1960"/>
                  <a:pt x="0" y="4046"/>
                  <a:pt x="368" y="6135"/>
                </a:cubicBezTo>
                <a:cubicBezTo>
                  <a:pt x="368" y="6669"/>
                  <a:pt x="1434" y="6669"/>
                  <a:pt x="1434" y="7202"/>
                </a:cubicBezTo>
                <a:cubicBezTo>
                  <a:pt x="3036" y="13868"/>
                  <a:pt x="10501" y="16535"/>
                  <a:pt x="16101" y="17868"/>
                </a:cubicBezTo>
                <a:cubicBezTo>
                  <a:pt x="18563" y="18458"/>
                  <a:pt x="21062" y="18613"/>
                  <a:pt x="23570" y="18613"/>
                </a:cubicBezTo>
                <a:cubicBezTo>
                  <a:pt x="26316" y="18613"/>
                  <a:pt x="29072" y="18428"/>
                  <a:pt x="31805" y="18428"/>
                </a:cubicBezTo>
                <a:cubicBezTo>
                  <a:pt x="33335" y="18428"/>
                  <a:pt x="34858" y="18486"/>
                  <a:pt x="36367" y="18667"/>
                </a:cubicBezTo>
                <a:cubicBezTo>
                  <a:pt x="45957" y="19818"/>
                  <a:pt x="44802" y="33598"/>
                  <a:pt x="50062" y="39166"/>
                </a:cubicBezTo>
                <a:cubicBezTo>
                  <a:pt x="54543" y="43909"/>
                  <a:pt x="61086" y="46447"/>
                  <a:pt x="67593" y="46447"/>
                </a:cubicBezTo>
                <a:cubicBezTo>
                  <a:pt x="71461" y="46447"/>
                  <a:pt x="75315" y="45550"/>
                  <a:pt x="78717" y="43689"/>
                </a:cubicBezTo>
                <a:cubicBezTo>
                  <a:pt x="86326" y="39525"/>
                  <a:pt x="91083" y="31579"/>
                  <a:pt x="98016" y="26368"/>
                </a:cubicBezTo>
                <a:cubicBezTo>
                  <a:pt x="106755" y="19799"/>
                  <a:pt x="115849" y="20647"/>
                  <a:pt x="125964" y="19724"/>
                </a:cubicBezTo>
                <a:lnTo>
                  <a:pt x="125964" y="1"/>
                </a:lnTo>
                <a:close/>
              </a:path>
            </a:pathLst>
          </a:custGeom>
          <a:solidFill>
            <a:srgbClr val="E2DACC">
              <a:alpha val="410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213;p26"/>
          <p:cNvSpPr/>
          <p:nvPr/>
        </p:nvSpPr>
        <p:spPr>
          <a:xfrm>
            <a:off x="0" y="2022739"/>
            <a:ext cx="2428772" cy="3160480"/>
          </a:xfrm>
          <a:custGeom>
            <a:avLst/>
            <a:gdLst/>
            <a:ahLst/>
            <a:cxnLst/>
            <a:rect l="l" t="t" r="r" b="b"/>
            <a:pathLst>
              <a:path w="67734" h="88140" extrusionOk="0">
                <a:moveTo>
                  <a:pt x="1" y="1"/>
                </a:moveTo>
                <a:lnTo>
                  <a:pt x="1" y="88140"/>
                </a:lnTo>
                <a:lnTo>
                  <a:pt x="51731" y="88140"/>
                </a:lnTo>
                <a:cubicBezTo>
                  <a:pt x="47603" y="84759"/>
                  <a:pt x="44252" y="80587"/>
                  <a:pt x="42134" y="75339"/>
                </a:cubicBezTo>
                <a:cubicBezTo>
                  <a:pt x="40534" y="71072"/>
                  <a:pt x="39201" y="63873"/>
                  <a:pt x="44001" y="60940"/>
                </a:cubicBezTo>
                <a:cubicBezTo>
                  <a:pt x="53334" y="55073"/>
                  <a:pt x="66401" y="50807"/>
                  <a:pt x="67733" y="38807"/>
                </a:cubicBezTo>
                <a:cubicBezTo>
                  <a:pt x="67733" y="38008"/>
                  <a:pt x="66934" y="36407"/>
                  <a:pt x="66133" y="36140"/>
                </a:cubicBezTo>
                <a:cubicBezTo>
                  <a:pt x="60266" y="33207"/>
                  <a:pt x="49333" y="32674"/>
                  <a:pt x="52268" y="24941"/>
                </a:cubicBezTo>
                <a:cubicBezTo>
                  <a:pt x="53868" y="20674"/>
                  <a:pt x="58934" y="16941"/>
                  <a:pt x="57334" y="11875"/>
                </a:cubicBezTo>
                <a:cubicBezTo>
                  <a:pt x="56533" y="9741"/>
                  <a:pt x="54401" y="7342"/>
                  <a:pt x="52268" y="6541"/>
                </a:cubicBezTo>
                <a:cubicBezTo>
                  <a:pt x="49568" y="5296"/>
                  <a:pt x="46706" y="4980"/>
                  <a:pt x="43761" y="4980"/>
                </a:cubicBezTo>
                <a:cubicBezTo>
                  <a:pt x="40731" y="4980"/>
                  <a:pt x="37614" y="5314"/>
                  <a:pt x="34494" y="5314"/>
                </a:cubicBezTo>
                <a:cubicBezTo>
                  <a:pt x="32859" y="5314"/>
                  <a:pt x="31224" y="5222"/>
                  <a:pt x="29601" y="4943"/>
                </a:cubicBezTo>
                <a:cubicBezTo>
                  <a:pt x="27468" y="4675"/>
                  <a:pt x="25068" y="4409"/>
                  <a:pt x="23201" y="4142"/>
                </a:cubicBezTo>
                <a:cubicBezTo>
                  <a:pt x="15282" y="3285"/>
                  <a:pt x="6675" y="3972"/>
                  <a:pt x="1" y="1"/>
                </a:cubicBezTo>
                <a:close/>
              </a:path>
            </a:pathLst>
          </a:custGeom>
          <a:solidFill>
            <a:srgbClr val="E2DACC">
              <a:alpha val="410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214;p26"/>
          <p:cNvSpPr txBox="1">
            <a:spLocks noGrp="1"/>
          </p:cNvSpPr>
          <p:nvPr>
            <p:ph type="title"/>
          </p:nvPr>
        </p:nvSpPr>
        <p:spPr>
          <a:xfrm rot="-5400000">
            <a:off x="-3003200" y="2351100"/>
            <a:ext cx="6912600" cy="441300"/>
          </a:xfrm>
          <a:prstGeom prst="rect">
            <a:avLst/>
          </a:prstGeom>
        </p:spPr>
        <p:txBody>
          <a:bodyPr spcFirstLastPara="1" wrap="square" lIns="91425" tIns="91425" rIns="91425" bIns="91425" anchor="b" anchorCtr="0">
            <a:noAutofit/>
          </a:bodyPr>
          <a:lstStyle>
            <a:lvl1pPr lvl="0" algn="ctr" rtl="0">
              <a:spcBef>
                <a:spcPts val="0"/>
              </a:spcBef>
              <a:spcAft>
                <a:spcPts val="0"/>
              </a:spcAft>
              <a:buClr>
                <a:schemeClr val="accent1"/>
              </a:buClr>
              <a:buSzPts val="1800"/>
              <a:buNone/>
              <a:defRPr sz="1800">
                <a:solidFill>
                  <a:schemeClr val="accent1"/>
                </a:solidFill>
              </a:defRPr>
            </a:lvl1pPr>
            <a:lvl2pPr lvl="1" rtl="0">
              <a:spcBef>
                <a:spcPts val="0"/>
              </a:spcBef>
              <a:spcAft>
                <a:spcPts val="0"/>
              </a:spcAft>
              <a:buClr>
                <a:srgbClr val="E1A101"/>
              </a:buClr>
              <a:buSzPts val="2800"/>
              <a:buNone/>
              <a:defRPr>
                <a:solidFill>
                  <a:srgbClr val="E1A101"/>
                </a:solidFill>
              </a:defRPr>
            </a:lvl2pPr>
            <a:lvl3pPr lvl="2" rtl="0">
              <a:spcBef>
                <a:spcPts val="0"/>
              </a:spcBef>
              <a:spcAft>
                <a:spcPts val="0"/>
              </a:spcAft>
              <a:buClr>
                <a:srgbClr val="E1A101"/>
              </a:buClr>
              <a:buSzPts val="2800"/>
              <a:buNone/>
              <a:defRPr>
                <a:solidFill>
                  <a:srgbClr val="E1A101"/>
                </a:solidFill>
              </a:defRPr>
            </a:lvl3pPr>
            <a:lvl4pPr lvl="3" rtl="0">
              <a:spcBef>
                <a:spcPts val="0"/>
              </a:spcBef>
              <a:spcAft>
                <a:spcPts val="0"/>
              </a:spcAft>
              <a:buClr>
                <a:srgbClr val="E1A101"/>
              </a:buClr>
              <a:buSzPts val="2800"/>
              <a:buNone/>
              <a:defRPr>
                <a:solidFill>
                  <a:srgbClr val="E1A101"/>
                </a:solidFill>
              </a:defRPr>
            </a:lvl4pPr>
            <a:lvl5pPr lvl="4" rtl="0">
              <a:spcBef>
                <a:spcPts val="0"/>
              </a:spcBef>
              <a:spcAft>
                <a:spcPts val="0"/>
              </a:spcAft>
              <a:buClr>
                <a:srgbClr val="E1A101"/>
              </a:buClr>
              <a:buSzPts val="2800"/>
              <a:buNone/>
              <a:defRPr>
                <a:solidFill>
                  <a:srgbClr val="E1A101"/>
                </a:solidFill>
              </a:defRPr>
            </a:lvl5pPr>
            <a:lvl6pPr lvl="5" rtl="0">
              <a:spcBef>
                <a:spcPts val="0"/>
              </a:spcBef>
              <a:spcAft>
                <a:spcPts val="0"/>
              </a:spcAft>
              <a:buClr>
                <a:srgbClr val="E1A101"/>
              </a:buClr>
              <a:buSzPts val="2800"/>
              <a:buNone/>
              <a:defRPr>
                <a:solidFill>
                  <a:srgbClr val="E1A101"/>
                </a:solidFill>
              </a:defRPr>
            </a:lvl6pPr>
            <a:lvl7pPr lvl="6" rtl="0">
              <a:spcBef>
                <a:spcPts val="0"/>
              </a:spcBef>
              <a:spcAft>
                <a:spcPts val="0"/>
              </a:spcAft>
              <a:buClr>
                <a:srgbClr val="E1A101"/>
              </a:buClr>
              <a:buSzPts val="2800"/>
              <a:buNone/>
              <a:defRPr>
                <a:solidFill>
                  <a:srgbClr val="E1A101"/>
                </a:solidFill>
              </a:defRPr>
            </a:lvl7pPr>
            <a:lvl8pPr lvl="7" rtl="0">
              <a:spcBef>
                <a:spcPts val="0"/>
              </a:spcBef>
              <a:spcAft>
                <a:spcPts val="0"/>
              </a:spcAft>
              <a:buClr>
                <a:srgbClr val="E1A101"/>
              </a:buClr>
              <a:buSzPts val="2800"/>
              <a:buNone/>
              <a:defRPr>
                <a:solidFill>
                  <a:srgbClr val="E1A101"/>
                </a:solidFill>
              </a:defRPr>
            </a:lvl8pPr>
            <a:lvl9pPr lvl="8" rtl="0">
              <a:spcBef>
                <a:spcPts val="0"/>
              </a:spcBef>
              <a:spcAft>
                <a:spcPts val="0"/>
              </a:spcAft>
              <a:buClr>
                <a:srgbClr val="E1A101"/>
              </a:buClr>
              <a:buSzPts val="2800"/>
              <a:buNone/>
              <a:defRPr>
                <a:solidFill>
                  <a:srgbClr val="E1A101"/>
                </a:solidFill>
              </a:defRPr>
            </a:lvl9pPr>
          </a:lstStyle>
          <a:p>
            <a:endParaRPr/>
          </a:p>
        </p:txBody>
      </p:sp>
      <p:sp>
        <p:nvSpPr>
          <p:cNvPr id="215" name="Google Shape;215;p26"/>
          <p:cNvSpPr txBox="1">
            <a:spLocks noGrp="1"/>
          </p:cNvSpPr>
          <p:nvPr>
            <p:ph type="title" idx="2"/>
          </p:nvPr>
        </p:nvSpPr>
        <p:spPr>
          <a:xfrm>
            <a:off x="2526704" y="3375050"/>
            <a:ext cx="2093400" cy="565800"/>
          </a:xfrm>
          <a:prstGeom prst="rect">
            <a:avLst/>
          </a:prstGeom>
        </p:spPr>
        <p:txBody>
          <a:bodyPr spcFirstLastPara="1" wrap="square" lIns="91425" tIns="91425" rIns="91425" bIns="91425" anchor="b" anchorCtr="0">
            <a:noAutofit/>
          </a:bodyPr>
          <a:lstStyle>
            <a:lvl1pPr lvl="0" algn="ctr" rtl="0">
              <a:spcBef>
                <a:spcPts val="0"/>
              </a:spcBef>
              <a:spcAft>
                <a:spcPts val="0"/>
              </a:spcAft>
              <a:buClr>
                <a:schemeClr val="accent1"/>
              </a:buClr>
              <a:buSzPts val="1800"/>
              <a:buNone/>
              <a:defRPr sz="1800">
                <a:solidFill>
                  <a:schemeClr val="accent1"/>
                </a:solidFill>
              </a:defRPr>
            </a:lvl1pPr>
            <a:lvl2pPr lvl="1" algn="ctr" rtl="0">
              <a:spcBef>
                <a:spcPts val="0"/>
              </a:spcBef>
              <a:spcAft>
                <a:spcPts val="0"/>
              </a:spcAft>
              <a:buClr>
                <a:schemeClr val="accent1"/>
              </a:buClr>
              <a:buSzPts val="1800"/>
              <a:buNone/>
              <a:defRPr sz="1800">
                <a:solidFill>
                  <a:schemeClr val="accent1"/>
                </a:solidFill>
              </a:defRPr>
            </a:lvl2pPr>
            <a:lvl3pPr lvl="2" algn="ctr" rtl="0">
              <a:spcBef>
                <a:spcPts val="0"/>
              </a:spcBef>
              <a:spcAft>
                <a:spcPts val="0"/>
              </a:spcAft>
              <a:buClr>
                <a:schemeClr val="accent1"/>
              </a:buClr>
              <a:buSzPts val="1800"/>
              <a:buNone/>
              <a:defRPr sz="1800">
                <a:solidFill>
                  <a:schemeClr val="accent1"/>
                </a:solidFill>
              </a:defRPr>
            </a:lvl3pPr>
            <a:lvl4pPr lvl="3" algn="ctr" rtl="0">
              <a:spcBef>
                <a:spcPts val="0"/>
              </a:spcBef>
              <a:spcAft>
                <a:spcPts val="0"/>
              </a:spcAft>
              <a:buClr>
                <a:schemeClr val="accent1"/>
              </a:buClr>
              <a:buSzPts val="1800"/>
              <a:buNone/>
              <a:defRPr sz="1800">
                <a:solidFill>
                  <a:schemeClr val="accent1"/>
                </a:solidFill>
              </a:defRPr>
            </a:lvl4pPr>
            <a:lvl5pPr lvl="4" algn="ctr" rtl="0">
              <a:spcBef>
                <a:spcPts val="0"/>
              </a:spcBef>
              <a:spcAft>
                <a:spcPts val="0"/>
              </a:spcAft>
              <a:buClr>
                <a:schemeClr val="accent1"/>
              </a:buClr>
              <a:buSzPts val="1800"/>
              <a:buNone/>
              <a:defRPr sz="1800">
                <a:solidFill>
                  <a:schemeClr val="accent1"/>
                </a:solidFill>
              </a:defRPr>
            </a:lvl5pPr>
            <a:lvl6pPr lvl="5" algn="ctr" rtl="0">
              <a:spcBef>
                <a:spcPts val="0"/>
              </a:spcBef>
              <a:spcAft>
                <a:spcPts val="0"/>
              </a:spcAft>
              <a:buClr>
                <a:schemeClr val="accent1"/>
              </a:buClr>
              <a:buSzPts val="1800"/>
              <a:buNone/>
              <a:defRPr sz="1800">
                <a:solidFill>
                  <a:schemeClr val="accent1"/>
                </a:solidFill>
              </a:defRPr>
            </a:lvl6pPr>
            <a:lvl7pPr lvl="6" algn="ctr" rtl="0">
              <a:spcBef>
                <a:spcPts val="0"/>
              </a:spcBef>
              <a:spcAft>
                <a:spcPts val="0"/>
              </a:spcAft>
              <a:buClr>
                <a:schemeClr val="accent1"/>
              </a:buClr>
              <a:buSzPts val="1800"/>
              <a:buNone/>
              <a:defRPr sz="1800">
                <a:solidFill>
                  <a:schemeClr val="accent1"/>
                </a:solidFill>
              </a:defRPr>
            </a:lvl7pPr>
            <a:lvl8pPr lvl="7" algn="ctr" rtl="0">
              <a:spcBef>
                <a:spcPts val="0"/>
              </a:spcBef>
              <a:spcAft>
                <a:spcPts val="0"/>
              </a:spcAft>
              <a:buClr>
                <a:schemeClr val="accent1"/>
              </a:buClr>
              <a:buSzPts val="1800"/>
              <a:buNone/>
              <a:defRPr sz="1800">
                <a:solidFill>
                  <a:schemeClr val="accent1"/>
                </a:solidFill>
              </a:defRPr>
            </a:lvl8pPr>
            <a:lvl9pPr lvl="8" algn="ctr" rtl="0">
              <a:spcBef>
                <a:spcPts val="0"/>
              </a:spcBef>
              <a:spcAft>
                <a:spcPts val="0"/>
              </a:spcAft>
              <a:buClr>
                <a:schemeClr val="accent1"/>
              </a:buClr>
              <a:buSzPts val="1800"/>
              <a:buNone/>
              <a:defRPr sz="1800">
                <a:solidFill>
                  <a:schemeClr val="accent1"/>
                </a:solidFill>
              </a:defRPr>
            </a:lvl9pPr>
          </a:lstStyle>
          <a:p>
            <a:endParaRPr/>
          </a:p>
        </p:txBody>
      </p:sp>
      <p:sp>
        <p:nvSpPr>
          <p:cNvPr id="216" name="Google Shape;216;p26"/>
          <p:cNvSpPr txBox="1">
            <a:spLocks noGrp="1"/>
          </p:cNvSpPr>
          <p:nvPr>
            <p:ph type="subTitle" idx="1"/>
          </p:nvPr>
        </p:nvSpPr>
        <p:spPr>
          <a:xfrm>
            <a:off x="2526704" y="3875927"/>
            <a:ext cx="2093400" cy="640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dk2"/>
              </a:buClr>
              <a:buSzPts val="1400"/>
              <a:buNone/>
              <a:defRPr sz="1400">
                <a:solidFill>
                  <a:schemeClr val="dk2"/>
                </a:solidFill>
              </a:defRPr>
            </a:lvl1pPr>
            <a:lvl2pPr lvl="1" algn="ctr" rtl="0">
              <a:lnSpc>
                <a:spcPct val="100000"/>
              </a:lnSpc>
              <a:spcBef>
                <a:spcPts val="0"/>
              </a:spcBef>
              <a:spcAft>
                <a:spcPts val="0"/>
              </a:spcAft>
              <a:buClr>
                <a:schemeClr val="dk2"/>
              </a:buClr>
              <a:buSzPts val="1400"/>
              <a:buNone/>
              <a:defRPr>
                <a:solidFill>
                  <a:schemeClr val="dk2"/>
                </a:solidFill>
              </a:defRPr>
            </a:lvl2pPr>
            <a:lvl3pPr lvl="2" algn="ctr" rtl="0">
              <a:lnSpc>
                <a:spcPct val="100000"/>
              </a:lnSpc>
              <a:spcBef>
                <a:spcPts val="0"/>
              </a:spcBef>
              <a:spcAft>
                <a:spcPts val="0"/>
              </a:spcAft>
              <a:buClr>
                <a:schemeClr val="dk2"/>
              </a:buClr>
              <a:buSzPts val="1400"/>
              <a:buNone/>
              <a:defRPr>
                <a:solidFill>
                  <a:schemeClr val="dk2"/>
                </a:solidFill>
              </a:defRPr>
            </a:lvl3pPr>
            <a:lvl4pPr lvl="3" algn="ctr" rtl="0">
              <a:lnSpc>
                <a:spcPct val="100000"/>
              </a:lnSpc>
              <a:spcBef>
                <a:spcPts val="0"/>
              </a:spcBef>
              <a:spcAft>
                <a:spcPts val="0"/>
              </a:spcAft>
              <a:buClr>
                <a:schemeClr val="dk2"/>
              </a:buClr>
              <a:buSzPts val="1400"/>
              <a:buNone/>
              <a:defRPr>
                <a:solidFill>
                  <a:schemeClr val="dk2"/>
                </a:solidFill>
              </a:defRPr>
            </a:lvl4pPr>
            <a:lvl5pPr lvl="4" algn="ctr" rtl="0">
              <a:lnSpc>
                <a:spcPct val="100000"/>
              </a:lnSpc>
              <a:spcBef>
                <a:spcPts val="0"/>
              </a:spcBef>
              <a:spcAft>
                <a:spcPts val="0"/>
              </a:spcAft>
              <a:buClr>
                <a:schemeClr val="dk2"/>
              </a:buClr>
              <a:buSzPts val="1400"/>
              <a:buNone/>
              <a:defRPr>
                <a:solidFill>
                  <a:schemeClr val="dk2"/>
                </a:solidFill>
              </a:defRPr>
            </a:lvl5pPr>
            <a:lvl6pPr lvl="5" algn="ctr" rtl="0">
              <a:lnSpc>
                <a:spcPct val="100000"/>
              </a:lnSpc>
              <a:spcBef>
                <a:spcPts val="0"/>
              </a:spcBef>
              <a:spcAft>
                <a:spcPts val="0"/>
              </a:spcAft>
              <a:buClr>
                <a:schemeClr val="dk2"/>
              </a:buClr>
              <a:buSzPts val="1400"/>
              <a:buNone/>
              <a:defRPr>
                <a:solidFill>
                  <a:schemeClr val="dk2"/>
                </a:solidFill>
              </a:defRPr>
            </a:lvl6pPr>
            <a:lvl7pPr lvl="6" algn="ctr" rtl="0">
              <a:lnSpc>
                <a:spcPct val="100000"/>
              </a:lnSpc>
              <a:spcBef>
                <a:spcPts val="0"/>
              </a:spcBef>
              <a:spcAft>
                <a:spcPts val="0"/>
              </a:spcAft>
              <a:buClr>
                <a:schemeClr val="dk2"/>
              </a:buClr>
              <a:buSzPts val="1400"/>
              <a:buNone/>
              <a:defRPr>
                <a:solidFill>
                  <a:schemeClr val="dk2"/>
                </a:solidFill>
              </a:defRPr>
            </a:lvl7pPr>
            <a:lvl8pPr lvl="7" algn="ctr" rtl="0">
              <a:lnSpc>
                <a:spcPct val="100000"/>
              </a:lnSpc>
              <a:spcBef>
                <a:spcPts val="0"/>
              </a:spcBef>
              <a:spcAft>
                <a:spcPts val="0"/>
              </a:spcAft>
              <a:buClr>
                <a:schemeClr val="dk2"/>
              </a:buClr>
              <a:buSzPts val="1400"/>
              <a:buNone/>
              <a:defRPr>
                <a:solidFill>
                  <a:schemeClr val="dk2"/>
                </a:solidFill>
              </a:defRPr>
            </a:lvl8pPr>
            <a:lvl9pPr lvl="8" algn="ctr" rtl="0">
              <a:lnSpc>
                <a:spcPct val="100000"/>
              </a:lnSpc>
              <a:spcBef>
                <a:spcPts val="0"/>
              </a:spcBef>
              <a:spcAft>
                <a:spcPts val="0"/>
              </a:spcAft>
              <a:buClr>
                <a:schemeClr val="dk2"/>
              </a:buClr>
              <a:buSzPts val="1400"/>
              <a:buNone/>
              <a:defRPr>
                <a:solidFill>
                  <a:schemeClr val="dk2"/>
                </a:solidFill>
              </a:defRPr>
            </a:lvl9pPr>
          </a:lstStyle>
          <a:p>
            <a:endParaRPr/>
          </a:p>
        </p:txBody>
      </p:sp>
      <p:sp>
        <p:nvSpPr>
          <p:cNvPr id="217" name="Google Shape;217;p26"/>
          <p:cNvSpPr txBox="1">
            <a:spLocks noGrp="1"/>
          </p:cNvSpPr>
          <p:nvPr>
            <p:ph type="title" idx="3"/>
          </p:nvPr>
        </p:nvSpPr>
        <p:spPr>
          <a:xfrm>
            <a:off x="5102329" y="3375050"/>
            <a:ext cx="2093400" cy="565800"/>
          </a:xfrm>
          <a:prstGeom prst="rect">
            <a:avLst/>
          </a:prstGeom>
        </p:spPr>
        <p:txBody>
          <a:bodyPr spcFirstLastPara="1" wrap="square" lIns="91425" tIns="91425" rIns="91425" bIns="91425" anchor="b" anchorCtr="0">
            <a:noAutofit/>
          </a:bodyPr>
          <a:lstStyle>
            <a:lvl1pPr lvl="0" algn="ctr" rtl="0">
              <a:spcBef>
                <a:spcPts val="0"/>
              </a:spcBef>
              <a:spcAft>
                <a:spcPts val="0"/>
              </a:spcAft>
              <a:buClr>
                <a:schemeClr val="accent1"/>
              </a:buClr>
              <a:buSzPts val="1800"/>
              <a:buNone/>
              <a:defRPr sz="1800">
                <a:solidFill>
                  <a:schemeClr val="accent1"/>
                </a:solidFill>
              </a:defRPr>
            </a:lvl1pPr>
            <a:lvl2pPr lvl="1" algn="ctr" rtl="0">
              <a:spcBef>
                <a:spcPts val="0"/>
              </a:spcBef>
              <a:spcAft>
                <a:spcPts val="0"/>
              </a:spcAft>
              <a:buClr>
                <a:schemeClr val="accent1"/>
              </a:buClr>
              <a:buSzPts val="1800"/>
              <a:buNone/>
              <a:defRPr sz="1800">
                <a:solidFill>
                  <a:schemeClr val="accent1"/>
                </a:solidFill>
              </a:defRPr>
            </a:lvl2pPr>
            <a:lvl3pPr lvl="2" algn="ctr" rtl="0">
              <a:spcBef>
                <a:spcPts val="0"/>
              </a:spcBef>
              <a:spcAft>
                <a:spcPts val="0"/>
              </a:spcAft>
              <a:buClr>
                <a:schemeClr val="accent1"/>
              </a:buClr>
              <a:buSzPts val="1800"/>
              <a:buNone/>
              <a:defRPr sz="1800">
                <a:solidFill>
                  <a:schemeClr val="accent1"/>
                </a:solidFill>
              </a:defRPr>
            </a:lvl3pPr>
            <a:lvl4pPr lvl="3" algn="ctr" rtl="0">
              <a:spcBef>
                <a:spcPts val="0"/>
              </a:spcBef>
              <a:spcAft>
                <a:spcPts val="0"/>
              </a:spcAft>
              <a:buClr>
                <a:schemeClr val="accent1"/>
              </a:buClr>
              <a:buSzPts val="1800"/>
              <a:buNone/>
              <a:defRPr sz="1800">
                <a:solidFill>
                  <a:schemeClr val="accent1"/>
                </a:solidFill>
              </a:defRPr>
            </a:lvl4pPr>
            <a:lvl5pPr lvl="4" algn="ctr" rtl="0">
              <a:spcBef>
                <a:spcPts val="0"/>
              </a:spcBef>
              <a:spcAft>
                <a:spcPts val="0"/>
              </a:spcAft>
              <a:buClr>
                <a:schemeClr val="accent1"/>
              </a:buClr>
              <a:buSzPts val="1800"/>
              <a:buNone/>
              <a:defRPr sz="1800">
                <a:solidFill>
                  <a:schemeClr val="accent1"/>
                </a:solidFill>
              </a:defRPr>
            </a:lvl5pPr>
            <a:lvl6pPr lvl="5" algn="ctr" rtl="0">
              <a:spcBef>
                <a:spcPts val="0"/>
              </a:spcBef>
              <a:spcAft>
                <a:spcPts val="0"/>
              </a:spcAft>
              <a:buClr>
                <a:schemeClr val="accent1"/>
              </a:buClr>
              <a:buSzPts val="1800"/>
              <a:buNone/>
              <a:defRPr sz="1800">
                <a:solidFill>
                  <a:schemeClr val="accent1"/>
                </a:solidFill>
              </a:defRPr>
            </a:lvl6pPr>
            <a:lvl7pPr lvl="6" algn="ctr" rtl="0">
              <a:spcBef>
                <a:spcPts val="0"/>
              </a:spcBef>
              <a:spcAft>
                <a:spcPts val="0"/>
              </a:spcAft>
              <a:buClr>
                <a:schemeClr val="accent1"/>
              </a:buClr>
              <a:buSzPts val="1800"/>
              <a:buNone/>
              <a:defRPr sz="1800">
                <a:solidFill>
                  <a:schemeClr val="accent1"/>
                </a:solidFill>
              </a:defRPr>
            </a:lvl7pPr>
            <a:lvl8pPr lvl="7" algn="ctr" rtl="0">
              <a:spcBef>
                <a:spcPts val="0"/>
              </a:spcBef>
              <a:spcAft>
                <a:spcPts val="0"/>
              </a:spcAft>
              <a:buClr>
                <a:schemeClr val="accent1"/>
              </a:buClr>
              <a:buSzPts val="1800"/>
              <a:buNone/>
              <a:defRPr sz="1800">
                <a:solidFill>
                  <a:schemeClr val="accent1"/>
                </a:solidFill>
              </a:defRPr>
            </a:lvl8pPr>
            <a:lvl9pPr lvl="8" algn="ctr" rtl="0">
              <a:spcBef>
                <a:spcPts val="0"/>
              </a:spcBef>
              <a:spcAft>
                <a:spcPts val="0"/>
              </a:spcAft>
              <a:buClr>
                <a:schemeClr val="accent1"/>
              </a:buClr>
              <a:buSzPts val="1800"/>
              <a:buNone/>
              <a:defRPr sz="1800">
                <a:solidFill>
                  <a:schemeClr val="accent1"/>
                </a:solidFill>
              </a:defRPr>
            </a:lvl9pPr>
          </a:lstStyle>
          <a:p>
            <a:endParaRPr/>
          </a:p>
        </p:txBody>
      </p:sp>
      <p:sp>
        <p:nvSpPr>
          <p:cNvPr id="218" name="Google Shape;218;p26"/>
          <p:cNvSpPr txBox="1">
            <a:spLocks noGrp="1"/>
          </p:cNvSpPr>
          <p:nvPr>
            <p:ph type="subTitle" idx="4"/>
          </p:nvPr>
        </p:nvSpPr>
        <p:spPr>
          <a:xfrm>
            <a:off x="5102329" y="3875927"/>
            <a:ext cx="2093400" cy="640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dk2"/>
              </a:buClr>
              <a:buSzPts val="1400"/>
              <a:buNone/>
              <a:defRPr sz="1400">
                <a:solidFill>
                  <a:schemeClr val="dk2"/>
                </a:solidFill>
              </a:defRPr>
            </a:lvl1pPr>
            <a:lvl2pPr lvl="1" algn="ctr" rtl="0">
              <a:lnSpc>
                <a:spcPct val="100000"/>
              </a:lnSpc>
              <a:spcBef>
                <a:spcPts val="0"/>
              </a:spcBef>
              <a:spcAft>
                <a:spcPts val="0"/>
              </a:spcAft>
              <a:buClr>
                <a:schemeClr val="dk2"/>
              </a:buClr>
              <a:buSzPts val="1400"/>
              <a:buNone/>
              <a:defRPr>
                <a:solidFill>
                  <a:schemeClr val="dk2"/>
                </a:solidFill>
              </a:defRPr>
            </a:lvl2pPr>
            <a:lvl3pPr lvl="2" algn="ctr" rtl="0">
              <a:lnSpc>
                <a:spcPct val="100000"/>
              </a:lnSpc>
              <a:spcBef>
                <a:spcPts val="0"/>
              </a:spcBef>
              <a:spcAft>
                <a:spcPts val="0"/>
              </a:spcAft>
              <a:buClr>
                <a:schemeClr val="dk2"/>
              </a:buClr>
              <a:buSzPts val="1400"/>
              <a:buNone/>
              <a:defRPr>
                <a:solidFill>
                  <a:schemeClr val="dk2"/>
                </a:solidFill>
              </a:defRPr>
            </a:lvl3pPr>
            <a:lvl4pPr lvl="3" algn="ctr" rtl="0">
              <a:lnSpc>
                <a:spcPct val="100000"/>
              </a:lnSpc>
              <a:spcBef>
                <a:spcPts val="0"/>
              </a:spcBef>
              <a:spcAft>
                <a:spcPts val="0"/>
              </a:spcAft>
              <a:buClr>
                <a:schemeClr val="dk2"/>
              </a:buClr>
              <a:buSzPts val="1400"/>
              <a:buNone/>
              <a:defRPr>
                <a:solidFill>
                  <a:schemeClr val="dk2"/>
                </a:solidFill>
              </a:defRPr>
            </a:lvl4pPr>
            <a:lvl5pPr lvl="4" algn="ctr" rtl="0">
              <a:lnSpc>
                <a:spcPct val="100000"/>
              </a:lnSpc>
              <a:spcBef>
                <a:spcPts val="0"/>
              </a:spcBef>
              <a:spcAft>
                <a:spcPts val="0"/>
              </a:spcAft>
              <a:buClr>
                <a:schemeClr val="dk2"/>
              </a:buClr>
              <a:buSzPts val="1400"/>
              <a:buNone/>
              <a:defRPr>
                <a:solidFill>
                  <a:schemeClr val="dk2"/>
                </a:solidFill>
              </a:defRPr>
            </a:lvl5pPr>
            <a:lvl6pPr lvl="5" algn="ctr" rtl="0">
              <a:lnSpc>
                <a:spcPct val="100000"/>
              </a:lnSpc>
              <a:spcBef>
                <a:spcPts val="0"/>
              </a:spcBef>
              <a:spcAft>
                <a:spcPts val="0"/>
              </a:spcAft>
              <a:buClr>
                <a:schemeClr val="dk2"/>
              </a:buClr>
              <a:buSzPts val="1400"/>
              <a:buNone/>
              <a:defRPr>
                <a:solidFill>
                  <a:schemeClr val="dk2"/>
                </a:solidFill>
              </a:defRPr>
            </a:lvl6pPr>
            <a:lvl7pPr lvl="6" algn="ctr" rtl="0">
              <a:lnSpc>
                <a:spcPct val="100000"/>
              </a:lnSpc>
              <a:spcBef>
                <a:spcPts val="0"/>
              </a:spcBef>
              <a:spcAft>
                <a:spcPts val="0"/>
              </a:spcAft>
              <a:buClr>
                <a:schemeClr val="dk2"/>
              </a:buClr>
              <a:buSzPts val="1400"/>
              <a:buNone/>
              <a:defRPr>
                <a:solidFill>
                  <a:schemeClr val="dk2"/>
                </a:solidFill>
              </a:defRPr>
            </a:lvl7pPr>
            <a:lvl8pPr lvl="7" algn="ctr" rtl="0">
              <a:lnSpc>
                <a:spcPct val="100000"/>
              </a:lnSpc>
              <a:spcBef>
                <a:spcPts val="0"/>
              </a:spcBef>
              <a:spcAft>
                <a:spcPts val="0"/>
              </a:spcAft>
              <a:buClr>
                <a:schemeClr val="dk2"/>
              </a:buClr>
              <a:buSzPts val="1400"/>
              <a:buNone/>
              <a:defRPr>
                <a:solidFill>
                  <a:schemeClr val="dk2"/>
                </a:solidFill>
              </a:defRPr>
            </a:lvl8pPr>
            <a:lvl9pPr lvl="8" algn="ctr" rtl="0">
              <a:lnSpc>
                <a:spcPct val="100000"/>
              </a:lnSpc>
              <a:spcBef>
                <a:spcPts val="0"/>
              </a:spcBef>
              <a:spcAft>
                <a:spcPts val="0"/>
              </a:spcAft>
              <a:buClr>
                <a:schemeClr val="dk2"/>
              </a:buClr>
              <a:buSzPts val="1400"/>
              <a:buNone/>
              <a:defRPr>
                <a:solidFill>
                  <a:schemeClr val="dk2"/>
                </a:solidFill>
              </a:defRPr>
            </a:lvl9pPr>
          </a:lstStyle>
          <a:p>
            <a:endParaRPr/>
          </a:p>
        </p:txBody>
      </p:sp>
      <p:sp>
        <p:nvSpPr>
          <p:cNvPr id="219" name="Google Shape;219;p26"/>
          <p:cNvSpPr txBox="1">
            <a:spLocks noGrp="1"/>
          </p:cNvSpPr>
          <p:nvPr>
            <p:ph type="title" idx="5"/>
          </p:nvPr>
        </p:nvSpPr>
        <p:spPr>
          <a:xfrm>
            <a:off x="1216425" y="1439150"/>
            <a:ext cx="2093400" cy="565800"/>
          </a:xfrm>
          <a:prstGeom prst="rect">
            <a:avLst/>
          </a:prstGeom>
        </p:spPr>
        <p:txBody>
          <a:bodyPr spcFirstLastPara="1" wrap="square" lIns="91425" tIns="91425" rIns="91425" bIns="91425" anchor="b" anchorCtr="0">
            <a:noAutofit/>
          </a:bodyPr>
          <a:lstStyle>
            <a:lvl1pPr lvl="0" algn="ctr" rtl="0">
              <a:spcBef>
                <a:spcPts val="0"/>
              </a:spcBef>
              <a:spcAft>
                <a:spcPts val="0"/>
              </a:spcAft>
              <a:buClr>
                <a:schemeClr val="accent1"/>
              </a:buClr>
              <a:buSzPts val="1800"/>
              <a:buNone/>
              <a:defRPr sz="1800">
                <a:solidFill>
                  <a:schemeClr val="accent1"/>
                </a:solidFill>
              </a:defRPr>
            </a:lvl1pPr>
            <a:lvl2pPr lvl="1" algn="ctr" rtl="0">
              <a:spcBef>
                <a:spcPts val="0"/>
              </a:spcBef>
              <a:spcAft>
                <a:spcPts val="0"/>
              </a:spcAft>
              <a:buClr>
                <a:schemeClr val="accent1"/>
              </a:buClr>
              <a:buSzPts val="1800"/>
              <a:buNone/>
              <a:defRPr sz="1800">
                <a:solidFill>
                  <a:schemeClr val="accent1"/>
                </a:solidFill>
              </a:defRPr>
            </a:lvl2pPr>
            <a:lvl3pPr lvl="2" algn="ctr" rtl="0">
              <a:spcBef>
                <a:spcPts val="0"/>
              </a:spcBef>
              <a:spcAft>
                <a:spcPts val="0"/>
              </a:spcAft>
              <a:buClr>
                <a:schemeClr val="accent1"/>
              </a:buClr>
              <a:buSzPts val="1800"/>
              <a:buNone/>
              <a:defRPr sz="1800">
                <a:solidFill>
                  <a:schemeClr val="accent1"/>
                </a:solidFill>
              </a:defRPr>
            </a:lvl3pPr>
            <a:lvl4pPr lvl="3" algn="ctr" rtl="0">
              <a:spcBef>
                <a:spcPts val="0"/>
              </a:spcBef>
              <a:spcAft>
                <a:spcPts val="0"/>
              </a:spcAft>
              <a:buClr>
                <a:schemeClr val="accent1"/>
              </a:buClr>
              <a:buSzPts val="1800"/>
              <a:buNone/>
              <a:defRPr sz="1800">
                <a:solidFill>
                  <a:schemeClr val="accent1"/>
                </a:solidFill>
              </a:defRPr>
            </a:lvl4pPr>
            <a:lvl5pPr lvl="4" algn="ctr" rtl="0">
              <a:spcBef>
                <a:spcPts val="0"/>
              </a:spcBef>
              <a:spcAft>
                <a:spcPts val="0"/>
              </a:spcAft>
              <a:buClr>
                <a:schemeClr val="accent1"/>
              </a:buClr>
              <a:buSzPts val="1800"/>
              <a:buNone/>
              <a:defRPr sz="1800">
                <a:solidFill>
                  <a:schemeClr val="accent1"/>
                </a:solidFill>
              </a:defRPr>
            </a:lvl5pPr>
            <a:lvl6pPr lvl="5" algn="ctr" rtl="0">
              <a:spcBef>
                <a:spcPts val="0"/>
              </a:spcBef>
              <a:spcAft>
                <a:spcPts val="0"/>
              </a:spcAft>
              <a:buClr>
                <a:schemeClr val="accent1"/>
              </a:buClr>
              <a:buSzPts val="1800"/>
              <a:buNone/>
              <a:defRPr sz="1800">
                <a:solidFill>
                  <a:schemeClr val="accent1"/>
                </a:solidFill>
              </a:defRPr>
            </a:lvl6pPr>
            <a:lvl7pPr lvl="6" algn="ctr" rtl="0">
              <a:spcBef>
                <a:spcPts val="0"/>
              </a:spcBef>
              <a:spcAft>
                <a:spcPts val="0"/>
              </a:spcAft>
              <a:buClr>
                <a:schemeClr val="accent1"/>
              </a:buClr>
              <a:buSzPts val="1800"/>
              <a:buNone/>
              <a:defRPr sz="1800">
                <a:solidFill>
                  <a:schemeClr val="accent1"/>
                </a:solidFill>
              </a:defRPr>
            </a:lvl7pPr>
            <a:lvl8pPr lvl="7" algn="ctr" rtl="0">
              <a:spcBef>
                <a:spcPts val="0"/>
              </a:spcBef>
              <a:spcAft>
                <a:spcPts val="0"/>
              </a:spcAft>
              <a:buClr>
                <a:schemeClr val="accent1"/>
              </a:buClr>
              <a:buSzPts val="1800"/>
              <a:buNone/>
              <a:defRPr sz="1800">
                <a:solidFill>
                  <a:schemeClr val="accent1"/>
                </a:solidFill>
              </a:defRPr>
            </a:lvl8pPr>
            <a:lvl9pPr lvl="8" algn="ctr" rtl="0">
              <a:spcBef>
                <a:spcPts val="0"/>
              </a:spcBef>
              <a:spcAft>
                <a:spcPts val="0"/>
              </a:spcAft>
              <a:buClr>
                <a:schemeClr val="accent1"/>
              </a:buClr>
              <a:buSzPts val="1800"/>
              <a:buNone/>
              <a:defRPr sz="1800">
                <a:solidFill>
                  <a:schemeClr val="accent1"/>
                </a:solidFill>
              </a:defRPr>
            </a:lvl9pPr>
          </a:lstStyle>
          <a:p>
            <a:endParaRPr/>
          </a:p>
        </p:txBody>
      </p:sp>
      <p:sp>
        <p:nvSpPr>
          <p:cNvPr id="220" name="Google Shape;220;p26"/>
          <p:cNvSpPr txBox="1">
            <a:spLocks noGrp="1"/>
          </p:cNvSpPr>
          <p:nvPr>
            <p:ph type="subTitle" idx="6"/>
          </p:nvPr>
        </p:nvSpPr>
        <p:spPr>
          <a:xfrm>
            <a:off x="1216425" y="1940027"/>
            <a:ext cx="2093400" cy="640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dk2"/>
              </a:buClr>
              <a:buSzPts val="1400"/>
              <a:buNone/>
              <a:defRPr sz="1400">
                <a:solidFill>
                  <a:schemeClr val="dk2"/>
                </a:solidFill>
              </a:defRPr>
            </a:lvl1pPr>
            <a:lvl2pPr lvl="1" algn="ctr" rtl="0">
              <a:lnSpc>
                <a:spcPct val="100000"/>
              </a:lnSpc>
              <a:spcBef>
                <a:spcPts val="0"/>
              </a:spcBef>
              <a:spcAft>
                <a:spcPts val="0"/>
              </a:spcAft>
              <a:buClr>
                <a:schemeClr val="dk2"/>
              </a:buClr>
              <a:buSzPts val="1400"/>
              <a:buNone/>
              <a:defRPr>
                <a:solidFill>
                  <a:schemeClr val="dk2"/>
                </a:solidFill>
              </a:defRPr>
            </a:lvl2pPr>
            <a:lvl3pPr lvl="2" algn="ctr" rtl="0">
              <a:lnSpc>
                <a:spcPct val="100000"/>
              </a:lnSpc>
              <a:spcBef>
                <a:spcPts val="0"/>
              </a:spcBef>
              <a:spcAft>
                <a:spcPts val="0"/>
              </a:spcAft>
              <a:buClr>
                <a:schemeClr val="dk2"/>
              </a:buClr>
              <a:buSzPts val="1400"/>
              <a:buNone/>
              <a:defRPr>
                <a:solidFill>
                  <a:schemeClr val="dk2"/>
                </a:solidFill>
              </a:defRPr>
            </a:lvl3pPr>
            <a:lvl4pPr lvl="3" algn="ctr" rtl="0">
              <a:lnSpc>
                <a:spcPct val="100000"/>
              </a:lnSpc>
              <a:spcBef>
                <a:spcPts val="0"/>
              </a:spcBef>
              <a:spcAft>
                <a:spcPts val="0"/>
              </a:spcAft>
              <a:buClr>
                <a:schemeClr val="dk2"/>
              </a:buClr>
              <a:buSzPts val="1400"/>
              <a:buNone/>
              <a:defRPr>
                <a:solidFill>
                  <a:schemeClr val="dk2"/>
                </a:solidFill>
              </a:defRPr>
            </a:lvl4pPr>
            <a:lvl5pPr lvl="4" algn="ctr" rtl="0">
              <a:lnSpc>
                <a:spcPct val="100000"/>
              </a:lnSpc>
              <a:spcBef>
                <a:spcPts val="0"/>
              </a:spcBef>
              <a:spcAft>
                <a:spcPts val="0"/>
              </a:spcAft>
              <a:buClr>
                <a:schemeClr val="dk2"/>
              </a:buClr>
              <a:buSzPts val="1400"/>
              <a:buNone/>
              <a:defRPr>
                <a:solidFill>
                  <a:schemeClr val="dk2"/>
                </a:solidFill>
              </a:defRPr>
            </a:lvl5pPr>
            <a:lvl6pPr lvl="5" algn="ctr" rtl="0">
              <a:lnSpc>
                <a:spcPct val="100000"/>
              </a:lnSpc>
              <a:spcBef>
                <a:spcPts val="0"/>
              </a:spcBef>
              <a:spcAft>
                <a:spcPts val="0"/>
              </a:spcAft>
              <a:buClr>
                <a:schemeClr val="dk2"/>
              </a:buClr>
              <a:buSzPts val="1400"/>
              <a:buNone/>
              <a:defRPr>
                <a:solidFill>
                  <a:schemeClr val="dk2"/>
                </a:solidFill>
              </a:defRPr>
            </a:lvl6pPr>
            <a:lvl7pPr lvl="6" algn="ctr" rtl="0">
              <a:lnSpc>
                <a:spcPct val="100000"/>
              </a:lnSpc>
              <a:spcBef>
                <a:spcPts val="0"/>
              </a:spcBef>
              <a:spcAft>
                <a:spcPts val="0"/>
              </a:spcAft>
              <a:buClr>
                <a:schemeClr val="dk2"/>
              </a:buClr>
              <a:buSzPts val="1400"/>
              <a:buNone/>
              <a:defRPr>
                <a:solidFill>
                  <a:schemeClr val="dk2"/>
                </a:solidFill>
              </a:defRPr>
            </a:lvl7pPr>
            <a:lvl8pPr lvl="7" algn="ctr" rtl="0">
              <a:lnSpc>
                <a:spcPct val="100000"/>
              </a:lnSpc>
              <a:spcBef>
                <a:spcPts val="0"/>
              </a:spcBef>
              <a:spcAft>
                <a:spcPts val="0"/>
              </a:spcAft>
              <a:buClr>
                <a:schemeClr val="dk2"/>
              </a:buClr>
              <a:buSzPts val="1400"/>
              <a:buNone/>
              <a:defRPr>
                <a:solidFill>
                  <a:schemeClr val="dk2"/>
                </a:solidFill>
              </a:defRPr>
            </a:lvl8pPr>
            <a:lvl9pPr lvl="8" algn="ctr" rtl="0">
              <a:lnSpc>
                <a:spcPct val="100000"/>
              </a:lnSpc>
              <a:spcBef>
                <a:spcPts val="0"/>
              </a:spcBef>
              <a:spcAft>
                <a:spcPts val="0"/>
              </a:spcAft>
              <a:buClr>
                <a:schemeClr val="dk2"/>
              </a:buClr>
              <a:buSzPts val="1400"/>
              <a:buNone/>
              <a:defRPr>
                <a:solidFill>
                  <a:schemeClr val="dk2"/>
                </a:solidFill>
              </a:defRPr>
            </a:lvl9pPr>
          </a:lstStyle>
          <a:p>
            <a:endParaRPr/>
          </a:p>
        </p:txBody>
      </p:sp>
      <p:sp>
        <p:nvSpPr>
          <p:cNvPr id="221" name="Google Shape;221;p26"/>
          <p:cNvSpPr txBox="1">
            <a:spLocks noGrp="1"/>
          </p:cNvSpPr>
          <p:nvPr>
            <p:ph type="title" idx="7"/>
          </p:nvPr>
        </p:nvSpPr>
        <p:spPr>
          <a:xfrm>
            <a:off x="3792050" y="1439150"/>
            <a:ext cx="2093400" cy="565800"/>
          </a:xfrm>
          <a:prstGeom prst="rect">
            <a:avLst/>
          </a:prstGeom>
        </p:spPr>
        <p:txBody>
          <a:bodyPr spcFirstLastPara="1" wrap="square" lIns="91425" tIns="91425" rIns="91425" bIns="91425" anchor="b" anchorCtr="0">
            <a:noAutofit/>
          </a:bodyPr>
          <a:lstStyle>
            <a:lvl1pPr lvl="0" algn="ctr" rtl="0">
              <a:spcBef>
                <a:spcPts val="0"/>
              </a:spcBef>
              <a:spcAft>
                <a:spcPts val="0"/>
              </a:spcAft>
              <a:buClr>
                <a:schemeClr val="accent1"/>
              </a:buClr>
              <a:buSzPts val="1800"/>
              <a:buNone/>
              <a:defRPr sz="1800">
                <a:solidFill>
                  <a:schemeClr val="accent1"/>
                </a:solidFill>
              </a:defRPr>
            </a:lvl1pPr>
            <a:lvl2pPr lvl="1" algn="ctr" rtl="0">
              <a:spcBef>
                <a:spcPts val="0"/>
              </a:spcBef>
              <a:spcAft>
                <a:spcPts val="0"/>
              </a:spcAft>
              <a:buClr>
                <a:schemeClr val="accent1"/>
              </a:buClr>
              <a:buSzPts val="1800"/>
              <a:buNone/>
              <a:defRPr sz="1800">
                <a:solidFill>
                  <a:schemeClr val="accent1"/>
                </a:solidFill>
              </a:defRPr>
            </a:lvl2pPr>
            <a:lvl3pPr lvl="2" algn="ctr" rtl="0">
              <a:spcBef>
                <a:spcPts val="0"/>
              </a:spcBef>
              <a:spcAft>
                <a:spcPts val="0"/>
              </a:spcAft>
              <a:buClr>
                <a:schemeClr val="accent1"/>
              </a:buClr>
              <a:buSzPts val="1800"/>
              <a:buNone/>
              <a:defRPr sz="1800">
                <a:solidFill>
                  <a:schemeClr val="accent1"/>
                </a:solidFill>
              </a:defRPr>
            </a:lvl3pPr>
            <a:lvl4pPr lvl="3" algn="ctr" rtl="0">
              <a:spcBef>
                <a:spcPts val="0"/>
              </a:spcBef>
              <a:spcAft>
                <a:spcPts val="0"/>
              </a:spcAft>
              <a:buClr>
                <a:schemeClr val="accent1"/>
              </a:buClr>
              <a:buSzPts val="1800"/>
              <a:buNone/>
              <a:defRPr sz="1800">
                <a:solidFill>
                  <a:schemeClr val="accent1"/>
                </a:solidFill>
              </a:defRPr>
            </a:lvl4pPr>
            <a:lvl5pPr lvl="4" algn="ctr" rtl="0">
              <a:spcBef>
                <a:spcPts val="0"/>
              </a:spcBef>
              <a:spcAft>
                <a:spcPts val="0"/>
              </a:spcAft>
              <a:buClr>
                <a:schemeClr val="accent1"/>
              </a:buClr>
              <a:buSzPts val="1800"/>
              <a:buNone/>
              <a:defRPr sz="1800">
                <a:solidFill>
                  <a:schemeClr val="accent1"/>
                </a:solidFill>
              </a:defRPr>
            </a:lvl5pPr>
            <a:lvl6pPr lvl="5" algn="ctr" rtl="0">
              <a:spcBef>
                <a:spcPts val="0"/>
              </a:spcBef>
              <a:spcAft>
                <a:spcPts val="0"/>
              </a:spcAft>
              <a:buClr>
                <a:schemeClr val="accent1"/>
              </a:buClr>
              <a:buSzPts val="1800"/>
              <a:buNone/>
              <a:defRPr sz="1800">
                <a:solidFill>
                  <a:schemeClr val="accent1"/>
                </a:solidFill>
              </a:defRPr>
            </a:lvl6pPr>
            <a:lvl7pPr lvl="6" algn="ctr" rtl="0">
              <a:spcBef>
                <a:spcPts val="0"/>
              </a:spcBef>
              <a:spcAft>
                <a:spcPts val="0"/>
              </a:spcAft>
              <a:buClr>
                <a:schemeClr val="accent1"/>
              </a:buClr>
              <a:buSzPts val="1800"/>
              <a:buNone/>
              <a:defRPr sz="1800">
                <a:solidFill>
                  <a:schemeClr val="accent1"/>
                </a:solidFill>
              </a:defRPr>
            </a:lvl7pPr>
            <a:lvl8pPr lvl="7" algn="ctr" rtl="0">
              <a:spcBef>
                <a:spcPts val="0"/>
              </a:spcBef>
              <a:spcAft>
                <a:spcPts val="0"/>
              </a:spcAft>
              <a:buClr>
                <a:schemeClr val="accent1"/>
              </a:buClr>
              <a:buSzPts val="1800"/>
              <a:buNone/>
              <a:defRPr sz="1800">
                <a:solidFill>
                  <a:schemeClr val="accent1"/>
                </a:solidFill>
              </a:defRPr>
            </a:lvl8pPr>
            <a:lvl9pPr lvl="8" algn="ctr" rtl="0">
              <a:spcBef>
                <a:spcPts val="0"/>
              </a:spcBef>
              <a:spcAft>
                <a:spcPts val="0"/>
              </a:spcAft>
              <a:buClr>
                <a:schemeClr val="accent1"/>
              </a:buClr>
              <a:buSzPts val="1800"/>
              <a:buNone/>
              <a:defRPr sz="1800">
                <a:solidFill>
                  <a:schemeClr val="accent1"/>
                </a:solidFill>
              </a:defRPr>
            </a:lvl9pPr>
          </a:lstStyle>
          <a:p>
            <a:endParaRPr/>
          </a:p>
        </p:txBody>
      </p:sp>
      <p:sp>
        <p:nvSpPr>
          <p:cNvPr id="222" name="Google Shape;222;p26"/>
          <p:cNvSpPr txBox="1">
            <a:spLocks noGrp="1"/>
          </p:cNvSpPr>
          <p:nvPr>
            <p:ph type="subTitle" idx="8"/>
          </p:nvPr>
        </p:nvSpPr>
        <p:spPr>
          <a:xfrm>
            <a:off x="3792050" y="1940027"/>
            <a:ext cx="2093400" cy="640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dk2"/>
              </a:buClr>
              <a:buSzPts val="1400"/>
              <a:buNone/>
              <a:defRPr sz="1400">
                <a:solidFill>
                  <a:schemeClr val="dk2"/>
                </a:solidFill>
              </a:defRPr>
            </a:lvl1pPr>
            <a:lvl2pPr lvl="1" algn="ctr" rtl="0">
              <a:lnSpc>
                <a:spcPct val="100000"/>
              </a:lnSpc>
              <a:spcBef>
                <a:spcPts val="0"/>
              </a:spcBef>
              <a:spcAft>
                <a:spcPts val="0"/>
              </a:spcAft>
              <a:buClr>
                <a:schemeClr val="dk2"/>
              </a:buClr>
              <a:buSzPts val="1400"/>
              <a:buNone/>
              <a:defRPr>
                <a:solidFill>
                  <a:schemeClr val="dk2"/>
                </a:solidFill>
              </a:defRPr>
            </a:lvl2pPr>
            <a:lvl3pPr lvl="2" algn="ctr" rtl="0">
              <a:lnSpc>
                <a:spcPct val="100000"/>
              </a:lnSpc>
              <a:spcBef>
                <a:spcPts val="0"/>
              </a:spcBef>
              <a:spcAft>
                <a:spcPts val="0"/>
              </a:spcAft>
              <a:buClr>
                <a:schemeClr val="dk2"/>
              </a:buClr>
              <a:buSzPts val="1400"/>
              <a:buNone/>
              <a:defRPr>
                <a:solidFill>
                  <a:schemeClr val="dk2"/>
                </a:solidFill>
              </a:defRPr>
            </a:lvl3pPr>
            <a:lvl4pPr lvl="3" algn="ctr" rtl="0">
              <a:lnSpc>
                <a:spcPct val="100000"/>
              </a:lnSpc>
              <a:spcBef>
                <a:spcPts val="0"/>
              </a:spcBef>
              <a:spcAft>
                <a:spcPts val="0"/>
              </a:spcAft>
              <a:buClr>
                <a:schemeClr val="dk2"/>
              </a:buClr>
              <a:buSzPts val="1400"/>
              <a:buNone/>
              <a:defRPr>
                <a:solidFill>
                  <a:schemeClr val="dk2"/>
                </a:solidFill>
              </a:defRPr>
            </a:lvl4pPr>
            <a:lvl5pPr lvl="4" algn="ctr" rtl="0">
              <a:lnSpc>
                <a:spcPct val="100000"/>
              </a:lnSpc>
              <a:spcBef>
                <a:spcPts val="0"/>
              </a:spcBef>
              <a:spcAft>
                <a:spcPts val="0"/>
              </a:spcAft>
              <a:buClr>
                <a:schemeClr val="dk2"/>
              </a:buClr>
              <a:buSzPts val="1400"/>
              <a:buNone/>
              <a:defRPr>
                <a:solidFill>
                  <a:schemeClr val="dk2"/>
                </a:solidFill>
              </a:defRPr>
            </a:lvl5pPr>
            <a:lvl6pPr lvl="5" algn="ctr" rtl="0">
              <a:lnSpc>
                <a:spcPct val="100000"/>
              </a:lnSpc>
              <a:spcBef>
                <a:spcPts val="0"/>
              </a:spcBef>
              <a:spcAft>
                <a:spcPts val="0"/>
              </a:spcAft>
              <a:buClr>
                <a:schemeClr val="dk2"/>
              </a:buClr>
              <a:buSzPts val="1400"/>
              <a:buNone/>
              <a:defRPr>
                <a:solidFill>
                  <a:schemeClr val="dk2"/>
                </a:solidFill>
              </a:defRPr>
            </a:lvl6pPr>
            <a:lvl7pPr lvl="6" algn="ctr" rtl="0">
              <a:lnSpc>
                <a:spcPct val="100000"/>
              </a:lnSpc>
              <a:spcBef>
                <a:spcPts val="0"/>
              </a:spcBef>
              <a:spcAft>
                <a:spcPts val="0"/>
              </a:spcAft>
              <a:buClr>
                <a:schemeClr val="dk2"/>
              </a:buClr>
              <a:buSzPts val="1400"/>
              <a:buNone/>
              <a:defRPr>
                <a:solidFill>
                  <a:schemeClr val="dk2"/>
                </a:solidFill>
              </a:defRPr>
            </a:lvl7pPr>
            <a:lvl8pPr lvl="7" algn="ctr" rtl="0">
              <a:lnSpc>
                <a:spcPct val="100000"/>
              </a:lnSpc>
              <a:spcBef>
                <a:spcPts val="0"/>
              </a:spcBef>
              <a:spcAft>
                <a:spcPts val="0"/>
              </a:spcAft>
              <a:buClr>
                <a:schemeClr val="dk2"/>
              </a:buClr>
              <a:buSzPts val="1400"/>
              <a:buNone/>
              <a:defRPr>
                <a:solidFill>
                  <a:schemeClr val="dk2"/>
                </a:solidFill>
              </a:defRPr>
            </a:lvl8pPr>
            <a:lvl9pPr lvl="8" algn="ctr" rtl="0">
              <a:lnSpc>
                <a:spcPct val="100000"/>
              </a:lnSpc>
              <a:spcBef>
                <a:spcPts val="0"/>
              </a:spcBef>
              <a:spcAft>
                <a:spcPts val="0"/>
              </a:spcAft>
              <a:buClr>
                <a:schemeClr val="dk2"/>
              </a:buClr>
              <a:buSzPts val="1400"/>
              <a:buNone/>
              <a:defRPr>
                <a:solidFill>
                  <a:schemeClr val="dk2"/>
                </a:solidFill>
              </a:defRPr>
            </a:lvl9pPr>
          </a:lstStyle>
          <a:p>
            <a:endParaRPr/>
          </a:p>
        </p:txBody>
      </p:sp>
      <p:sp>
        <p:nvSpPr>
          <p:cNvPr id="223" name="Google Shape;223;p26"/>
          <p:cNvSpPr txBox="1">
            <a:spLocks noGrp="1"/>
          </p:cNvSpPr>
          <p:nvPr>
            <p:ph type="title" idx="9"/>
          </p:nvPr>
        </p:nvSpPr>
        <p:spPr>
          <a:xfrm>
            <a:off x="6367675" y="1439150"/>
            <a:ext cx="2093400" cy="565800"/>
          </a:xfrm>
          <a:prstGeom prst="rect">
            <a:avLst/>
          </a:prstGeom>
        </p:spPr>
        <p:txBody>
          <a:bodyPr spcFirstLastPara="1" wrap="square" lIns="91425" tIns="91425" rIns="91425" bIns="91425" anchor="b" anchorCtr="0">
            <a:noAutofit/>
          </a:bodyPr>
          <a:lstStyle>
            <a:lvl1pPr lvl="0" algn="ctr" rtl="0">
              <a:spcBef>
                <a:spcPts val="0"/>
              </a:spcBef>
              <a:spcAft>
                <a:spcPts val="0"/>
              </a:spcAft>
              <a:buClr>
                <a:schemeClr val="accent1"/>
              </a:buClr>
              <a:buSzPts val="1800"/>
              <a:buNone/>
              <a:defRPr sz="1800">
                <a:solidFill>
                  <a:schemeClr val="accent1"/>
                </a:solidFill>
              </a:defRPr>
            </a:lvl1pPr>
            <a:lvl2pPr lvl="1" algn="ctr" rtl="0">
              <a:spcBef>
                <a:spcPts val="0"/>
              </a:spcBef>
              <a:spcAft>
                <a:spcPts val="0"/>
              </a:spcAft>
              <a:buClr>
                <a:schemeClr val="accent1"/>
              </a:buClr>
              <a:buSzPts val="1800"/>
              <a:buNone/>
              <a:defRPr sz="1800">
                <a:solidFill>
                  <a:schemeClr val="accent1"/>
                </a:solidFill>
              </a:defRPr>
            </a:lvl2pPr>
            <a:lvl3pPr lvl="2" algn="ctr" rtl="0">
              <a:spcBef>
                <a:spcPts val="0"/>
              </a:spcBef>
              <a:spcAft>
                <a:spcPts val="0"/>
              </a:spcAft>
              <a:buClr>
                <a:schemeClr val="accent1"/>
              </a:buClr>
              <a:buSzPts val="1800"/>
              <a:buNone/>
              <a:defRPr sz="1800">
                <a:solidFill>
                  <a:schemeClr val="accent1"/>
                </a:solidFill>
              </a:defRPr>
            </a:lvl3pPr>
            <a:lvl4pPr lvl="3" algn="ctr" rtl="0">
              <a:spcBef>
                <a:spcPts val="0"/>
              </a:spcBef>
              <a:spcAft>
                <a:spcPts val="0"/>
              </a:spcAft>
              <a:buClr>
                <a:schemeClr val="accent1"/>
              </a:buClr>
              <a:buSzPts val="1800"/>
              <a:buNone/>
              <a:defRPr sz="1800">
                <a:solidFill>
                  <a:schemeClr val="accent1"/>
                </a:solidFill>
              </a:defRPr>
            </a:lvl4pPr>
            <a:lvl5pPr lvl="4" algn="ctr" rtl="0">
              <a:spcBef>
                <a:spcPts val="0"/>
              </a:spcBef>
              <a:spcAft>
                <a:spcPts val="0"/>
              </a:spcAft>
              <a:buClr>
                <a:schemeClr val="accent1"/>
              </a:buClr>
              <a:buSzPts val="1800"/>
              <a:buNone/>
              <a:defRPr sz="1800">
                <a:solidFill>
                  <a:schemeClr val="accent1"/>
                </a:solidFill>
              </a:defRPr>
            </a:lvl5pPr>
            <a:lvl6pPr lvl="5" algn="ctr" rtl="0">
              <a:spcBef>
                <a:spcPts val="0"/>
              </a:spcBef>
              <a:spcAft>
                <a:spcPts val="0"/>
              </a:spcAft>
              <a:buClr>
                <a:schemeClr val="accent1"/>
              </a:buClr>
              <a:buSzPts val="1800"/>
              <a:buNone/>
              <a:defRPr sz="1800">
                <a:solidFill>
                  <a:schemeClr val="accent1"/>
                </a:solidFill>
              </a:defRPr>
            </a:lvl6pPr>
            <a:lvl7pPr lvl="6" algn="ctr" rtl="0">
              <a:spcBef>
                <a:spcPts val="0"/>
              </a:spcBef>
              <a:spcAft>
                <a:spcPts val="0"/>
              </a:spcAft>
              <a:buClr>
                <a:schemeClr val="accent1"/>
              </a:buClr>
              <a:buSzPts val="1800"/>
              <a:buNone/>
              <a:defRPr sz="1800">
                <a:solidFill>
                  <a:schemeClr val="accent1"/>
                </a:solidFill>
              </a:defRPr>
            </a:lvl7pPr>
            <a:lvl8pPr lvl="7" algn="ctr" rtl="0">
              <a:spcBef>
                <a:spcPts val="0"/>
              </a:spcBef>
              <a:spcAft>
                <a:spcPts val="0"/>
              </a:spcAft>
              <a:buClr>
                <a:schemeClr val="accent1"/>
              </a:buClr>
              <a:buSzPts val="1800"/>
              <a:buNone/>
              <a:defRPr sz="1800">
                <a:solidFill>
                  <a:schemeClr val="accent1"/>
                </a:solidFill>
              </a:defRPr>
            </a:lvl8pPr>
            <a:lvl9pPr lvl="8" algn="ctr" rtl="0">
              <a:spcBef>
                <a:spcPts val="0"/>
              </a:spcBef>
              <a:spcAft>
                <a:spcPts val="0"/>
              </a:spcAft>
              <a:buClr>
                <a:schemeClr val="accent1"/>
              </a:buClr>
              <a:buSzPts val="1800"/>
              <a:buNone/>
              <a:defRPr sz="1800">
                <a:solidFill>
                  <a:schemeClr val="accent1"/>
                </a:solidFill>
              </a:defRPr>
            </a:lvl9pPr>
          </a:lstStyle>
          <a:p>
            <a:endParaRPr/>
          </a:p>
        </p:txBody>
      </p:sp>
      <p:sp>
        <p:nvSpPr>
          <p:cNvPr id="224" name="Google Shape;224;p26"/>
          <p:cNvSpPr txBox="1">
            <a:spLocks noGrp="1"/>
          </p:cNvSpPr>
          <p:nvPr>
            <p:ph type="subTitle" idx="13"/>
          </p:nvPr>
        </p:nvSpPr>
        <p:spPr>
          <a:xfrm>
            <a:off x="6367675" y="1940027"/>
            <a:ext cx="2093400" cy="640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dk2"/>
              </a:buClr>
              <a:buSzPts val="1400"/>
              <a:buNone/>
              <a:defRPr sz="1400">
                <a:solidFill>
                  <a:schemeClr val="dk2"/>
                </a:solidFill>
              </a:defRPr>
            </a:lvl1pPr>
            <a:lvl2pPr lvl="1" algn="ctr" rtl="0">
              <a:lnSpc>
                <a:spcPct val="100000"/>
              </a:lnSpc>
              <a:spcBef>
                <a:spcPts val="0"/>
              </a:spcBef>
              <a:spcAft>
                <a:spcPts val="0"/>
              </a:spcAft>
              <a:buClr>
                <a:schemeClr val="dk2"/>
              </a:buClr>
              <a:buSzPts val="1400"/>
              <a:buNone/>
              <a:defRPr>
                <a:solidFill>
                  <a:schemeClr val="dk2"/>
                </a:solidFill>
              </a:defRPr>
            </a:lvl2pPr>
            <a:lvl3pPr lvl="2" algn="ctr" rtl="0">
              <a:lnSpc>
                <a:spcPct val="100000"/>
              </a:lnSpc>
              <a:spcBef>
                <a:spcPts val="0"/>
              </a:spcBef>
              <a:spcAft>
                <a:spcPts val="0"/>
              </a:spcAft>
              <a:buClr>
                <a:schemeClr val="dk2"/>
              </a:buClr>
              <a:buSzPts val="1400"/>
              <a:buNone/>
              <a:defRPr>
                <a:solidFill>
                  <a:schemeClr val="dk2"/>
                </a:solidFill>
              </a:defRPr>
            </a:lvl3pPr>
            <a:lvl4pPr lvl="3" algn="ctr" rtl="0">
              <a:lnSpc>
                <a:spcPct val="100000"/>
              </a:lnSpc>
              <a:spcBef>
                <a:spcPts val="0"/>
              </a:spcBef>
              <a:spcAft>
                <a:spcPts val="0"/>
              </a:spcAft>
              <a:buClr>
                <a:schemeClr val="dk2"/>
              </a:buClr>
              <a:buSzPts val="1400"/>
              <a:buNone/>
              <a:defRPr>
                <a:solidFill>
                  <a:schemeClr val="dk2"/>
                </a:solidFill>
              </a:defRPr>
            </a:lvl4pPr>
            <a:lvl5pPr lvl="4" algn="ctr" rtl="0">
              <a:lnSpc>
                <a:spcPct val="100000"/>
              </a:lnSpc>
              <a:spcBef>
                <a:spcPts val="0"/>
              </a:spcBef>
              <a:spcAft>
                <a:spcPts val="0"/>
              </a:spcAft>
              <a:buClr>
                <a:schemeClr val="dk2"/>
              </a:buClr>
              <a:buSzPts val="1400"/>
              <a:buNone/>
              <a:defRPr>
                <a:solidFill>
                  <a:schemeClr val="dk2"/>
                </a:solidFill>
              </a:defRPr>
            </a:lvl5pPr>
            <a:lvl6pPr lvl="5" algn="ctr" rtl="0">
              <a:lnSpc>
                <a:spcPct val="100000"/>
              </a:lnSpc>
              <a:spcBef>
                <a:spcPts val="0"/>
              </a:spcBef>
              <a:spcAft>
                <a:spcPts val="0"/>
              </a:spcAft>
              <a:buClr>
                <a:schemeClr val="dk2"/>
              </a:buClr>
              <a:buSzPts val="1400"/>
              <a:buNone/>
              <a:defRPr>
                <a:solidFill>
                  <a:schemeClr val="dk2"/>
                </a:solidFill>
              </a:defRPr>
            </a:lvl6pPr>
            <a:lvl7pPr lvl="6" algn="ctr" rtl="0">
              <a:lnSpc>
                <a:spcPct val="100000"/>
              </a:lnSpc>
              <a:spcBef>
                <a:spcPts val="0"/>
              </a:spcBef>
              <a:spcAft>
                <a:spcPts val="0"/>
              </a:spcAft>
              <a:buClr>
                <a:schemeClr val="dk2"/>
              </a:buClr>
              <a:buSzPts val="1400"/>
              <a:buNone/>
              <a:defRPr>
                <a:solidFill>
                  <a:schemeClr val="dk2"/>
                </a:solidFill>
              </a:defRPr>
            </a:lvl7pPr>
            <a:lvl8pPr lvl="7" algn="ctr" rtl="0">
              <a:lnSpc>
                <a:spcPct val="100000"/>
              </a:lnSpc>
              <a:spcBef>
                <a:spcPts val="0"/>
              </a:spcBef>
              <a:spcAft>
                <a:spcPts val="0"/>
              </a:spcAft>
              <a:buClr>
                <a:schemeClr val="dk2"/>
              </a:buClr>
              <a:buSzPts val="1400"/>
              <a:buNone/>
              <a:defRPr>
                <a:solidFill>
                  <a:schemeClr val="dk2"/>
                </a:solidFill>
              </a:defRPr>
            </a:lvl8pPr>
            <a:lvl9pPr lvl="8" algn="ctr" rtl="0">
              <a:lnSpc>
                <a:spcPct val="100000"/>
              </a:lnSpc>
              <a:spcBef>
                <a:spcPts val="0"/>
              </a:spcBef>
              <a:spcAft>
                <a:spcPts val="0"/>
              </a:spcAft>
              <a:buClr>
                <a:schemeClr val="dk2"/>
              </a:buClr>
              <a:buSzPts val="1400"/>
              <a:buNone/>
              <a:defRPr>
                <a:solidFill>
                  <a:schemeClr val="dk2"/>
                </a:solidFill>
              </a:defRPr>
            </a:lvl9pPr>
          </a:lstStyle>
          <a:p>
            <a:endParaRPr/>
          </a:p>
        </p:txBody>
      </p:sp>
    </p:spTree>
    <p:extLst>
      <p:ext uri="{BB962C8B-B14F-4D97-AF65-F5344CB8AC3E}">
        <p14:creationId xmlns:p14="http://schemas.microsoft.com/office/powerpoint/2010/main" val="151801215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83"/>
        <p:cNvGrpSpPr/>
        <p:nvPr/>
      </p:nvGrpSpPr>
      <p:grpSpPr>
        <a:xfrm>
          <a:off x="0" y="0"/>
          <a:ext cx="0" cy="0"/>
          <a:chOff x="0" y="0"/>
          <a:chExt cx="0" cy="0"/>
        </a:xfrm>
      </p:grpSpPr>
      <p:sp>
        <p:nvSpPr>
          <p:cNvPr id="84" name="Google Shape;84;p9"/>
          <p:cNvSpPr/>
          <p:nvPr/>
        </p:nvSpPr>
        <p:spPr>
          <a:xfrm rot="10800000">
            <a:off x="1" y="11"/>
            <a:ext cx="5387228" cy="2977326"/>
          </a:xfrm>
          <a:custGeom>
            <a:avLst/>
            <a:gdLst/>
            <a:ahLst/>
            <a:cxnLst/>
            <a:rect l="l" t="t" r="r" b="b"/>
            <a:pathLst>
              <a:path w="129985" h="71838" extrusionOk="0">
                <a:moveTo>
                  <a:pt x="26174" y="0"/>
                </a:moveTo>
                <a:cubicBezTo>
                  <a:pt x="22995" y="0"/>
                  <a:pt x="19662" y="2105"/>
                  <a:pt x="17722" y="4907"/>
                </a:cubicBezTo>
                <a:cubicBezTo>
                  <a:pt x="14255" y="9707"/>
                  <a:pt x="13989" y="15306"/>
                  <a:pt x="13188" y="20907"/>
                </a:cubicBezTo>
                <a:cubicBezTo>
                  <a:pt x="12389" y="27040"/>
                  <a:pt x="10789" y="33173"/>
                  <a:pt x="10523" y="39573"/>
                </a:cubicBezTo>
                <a:cubicBezTo>
                  <a:pt x="10523" y="40640"/>
                  <a:pt x="10255" y="41705"/>
                  <a:pt x="9722" y="42772"/>
                </a:cubicBezTo>
                <a:cubicBezTo>
                  <a:pt x="9189" y="43572"/>
                  <a:pt x="9722" y="44905"/>
                  <a:pt x="9456" y="45972"/>
                </a:cubicBezTo>
                <a:cubicBezTo>
                  <a:pt x="8389" y="49171"/>
                  <a:pt x="8655" y="52105"/>
                  <a:pt x="8122" y="55037"/>
                </a:cubicBezTo>
                <a:cubicBezTo>
                  <a:pt x="6442" y="61126"/>
                  <a:pt x="3604" y="66551"/>
                  <a:pt x="0" y="71837"/>
                </a:cubicBezTo>
                <a:lnTo>
                  <a:pt x="129985" y="71837"/>
                </a:lnTo>
                <a:lnTo>
                  <a:pt x="129985" y="58974"/>
                </a:lnTo>
                <a:cubicBezTo>
                  <a:pt x="128471" y="59232"/>
                  <a:pt x="126987" y="59349"/>
                  <a:pt x="125528" y="59349"/>
                </a:cubicBezTo>
                <a:cubicBezTo>
                  <a:pt x="115365" y="59349"/>
                  <a:pt x="106394" y="53677"/>
                  <a:pt x="96652" y="50505"/>
                </a:cubicBezTo>
                <a:cubicBezTo>
                  <a:pt x="94191" y="49609"/>
                  <a:pt x="91494" y="49231"/>
                  <a:pt x="88721" y="49231"/>
                </a:cubicBezTo>
                <a:cubicBezTo>
                  <a:pt x="84885" y="49231"/>
                  <a:pt x="80902" y="49955"/>
                  <a:pt x="77187" y="51038"/>
                </a:cubicBezTo>
                <a:cubicBezTo>
                  <a:pt x="76309" y="51331"/>
                  <a:pt x="75190" y="51543"/>
                  <a:pt x="74183" y="51543"/>
                </a:cubicBezTo>
                <a:cubicBezTo>
                  <a:pt x="73354" y="51543"/>
                  <a:pt x="72601" y="51399"/>
                  <a:pt x="72120" y="51038"/>
                </a:cubicBezTo>
                <a:cubicBezTo>
                  <a:pt x="62787" y="42772"/>
                  <a:pt x="65454" y="29973"/>
                  <a:pt x="65454" y="18772"/>
                </a:cubicBezTo>
                <a:cubicBezTo>
                  <a:pt x="65454" y="16106"/>
                  <a:pt x="64653" y="13173"/>
                  <a:pt x="63053" y="12374"/>
                </a:cubicBezTo>
                <a:cubicBezTo>
                  <a:pt x="62045" y="11743"/>
                  <a:pt x="60680" y="11470"/>
                  <a:pt x="59212" y="11470"/>
                </a:cubicBezTo>
                <a:cubicBezTo>
                  <a:pt x="57571" y="11470"/>
                  <a:pt x="55801" y="11811"/>
                  <a:pt x="54253" y="12374"/>
                </a:cubicBezTo>
                <a:cubicBezTo>
                  <a:pt x="53987" y="12640"/>
                  <a:pt x="53987" y="13173"/>
                  <a:pt x="53720" y="13439"/>
                </a:cubicBezTo>
                <a:cubicBezTo>
                  <a:pt x="48120" y="13972"/>
                  <a:pt x="46522" y="18772"/>
                  <a:pt x="42788" y="21707"/>
                </a:cubicBezTo>
                <a:cubicBezTo>
                  <a:pt x="42197" y="22121"/>
                  <a:pt x="41605" y="22299"/>
                  <a:pt x="41031" y="22299"/>
                </a:cubicBezTo>
                <a:cubicBezTo>
                  <a:pt x="39017" y="22299"/>
                  <a:pt x="37218" y="20108"/>
                  <a:pt x="36388" y="18240"/>
                </a:cubicBezTo>
                <a:cubicBezTo>
                  <a:pt x="34255" y="12108"/>
                  <a:pt x="35054" y="2773"/>
                  <a:pt x="28388" y="374"/>
                </a:cubicBezTo>
                <a:cubicBezTo>
                  <a:pt x="27672" y="118"/>
                  <a:pt x="26927" y="0"/>
                  <a:pt x="26174" y="0"/>
                </a:cubicBezTo>
                <a:close/>
              </a:path>
            </a:pathLst>
          </a:custGeom>
          <a:solidFill>
            <a:srgbClr val="E2DACC">
              <a:alpha val="40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85;p9"/>
          <p:cNvSpPr/>
          <p:nvPr/>
        </p:nvSpPr>
        <p:spPr>
          <a:xfrm rot="10800000" flipH="1">
            <a:off x="3384938" y="3042075"/>
            <a:ext cx="5759074" cy="2123557"/>
          </a:xfrm>
          <a:custGeom>
            <a:avLst/>
            <a:gdLst/>
            <a:ahLst/>
            <a:cxnLst/>
            <a:rect l="l" t="t" r="r" b="b"/>
            <a:pathLst>
              <a:path w="125964" h="46447" extrusionOk="0">
                <a:moveTo>
                  <a:pt x="482" y="1"/>
                </a:moveTo>
                <a:cubicBezTo>
                  <a:pt x="33" y="1960"/>
                  <a:pt x="0" y="4046"/>
                  <a:pt x="368" y="6135"/>
                </a:cubicBezTo>
                <a:cubicBezTo>
                  <a:pt x="368" y="6669"/>
                  <a:pt x="1434" y="6669"/>
                  <a:pt x="1434" y="7202"/>
                </a:cubicBezTo>
                <a:cubicBezTo>
                  <a:pt x="3036" y="13868"/>
                  <a:pt x="10501" y="16535"/>
                  <a:pt x="16101" y="17868"/>
                </a:cubicBezTo>
                <a:cubicBezTo>
                  <a:pt x="18563" y="18458"/>
                  <a:pt x="21062" y="18613"/>
                  <a:pt x="23570" y="18613"/>
                </a:cubicBezTo>
                <a:cubicBezTo>
                  <a:pt x="26316" y="18613"/>
                  <a:pt x="29072" y="18428"/>
                  <a:pt x="31805" y="18428"/>
                </a:cubicBezTo>
                <a:cubicBezTo>
                  <a:pt x="33335" y="18428"/>
                  <a:pt x="34858" y="18486"/>
                  <a:pt x="36367" y="18667"/>
                </a:cubicBezTo>
                <a:cubicBezTo>
                  <a:pt x="45957" y="19818"/>
                  <a:pt x="44802" y="33598"/>
                  <a:pt x="50062" y="39166"/>
                </a:cubicBezTo>
                <a:cubicBezTo>
                  <a:pt x="54543" y="43909"/>
                  <a:pt x="61086" y="46447"/>
                  <a:pt x="67593" y="46447"/>
                </a:cubicBezTo>
                <a:cubicBezTo>
                  <a:pt x="71461" y="46447"/>
                  <a:pt x="75315" y="45550"/>
                  <a:pt x="78717" y="43689"/>
                </a:cubicBezTo>
                <a:cubicBezTo>
                  <a:pt x="86326" y="39525"/>
                  <a:pt x="91083" y="31579"/>
                  <a:pt x="98016" y="26368"/>
                </a:cubicBezTo>
                <a:cubicBezTo>
                  <a:pt x="106755" y="19799"/>
                  <a:pt x="115849" y="20647"/>
                  <a:pt x="125964" y="19724"/>
                </a:cubicBezTo>
                <a:lnTo>
                  <a:pt x="125964" y="1"/>
                </a:lnTo>
                <a:close/>
              </a:path>
            </a:pathLst>
          </a:custGeom>
          <a:solidFill>
            <a:srgbClr val="E2DACC">
              <a:alpha val="410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86;p9"/>
          <p:cNvSpPr txBox="1">
            <a:spLocks noGrp="1"/>
          </p:cNvSpPr>
          <p:nvPr>
            <p:ph type="body" idx="1"/>
          </p:nvPr>
        </p:nvSpPr>
        <p:spPr>
          <a:xfrm>
            <a:off x="4965550" y="1607850"/>
            <a:ext cx="3264000" cy="2677500"/>
          </a:xfrm>
          <a:prstGeom prst="rect">
            <a:avLst/>
          </a:prstGeom>
        </p:spPr>
        <p:txBody>
          <a:bodyPr spcFirstLastPara="1" wrap="square" lIns="91425" tIns="91425" rIns="91425" bIns="91425" anchor="t" anchorCtr="0">
            <a:noAutofit/>
          </a:bodyPr>
          <a:lstStyle>
            <a:lvl1pPr marL="457200" lvl="0" indent="-317500">
              <a:spcBef>
                <a:spcPts val="0"/>
              </a:spcBef>
              <a:spcAft>
                <a:spcPts val="0"/>
              </a:spcAft>
              <a:buSzPts val="1400"/>
              <a:buChar char="●"/>
              <a:defRPr sz="1400"/>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
        <p:nvSpPr>
          <p:cNvPr id="87" name="Google Shape;87;p9"/>
          <p:cNvSpPr txBox="1">
            <a:spLocks noGrp="1"/>
          </p:cNvSpPr>
          <p:nvPr>
            <p:ph type="title"/>
          </p:nvPr>
        </p:nvSpPr>
        <p:spPr>
          <a:xfrm rot="-5400000">
            <a:off x="-3003200" y="2351100"/>
            <a:ext cx="6912600" cy="441300"/>
          </a:xfrm>
          <a:prstGeom prst="rect">
            <a:avLst/>
          </a:prstGeom>
        </p:spPr>
        <p:txBody>
          <a:bodyPr spcFirstLastPara="1" wrap="square" lIns="91425" tIns="91425" rIns="91425" bIns="91425" anchor="b" anchorCtr="0">
            <a:noAutofit/>
          </a:bodyPr>
          <a:lstStyle>
            <a:lvl1pPr lvl="0" algn="ctr" rtl="0">
              <a:spcBef>
                <a:spcPts val="0"/>
              </a:spcBef>
              <a:spcAft>
                <a:spcPts val="0"/>
              </a:spcAft>
              <a:buClr>
                <a:schemeClr val="accent1"/>
              </a:buClr>
              <a:buSzPts val="1800"/>
              <a:buNone/>
              <a:defRPr sz="1800">
                <a:solidFill>
                  <a:schemeClr val="accent1"/>
                </a:solidFill>
              </a:defRPr>
            </a:lvl1pPr>
            <a:lvl2pPr lvl="1" rtl="0">
              <a:spcBef>
                <a:spcPts val="0"/>
              </a:spcBef>
              <a:spcAft>
                <a:spcPts val="0"/>
              </a:spcAft>
              <a:buClr>
                <a:srgbClr val="E1A101"/>
              </a:buClr>
              <a:buSzPts val="2800"/>
              <a:buNone/>
              <a:defRPr>
                <a:solidFill>
                  <a:srgbClr val="E1A101"/>
                </a:solidFill>
              </a:defRPr>
            </a:lvl2pPr>
            <a:lvl3pPr lvl="2" rtl="0">
              <a:spcBef>
                <a:spcPts val="0"/>
              </a:spcBef>
              <a:spcAft>
                <a:spcPts val="0"/>
              </a:spcAft>
              <a:buClr>
                <a:srgbClr val="E1A101"/>
              </a:buClr>
              <a:buSzPts val="2800"/>
              <a:buNone/>
              <a:defRPr>
                <a:solidFill>
                  <a:srgbClr val="E1A101"/>
                </a:solidFill>
              </a:defRPr>
            </a:lvl3pPr>
            <a:lvl4pPr lvl="3" rtl="0">
              <a:spcBef>
                <a:spcPts val="0"/>
              </a:spcBef>
              <a:spcAft>
                <a:spcPts val="0"/>
              </a:spcAft>
              <a:buClr>
                <a:srgbClr val="E1A101"/>
              </a:buClr>
              <a:buSzPts val="2800"/>
              <a:buNone/>
              <a:defRPr>
                <a:solidFill>
                  <a:srgbClr val="E1A101"/>
                </a:solidFill>
              </a:defRPr>
            </a:lvl4pPr>
            <a:lvl5pPr lvl="4" rtl="0">
              <a:spcBef>
                <a:spcPts val="0"/>
              </a:spcBef>
              <a:spcAft>
                <a:spcPts val="0"/>
              </a:spcAft>
              <a:buClr>
                <a:srgbClr val="E1A101"/>
              </a:buClr>
              <a:buSzPts val="2800"/>
              <a:buNone/>
              <a:defRPr>
                <a:solidFill>
                  <a:srgbClr val="E1A101"/>
                </a:solidFill>
              </a:defRPr>
            </a:lvl5pPr>
            <a:lvl6pPr lvl="5" rtl="0">
              <a:spcBef>
                <a:spcPts val="0"/>
              </a:spcBef>
              <a:spcAft>
                <a:spcPts val="0"/>
              </a:spcAft>
              <a:buClr>
                <a:srgbClr val="E1A101"/>
              </a:buClr>
              <a:buSzPts val="2800"/>
              <a:buNone/>
              <a:defRPr>
                <a:solidFill>
                  <a:srgbClr val="E1A101"/>
                </a:solidFill>
              </a:defRPr>
            </a:lvl6pPr>
            <a:lvl7pPr lvl="6" rtl="0">
              <a:spcBef>
                <a:spcPts val="0"/>
              </a:spcBef>
              <a:spcAft>
                <a:spcPts val="0"/>
              </a:spcAft>
              <a:buClr>
                <a:srgbClr val="E1A101"/>
              </a:buClr>
              <a:buSzPts val="2800"/>
              <a:buNone/>
              <a:defRPr>
                <a:solidFill>
                  <a:srgbClr val="E1A101"/>
                </a:solidFill>
              </a:defRPr>
            </a:lvl7pPr>
            <a:lvl8pPr lvl="7" rtl="0">
              <a:spcBef>
                <a:spcPts val="0"/>
              </a:spcBef>
              <a:spcAft>
                <a:spcPts val="0"/>
              </a:spcAft>
              <a:buClr>
                <a:srgbClr val="E1A101"/>
              </a:buClr>
              <a:buSzPts val="2800"/>
              <a:buNone/>
              <a:defRPr>
                <a:solidFill>
                  <a:srgbClr val="E1A101"/>
                </a:solidFill>
              </a:defRPr>
            </a:lvl8pPr>
            <a:lvl9pPr lvl="8" rtl="0">
              <a:spcBef>
                <a:spcPts val="0"/>
              </a:spcBef>
              <a:spcAft>
                <a:spcPts val="0"/>
              </a:spcAft>
              <a:buClr>
                <a:srgbClr val="E1A101"/>
              </a:buClr>
              <a:buSzPts val="2800"/>
              <a:buNone/>
              <a:defRPr>
                <a:solidFill>
                  <a:srgbClr val="E1A101"/>
                </a:solidFill>
              </a:defRPr>
            </a:lvl9pPr>
          </a:lstStyle>
          <a:p>
            <a:endParaRPr/>
          </a:p>
        </p:txBody>
      </p:sp>
      <p:sp>
        <p:nvSpPr>
          <p:cNvPr id="88" name="Google Shape;88;p9"/>
          <p:cNvSpPr txBox="1">
            <a:spLocks noGrp="1"/>
          </p:cNvSpPr>
          <p:nvPr>
            <p:ph type="subTitle" idx="2"/>
          </p:nvPr>
        </p:nvSpPr>
        <p:spPr>
          <a:xfrm>
            <a:off x="4965550" y="265000"/>
            <a:ext cx="2859300" cy="1266600"/>
          </a:xfrm>
          <a:prstGeom prst="rect">
            <a:avLst/>
          </a:prstGeom>
        </p:spPr>
        <p:txBody>
          <a:bodyPr spcFirstLastPara="1" wrap="square" lIns="91425" tIns="91425" rIns="91425" bIns="91425" anchor="b" anchorCtr="0">
            <a:noAutofit/>
          </a:bodyPr>
          <a:lstStyle>
            <a:lvl1pPr lvl="0" rtl="0">
              <a:lnSpc>
                <a:spcPct val="100000"/>
              </a:lnSpc>
              <a:spcBef>
                <a:spcPts val="0"/>
              </a:spcBef>
              <a:spcAft>
                <a:spcPts val="0"/>
              </a:spcAft>
              <a:buClr>
                <a:schemeClr val="accent1"/>
              </a:buClr>
              <a:buSzPts val="1800"/>
              <a:buNone/>
              <a:defRPr b="1">
                <a:solidFill>
                  <a:schemeClr val="accent1"/>
                </a:solidFill>
              </a:defRPr>
            </a:lvl1pPr>
            <a:lvl2pPr lvl="1" algn="ctr" rtl="0">
              <a:lnSpc>
                <a:spcPct val="100000"/>
              </a:lnSpc>
              <a:spcBef>
                <a:spcPts val="0"/>
              </a:spcBef>
              <a:spcAft>
                <a:spcPts val="0"/>
              </a:spcAft>
              <a:buClr>
                <a:schemeClr val="accent1"/>
              </a:buClr>
              <a:buSzPts val="1800"/>
              <a:buNone/>
              <a:defRPr sz="1800" b="1">
                <a:solidFill>
                  <a:schemeClr val="accent1"/>
                </a:solidFill>
              </a:defRPr>
            </a:lvl2pPr>
            <a:lvl3pPr lvl="2" algn="ctr" rtl="0">
              <a:lnSpc>
                <a:spcPct val="100000"/>
              </a:lnSpc>
              <a:spcBef>
                <a:spcPts val="0"/>
              </a:spcBef>
              <a:spcAft>
                <a:spcPts val="0"/>
              </a:spcAft>
              <a:buClr>
                <a:schemeClr val="accent1"/>
              </a:buClr>
              <a:buSzPts val="1800"/>
              <a:buNone/>
              <a:defRPr sz="1800" b="1">
                <a:solidFill>
                  <a:schemeClr val="accent1"/>
                </a:solidFill>
              </a:defRPr>
            </a:lvl3pPr>
            <a:lvl4pPr lvl="3" algn="ctr" rtl="0">
              <a:lnSpc>
                <a:spcPct val="100000"/>
              </a:lnSpc>
              <a:spcBef>
                <a:spcPts val="0"/>
              </a:spcBef>
              <a:spcAft>
                <a:spcPts val="0"/>
              </a:spcAft>
              <a:buClr>
                <a:schemeClr val="accent1"/>
              </a:buClr>
              <a:buSzPts val="1800"/>
              <a:buNone/>
              <a:defRPr sz="1800" b="1">
                <a:solidFill>
                  <a:schemeClr val="accent1"/>
                </a:solidFill>
              </a:defRPr>
            </a:lvl4pPr>
            <a:lvl5pPr lvl="4" algn="ctr" rtl="0">
              <a:lnSpc>
                <a:spcPct val="100000"/>
              </a:lnSpc>
              <a:spcBef>
                <a:spcPts val="0"/>
              </a:spcBef>
              <a:spcAft>
                <a:spcPts val="0"/>
              </a:spcAft>
              <a:buClr>
                <a:schemeClr val="accent1"/>
              </a:buClr>
              <a:buSzPts val="1800"/>
              <a:buNone/>
              <a:defRPr sz="1800" b="1">
                <a:solidFill>
                  <a:schemeClr val="accent1"/>
                </a:solidFill>
              </a:defRPr>
            </a:lvl5pPr>
            <a:lvl6pPr lvl="5" algn="ctr" rtl="0">
              <a:lnSpc>
                <a:spcPct val="100000"/>
              </a:lnSpc>
              <a:spcBef>
                <a:spcPts val="0"/>
              </a:spcBef>
              <a:spcAft>
                <a:spcPts val="0"/>
              </a:spcAft>
              <a:buClr>
                <a:schemeClr val="accent1"/>
              </a:buClr>
              <a:buSzPts val="1800"/>
              <a:buNone/>
              <a:defRPr sz="1800" b="1">
                <a:solidFill>
                  <a:schemeClr val="accent1"/>
                </a:solidFill>
              </a:defRPr>
            </a:lvl6pPr>
            <a:lvl7pPr lvl="6" algn="ctr" rtl="0">
              <a:lnSpc>
                <a:spcPct val="100000"/>
              </a:lnSpc>
              <a:spcBef>
                <a:spcPts val="0"/>
              </a:spcBef>
              <a:spcAft>
                <a:spcPts val="0"/>
              </a:spcAft>
              <a:buClr>
                <a:schemeClr val="accent1"/>
              </a:buClr>
              <a:buSzPts val="1800"/>
              <a:buNone/>
              <a:defRPr sz="1800" b="1">
                <a:solidFill>
                  <a:schemeClr val="accent1"/>
                </a:solidFill>
              </a:defRPr>
            </a:lvl7pPr>
            <a:lvl8pPr lvl="7" algn="ctr" rtl="0">
              <a:lnSpc>
                <a:spcPct val="100000"/>
              </a:lnSpc>
              <a:spcBef>
                <a:spcPts val="0"/>
              </a:spcBef>
              <a:spcAft>
                <a:spcPts val="0"/>
              </a:spcAft>
              <a:buClr>
                <a:schemeClr val="accent1"/>
              </a:buClr>
              <a:buSzPts val="1800"/>
              <a:buNone/>
              <a:defRPr sz="1800" b="1">
                <a:solidFill>
                  <a:schemeClr val="accent1"/>
                </a:solidFill>
              </a:defRPr>
            </a:lvl8pPr>
            <a:lvl9pPr lvl="8" algn="ctr" rtl="0">
              <a:lnSpc>
                <a:spcPct val="100000"/>
              </a:lnSpc>
              <a:spcBef>
                <a:spcPts val="0"/>
              </a:spcBef>
              <a:spcAft>
                <a:spcPts val="0"/>
              </a:spcAft>
              <a:buClr>
                <a:schemeClr val="accent1"/>
              </a:buClr>
              <a:buSzPts val="1800"/>
              <a:buNone/>
              <a:defRPr sz="1800" b="1">
                <a:solidFill>
                  <a:schemeClr val="accent1"/>
                </a:solidFill>
              </a:defRPr>
            </a:lvl9pPr>
          </a:lstStyle>
          <a:p>
            <a:endParaRPr/>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matchingName="Title + Three Columns 2">
  <p:cSld name="Title + Three Columns 2">
    <p:bg>
      <p:bgPr>
        <a:solidFill>
          <a:schemeClr val="accent4"/>
        </a:solidFill>
        <a:effectLst/>
      </p:bgPr>
    </p:bg>
    <p:spTree>
      <p:nvGrpSpPr>
        <p:cNvPr id="1" name="Shape 225"/>
        <p:cNvGrpSpPr/>
        <p:nvPr/>
      </p:nvGrpSpPr>
      <p:grpSpPr>
        <a:xfrm>
          <a:off x="0" y="0"/>
          <a:ext cx="0" cy="0"/>
          <a:chOff x="0" y="0"/>
          <a:chExt cx="0" cy="0"/>
        </a:xfrm>
      </p:grpSpPr>
      <p:sp>
        <p:nvSpPr>
          <p:cNvPr id="226" name="Google Shape;226;p27"/>
          <p:cNvSpPr/>
          <p:nvPr/>
        </p:nvSpPr>
        <p:spPr>
          <a:xfrm rot="5400000">
            <a:off x="5495352" y="1646679"/>
            <a:ext cx="5331426" cy="1965869"/>
          </a:xfrm>
          <a:custGeom>
            <a:avLst/>
            <a:gdLst/>
            <a:ahLst/>
            <a:cxnLst/>
            <a:rect l="l" t="t" r="r" b="b"/>
            <a:pathLst>
              <a:path w="125964" h="46447" extrusionOk="0">
                <a:moveTo>
                  <a:pt x="482" y="1"/>
                </a:moveTo>
                <a:cubicBezTo>
                  <a:pt x="33" y="1960"/>
                  <a:pt x="0" y="4046"/>
                  <a:pt x="368" y="6135"/>
                </a:cubicBezTo>
                <a:cubicBezTo>
                  <a:pt x="368" y="6669"/>
                  <a:pt x="1434" y="6669"/>
                  <a:pt x="1434" y="7202"/>
                </a:cubicBezTo>
                <a:cubicBezTo>
                  <a:pt x="3036" y="13868"/>
                  <a:pt x="10501" y="16535"/>
                  <a:pt x="16101" y="17868"/>
                </a:cubicBezTo>
                <a:cubicBezTo>
                  <a:pt x="18563" y="18458"/>
                  <a:pt x="21062" y="18613"/>
                  <a:pt x="23570" y="18613"/>
                </a:cubicBezTo>
                <a:cubicBezTo>
                  <a:pt x="26316" y="18613"/>
                  <a:pt x="29072" y="18428"/>
                  <a:pt x="31805" y="18428"/>
                </a:cubicBezTo>
                <a:cubicBezTo>
                  <a:pt x="33335" y="18428"/>
                  <a:pt x="34858" y="18486"/>
                  <a:pt x="36367" y="18667"/>
                </a:cubicBezTo>
                <a:cubicBezTo>
                  <a:pt x="45957" y="19818"/>
                  <a:pt x="44802" y="33598"/>
                  <a:pt x="50062" y="39166"/>
                </a:cubicBezTo>
                <a:cubicBezTo>
                  <a:pt x="54543" y="43909"/>
                  <a:pt x="61086" y="46447"/>
                  <a:pt x="67593" y="46447"/>
                </a:cubicBezTo>
                <a:cubicBezTo>
                  <a:pt x="71461" y="46447"/>
                  <a:pt x="75315" y="45550"/>
                  <a:pt x="78717" y="43689"/>
                </a:cubicBezTo>
                <a:cubicBezTo>
                  <a:pt x="86326" y="39525"/>
                  <a:pt x="91083" y="31579"/>
                  <a:pt x="98016" y="26368"/>
                </a:cubicBezTo>
                <a:cubicBezTo>
                  <a:pt x="106755" y="19799"/>
                  <a:pt x="115849" y="20647"/>
                  <a:pt x="125964" y="19724"/>
                </a:cubicBezTo>
                <a:lnTo>
                  <a:pt x="125964" y="1"/>
                </a:lnTo>
                <a:close/>
              </a:path>
            </a:pathLst>
          </a:custGeom>
          <a:solidFill>
            <a:srgbClr val="E2DACC">
              <a:alpha val="410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 name="Google Shape;227;p27"/>
          <p:cNvSpPr/>
          <p:nvPr/>
        </p:nvSpPr>
        <p:spPr>
          <a:xfrm>
            <a:off x="-386425" y="-391501"/>
            <a:ext cx="4309237" cy="5607467"/>
          </a:xfrm>
          <a:custGeom>
            <a:avLst/>
            <a:gdLst/>
            <a:ahLst/>
            <a:cxnLst/>
            <a:rect l="l" t="t" r="r" b="b"/>
            <a:pathLst>
              <a:path w="67734" h="88140" extrusionOk="0">
                <a:moveTo>
                  <a:pt x="1" y="1"/>
                </a:moveTo>
                <a:lnTo>
                  <a:pt x="1" y="88140"/>
                </a:lnTo>
                <a:lnTo>
                  <a:pt x="51731" y="88140"/>
                </a:lnTo>
                <a:cubicBezTo>
                  <a:pt x="47603" y="84759"/>
                  <a:pt x="44252" y="80587"/>
                  <a:pt x="42134" y="75339"/>
                </a:cubicBezTo>
                <a:cubicBezTo>
                  <a:pt x="40534" y="71072"/>
                  <a:pt x="39201" y="63873"/>
                  <a:pt x="44001" y="60940"/>
                </a:cubicBezTo>
                <a:cubicBezTo>
                  <a:pt x="53334" y="55073"/>
                  <a:pt x="66401" y="50807"/>
                  <a:pt x="67733" y="38807"/>
                </a:cubicBezTo>
                <a:cubicBezTo>
                  <a:pt x="67733" y="38008"/>
                  <a:pt x="66934" y="36407"/>
                  <a:pt x="66133" y="36140"/>
                </a:cubicBezTo>
                <a:cubicBezTo>
                  <a:pt x="60266" y="33207"/>
                  <a:pt x="49333" y="32674"/>
                  <a:pt x="52268" y="24941"/>
                </a:cubicBezTo>
                <a:cubicBezTo>
                  <a:pt x="53868" y="20674"/>
                  <a:pt x="58934" y="16941"/>
                  <a:pt x="57334" y="11875"/>
                </a:cubicBezTo>
                <a:cubicBezTo>
                  <a:pt x="56533" y="9741"/>
                  <a:pt x="54401" y="7342"/>
                  <a:pt x="52268" y="6541"/>
                </a:cubicBezTo>
                <a:cubicBezTo>
                  <a:pt x="49568" y="5296"/>
                  <a:pt x="46706" y="4980"/>
                  <a:pt x="43761" y="4980"/>
                </a:cubicBezTo>
                <a:cubicBezTo>
                  <a:pt x="40731" y="4980"/>
                  <a:pt x="37614" y="5314"/>
                  <a:pt x="34494" y="5314"/>
                </a:cubicBezTo>
                <a:cubicBezTo>
                  <a:pt x="32859" y="5314"/>
                  <a:pt x="31224" y="5222"/>
                  <a:pt x="29601" y="4943"/>
                </a:cubicBezTo>
                <a:cubicBezTo>
                  <a:pt x="27468" y="4675"/>
                  <a:pt x="25068" y="4409"/>
                  <a:pt x="23201" y="4142"/>
                </a:cubicBezTo>
                <a:cubicBezTo>
                  <a:pt x="15282" y="3285"/>
                  <a:pt x="6675" y="3972"/>
                  <a:pt x="1" y="1"/>
                </a:cubicBezTo>
                <a:close/>
              </a:path>
            </a:pathLst>
          </a:custGeom>
          <a:solidFill>
            <a:srgbClr val="E2DACC">
              <a:alpha val="410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 name="Google Shape;228;p27"/>
          <p:cNvSpPr txBox="1">
            <a:spLocks noGrp="1"/>
          </p:cNvSpPr>
          <p:nvPr>
            <p:ph type="title"/>
          </p:nvPr>
        </p:nvSpPr>
        <p:spPr>
          <a:xfrm rot="-5400000">
            <a:off x="-3003200" y="2351100"/>
            <a:ext cx="6912600" cy="441300"/>
          </a:xfrm>
          <a:prstGeom prst="rect">
            <a:avLst/>
          </a:prstGeom>
        </p:spPr>
        <p:txBody>
          <a:bodyPr spcFirstLastPara="1" wrap="square" lIns="91425" tIns="91425" rIns="91425" bIns="91425" anchor="b" anchorCtr="0">
            <a:noAutofit/>
          </a:bodyPr>
          <a:lstStyle>
            <a:lvl1pPr lvl="0" algn="ctr" rtl="0">
              <a:spcBef>
                <a:spcPts val="0"/>
              </a:spcBef>
              <a:spcAft>
                <a:spcPts val="0"/>
              </a:spcAft>
              <a:buClr>
                <a:schemeClr val="accent1"/>
              </a:buClr>
              <a:buSzPts val="1800"/>
              <a:buNone/>
              <a:defRPr sz="1800">
                <a:solidFill>
                  <a:schemeClr val="accent1"/>
                </a:solidFill>
              </a:defRPr>
            </a:lvl1pPr>
            <a:lvl2pPr lvl="1" rtl="0">
              <a:spcBef>
                <a:spcPts val="0"/>
              </a:spcBef>
              <a:spcAft>
                <a:spcPts val="0"/>
              </a:spcAft>
              <a:buClr>
                <a:srgbClr val="E1A101"/>
              </a:buClr>
              <a:buSzPts val="2800"/>
              <a:buNone/>
              <a:defRPr>
                <a:solidFill>
                  <a:srgbClr val="E1A101"/>
                </a:solidFill>
              </a:defRPr>
            </a:lvl2pPr>
            <a:lvl3pPr lvl="2" rtl="0">
              <a:spcBef>
                <a:spcPts val="0"/>
              </a:spcBef>
              <a:spcAft>
                <a:spcPts val="0"/>
              </a:spcAft>
              <a:buClr>
                <a:srgbClr val="E1A101"/>
              </a:buClr>
              <a:buSzPts val="2800"/>
              <a:buNone/>
              <a:defRPr>
                <a:solidFill>
                  <a:srgbClr val="E1A101"/>
                </a:solidFill>
              </a:defRPr>
            </a:lvl3pPr>
            <a:lvl4pPr lvl="3" rtl="0">
              <a:spcBef>
                <a:spcPts val="0"/>
              </a:spcBef>
              <a:spcAft>
                <a:spcPts val="0"/>
              </a:spcAft>
              <a:buClr>
                <a:srgbClr val="E1A101"/>
              </a:buClr>
              <a:buSzPts val="2800"/>
              <a:buNone/>
              <a:defRPr>
                <a:solidFill>
                  <a:srgbClr val="E1A101"/>
                </a:solidFill>
              </a:defRPr>
            </a:lvl4pPr>
            <a:lvl5pPr lvl="4" rtl="0">
              <a:spcBef>
                <a:spcPts val="0"/>
              </a:spcBef>
              <a:spcAft>
                <a:spcPts val="0"/>
              </a:spcAft>
              <a:buClr>
                <a:srgbClr val="E1A101"/>
              </a:buClr>
              <a:buSzPts val="2800"/>
              <a:buNone/>
              <a:defRPr>
                <a:solidFill>
                  <a:srgbClr val="E1A101"/>
                </a:solidFill>
              </a:defRPr>
            </a:lvl5pPr>
            <a:lvl6pPr lvl="5" rtl="0">
              <a:spcBef>
                <a:spcPts val="0"/>
              </a:spcBef>
              <a:spcAft>
                <a:spcPts val="0"/>
              </a:spcAft>
              <a:buClr>
                <a:srgbClr val="E1A101"/>
              </a:buClr>
              <a:buSzPts val="2800"/>
              <a:buNone/>
              <a:defRPr>
                <a:solidFill>
                  <a:srgbClr val="E1A101"/>
                </a:solidFill>
              </a:defRPr>
            </a:lvl6pPr>
            <a:lvl7pPr lvl="6" rtl="0">
              <a:spcBef>
                <a:spcPts val="0"/>
              </a:spcBef>
              <a:spcAft>
                <a:spcPts val="0"/>
              </a:spcAft>
              <a:buClr>
                <a:srgbClr val="E1A101"/>
              </a:buClr>
              <a:buSzPts val="2800"/>
              <a:buNone/>
              <a:defRPr>
                <a:solidFill>
                  <a:srgbClr val="E1A101"/>
                </a:solidFill>
              </a:defRPr>
            </a:lvl7pPr>
            <a:lvl8pPr lvl="7" rtl="0">
              <a:spcBef>
                <a:spcPts val="0"/>
              </a:spcBef>
              <a:spcAft>
                <a:spcPts val="0"/>
              </a:spcAft>
              <a:buClr>
                <a:srgbClr val="E1A101"/>
              </a:buClr>
              <a:buSzPts val="2800"/>
              <a:buNone/>
              <a:defRPr>
                <a:solidFill>
                  <a:srgbClr val="E1A101"/>
                </a:solidFill>
              </a:defRPr>
            </a:lvl8pPr>
            <a:lvl9pPr lvl="8" rtl="0">
              <a:spcBef>
                <a:spcPts val="0"/>
              </a:spcBef>
              <a:spcAft>
                <a:spcPts val="0"/>
              </a:spcAft>
              <a:buClr>
                <a:srgbClr val="E1A101"/>
              </a:buClr>
              <a:buSzPts val="2800"/>
              <a:buNone/>
              <a:defRPr>
                <a:solidFill>
                  <a:srgbClr val="E1A101"/>
                </a:solidFill>
              </a:defRPr>
            </a:lvl9pPr>
          </a:lstStyle>
          <a:p>
            <a:endParaRPr/>
          </a:p>
        </p:txBody>
      </p:sp>
      <p:sp>
        <p:nvSpPr>
          <p:cNvPr id="229" name="Google Shape;229;p27"/>
          <p:cNvSpPr txBox="1">
            <a:spLocks noGrp="1"/>
          </p:cNvSpPr>
          <p:nvPr>
            <p:ph type="title" idx="2"/>
          </p:nvPr>
        </p:nvSpPr>
        <p:spPr>
          <a:xfrm>
            <a:off x="1720325" y="3172000"/>
            <a:ext cx="1787100" cy="565800"/>
          </a:xfrm>
          <a:prstGeom prst="rect">
            <a:avLst/>
          </a:prstGeom>
        </p:spPr>
        <p:txBody>
          <a:bodyPr spcFirstLastPara="1" wrap="square" lIns="91425" tIns="91425" rIns="91425" bIns="91425" anchor="b" anchorCtr="0">
            <a:noAutofit/>
          </a:bodyPr>
          <a:lstStyle>
            <a:lvl1pPr lvl="0" algn="ctr" rtl="0">
              <a:spcBef>
                <a:spcPts val="0"/>
              </a:spcBef>
              <a:spcAft>
                <a:spcPts val="0"/>
              </a:spcAft>
              <a:buClr>
                <a:schemeClr val="accent1"/>
              </a:buClr>
              <a:buSzPts val="1800"/>
              <a:buNone/>
              <a:defRPr sz="1800">
                <a:solidFill>
                  <a:schemeClr val="accent1"/>
                </a:solidFill>
              </a:defRPr>
            </a:lvl1pPr>
            <a:lvl2pPr lvl="1" algn="ctr" rtl="0">
              <a:spcBef>
                <a:spcPts val="0"/>
              </a:spcBef>
              <a:spcAft>
                <a:spcPts val="0"/>
              </a:spcAft>
              <a:buClr>
                <a:schemeClr val="accent1"/>
              </a:buClr>
              <a:buSzPts val="1800"/>
              <a:buNone/>
              <a:defRPr sz="1800">
                <a:solidFill>
                  <a:schemeClr val="accent1"/>
                </a:solidFill>
              </a:defRPr>
            </a:lvl2pPr>
            <a:lvl3pPr lvl="2" algn="ctr" rtl="0">
              <a:spcBef>
                <a:spcPts val="0"/>
              </a:spcBef>
              <a:spcAft>
                <a:spcPts val="0"/>
              </a:spcAft>
              <a:buClr>
                <a:schemeClr val="accent1"/>
              </a:buClr>
              <a:buSzPts val="1800"/>
              <a:buNone/>
              <a:defRPr sz="1800">
                <a:solidFill>
                  <a:schemeClr val="accent1"/>
                </a:solidFill>
              </a:defRPr>
            </a:lvl3pPr>
            <a:lvl4pPr lvl="3" algn="ctr" rtl="0">
              <a:spcBef>
                <a:spcPts val="0"/>
              </a:spcBef>
              <a:spcAft>
                <a:spcPts val="0"/>
              </a:spcAft>
              <a:buClr>
                <a:schemeClr val="accent1"/>
              </a:buClr>
              <a:buSzPts val="1800"/>
              <a:buNone/>
              <a:defRPr sz="1800">
                <a:solidFill>
                  <a:schemeClr val="accent1"/>
                </a:solidFill>
              </a:defRPr>
            </a:lvl4pPr>
            <a:lvl5pPr lvl="4" algn="ctr" rtl="0">
              <a:spcBef>
                <a:spcPts val="0"/>
              </a:spcBef>
              <a:spcAft>
                <a:spcPts val="0"/>
              </a:spcAft>
              <a:buClr>
                <a:schemeClr val="accent1"/>
              </a:buClr>
              <a:buSzPts val="1800"/>
              <a:buNone/>
              <a:defRPr sz="1800">
                <a:solidFill>
                  <a:schemeClr val="accent1"/>
                </a:solidFill>
              </a:defRPr>
            </a:lvl5pPr>
            <a:lvl6pPr lvl="5" algn="ctr" rtl="0">
              <a:spcBef>
                <a:spcPts val="0"/>
              </a:spcBef>
              <a:spcAft>
                <a:spcPts val="0"/>
              </a:spcAft>
              <a:buClr>
                <a:schemeClr val="accent1"/>
              </a:buClr>
              <a:buSzPts val="1800"/>
              <a:buNone/>
              <a:defRPr sz="1800">
                <a:solidFill>
                  <a:schemeClr val="accent1"/>
                </a:solidFill>
              </a:defRPr>
            </a:lvl6pPr>
            <a:lvl7pPr lvl="6" algn="ctr" rtl="0">
              <a:spcBef>
                <a:spcPts val="0"/>
              </a:spcBef>
              <a:spcAft>
                <a:spcPts val="0"/>
              </a:spcAft>
              <a:buClr>
                <a:schemeClr val="accent1"/>
              </a:buClr>
              <a:buSzPts val="1800"/>
              <a:buNone/>
              <a:defRPr sz="1800">
                <a:solidFill>
                  <a:schemeClr val="accent1"/>
                </a:solidFill>
              </a:defRPr>
            </a:lvl7pPr>
            <a:lvl8pPr lvl="7" algn="ctr" rtl="0">
              <a:spcBef>
                <a:spcPts val="0"/>
              </a:spcBef>
              <a:spcAft>
                <a:spcPts val="0"/>
              </a:spcAft>
              <a:buClr>
                <a:schemeClr val="accent1"/>
              </a:buClr>
              <a:buSzPts val="1800"/>
              <a:buNone/>
              <a:defRPr sz="1800">
                <a:solidFill>
                  <a:schemeClr val="accent1"/>
                </a:solidFill>
              </a:defRPr>
            </a:lvl8pPr>
            <a:lvl9pPr lvl="8" algn="ctr" rtl="0">
              <a:spcBef>
                <a:spcPts val="0"/>
              </a:spcBef>
              <a:spcAft>
                <a:spcPts val="0"/>
              </a:spcAft>
              <a:buClr>
                <a:schemeClr val="accent1"/>
              </a:buClr>
              <a:buSzPts val="1800"/>
              <a:buNone/>
              <a:defRPr sz="1800">
                <a:solidFill>
                  <a:schemeClr val="accent1"/>
                </a:solidFill>
              </a:defRPr>
            </a:lvl9pPr>
          </a:lstStyle>
          <a:p>
            <a:endParaRPr/>
          </a:p>
        </p:txBody>
      </p:sp>
      <p:sp>
        <p:nvSpPr>
          <p:cNvPr id="230" name="Google Shape;230;p27"/>
          <p:cNvSpPr txBox="1">
            <a:spLocks noGrp="1"/>
          </p:cNvSpPr>
          <p:nvPr>
            <p:ph type="subTitle" idx="1"/>
          </p:nvPr>
        </p:nvSpPr>
        <p:spPr>
          <a:xfrm>
            <a:off x="1720325" y="3749077"/>
            <a:ext cx="1787100" cy="859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dk2"/>
              </a:buClr>
              <a:buSzPts val="1400"/>
              <a:buNone/>
              <a:defRPr sz="1400">
                <a:solidFill>
                  <a:schemeClr val="dk2"/>
                </a:solidFill>
              </a:defRPr>
            </a:lvl1pPr>
            <a:lvl2pPr lvl="1" algn="ctr" rtl="0">
              <a:lnSpc>
                <a:spcPct val="100000"/>
              </a:lnSpc>
              <a:spcBef>
                <a:spcPts val="0"/>
              </a:spcBef>
              <a:spcAft>
                <a:spcPts val="0"/>
              </a:spcAft>
              <a:buClr>
                <a:schemeClr val="dk2"/>
              </a:buClr>
              <a:buSzPts val="1400"/>
              <a:buNone/>
              <a:defRPr>
                <a:solidFill>
                  <a:schemeClr val="dk2"/>
                </a:solidFill>
              </a:defRPr>
            </a:lvl2pPr>
            <a:lvl3pPr lvl="2" algn="ctr" rtl="0">
              <a:lnSpc>
                <a:spcPct val="100000"/>
              </a:lnSpc>
              <a:spcBef>
                <a:spcPts val="0"/>
              </a:spcBef>
              <a:spcAft>
                <a:spcPts val="0"/>
              </a:spcAft>
              <a:buClr>
                <a:schemeClr val="dk2"/>
              </a:buClr>
              <a:buSzPts val="1400"/>
              <a:buNone/>
              <a:defRPr>
                <a:solidFill>
                  <a:schemeClr val="dk2"/>
                </a:solidFill>
              </a:defRPr>
            </a:lvl3pPr>
            <a:lvl4pPr lvl="3" algn="ctr" rtl="0">
              <a:lnSpc>
                <a:spcPct val="100000"/>
              </a:lnSpc>
              <a:spcBef>
                <a:spcPts val="0"/>
              </a:spcBef>
              <a:spcAft>
                <a:spcPts val="0"/>
              </a:spcAft>
              <a:buClr>
                <a:schemeClr val="dk2"/>
              </a:buClr>
              <a:buSzPts val="1400"/>
              <a:buNone/>
              <a:defRPr>
                <a:solidFill>
                  <a:schemeClr val="dk2"/>
                </a:solidFill>
              </a:defRPr>
            </a:lvl4pPr>
            <a:lvl5pPr lvl="4" algn="ctr" rtl="0">
              <a:lnSpc>
                <a:spcPct val="100000"/>
              </a:lnSpc>
              <a:spcBef>
                <a:spcPts val="0"/>
              </a:spcBef>
              <a:spcAft>
                <a:spcPts val="0"/>
              </a:spcAft>
              <a:buClr>
                <a:schemeClr val="dk2"/>
              </a:buClr>
              <a:buSzPts val="1400"/>
              <a:buNone/>
              <a:defRPr>
                <a:solidFill>
                  <a:schemeClr val="dk2"/>
                </a:solidFill>
              </a:defRPr>
            </a:lvl5pPr>
            <a:lvl6pPr lvl="5" algn="ctr" rtl="0">
              <a:lnSpc>
                <a:spcPct val="100000"/>
              </a:lnSpc>
              <a:spcBef>
                <a:spcPts val="0"/>
              </a:spcBef>
              <a:spcAft>
                <a:spcPts val="0"/>
              </a:spcAft>
              <a:buClr>
                <a:schemeClr val="dk2"/>
              </a:buClr>
              <a:buSzPts val="1400"/>
              <a:buNone/>
              <a:defRPr>
                <a:solidFill>
                  <a:schemeClr val="dk2"/>
                </a:solidFill>
              </a:defRPr>
            </a:lvl6pPr>
            <a:lvl7pPr lvl="6" algn="ctr" rtl="0">
              <a:lnSpc>
                <a:spcPct val="100000"/>
              </a:lnSpc>
              <a:spcBef>
                <a:spcPts val="0"/>
              </a:spcBef>
              <a:spcAft>
                <a:spcPts val="0"/>
              </a:spcAft>
              <a:buClr>
                <a:schemeClr val="dk2"/>
              </a:buClr>
              <a:buSzPts val="1400"/>
              <a:buNone/>
              <a:defRPr>
                <a:solidFill>
                  <a:schemeClr val="dk2"/>
                </a:solidFill>
              </a:defRPr>
            </a:lvl7pPr>
            <a:lvl8pPr lvl="7" algn="ctr" rtl="0">
              <a:lnSpc>
                <a:spcPct val="100000"/>
              </a:lnSpc>
              <a:spcBef>
                <a:spcPts val="0"/>
              </a:spcBef>
              <a:spcAft>
                <a:spcPts val="0"/>
              </a:spcAft>
              <a:buClr>
                <a:schemeClr val="dk2"/>
              </a:buClr>
              <a:buSzPts val="1400"/>
              <a:buNone/>
              <a:defRPr>
                <a:solidFill>
                  <a:schemeClr val="dk2"/>
                </a:solidFill>
              </a:defRPr>
            </a:lvl8pPr>
            <a:lvl9pPr lvl="8" algn="ctr" rtl="0">
              <a:lnSpc>
                <a:spcPct val="100000"/>
              </a:lnSpc>
              <a:spcBef>
                <a:spcPts val="0"/>
              </a:spcBef>
              <a:spcAft>
                <a:spcPts val="0"/>
              </a:spcAft>
              <a:buClr>
                <a:schemeClr val="dk2"/>
              </a:buClr>
              <a:buSzPts val="1400"/>
              <a:buNone/>
              <a:defRPr>
                <a:solidFill>
                  <a:schemeClr val="dk2"/>
                </a:solidFill>
              </a:defRPr>
            </a:lvl9pPr>
          </a:lstStyle>
          <a:p>
            <a:endParaRPr/>
          </a:p>
        </p:txBody>
      </p:sp>
      <p:sp>
        <p:nvSpPr>
          <p:cNvPr id="231" name="Google Shape;231;p27"/>
          <p:cNvSpPr txBox="1">
            <a:spLocks noGrp="1"/>
          </p:cNvSpPr>
          <p:nvPr>
            <p:ph type="title" idx="3"/>
          </p:nvPr>
        </p:nvSpPr>
        <p:spPr>
          <a:xfrm>
            <a:off x="3943001" y="2562400"/>
            <a:ext cx="1787100" cy="565800"/>
          </a:xfrm>
          <a:prstGeom prst="rect">
            <a:avLst/>
          </a:prstGeom>
        </p:spPr>
        <p:txBody>
          <a:bodyPr spcFirstLastPara="1" wrap="square" lIns="91425" tIns="91425" rIns="91425" bIns="91425" anchor="b" anchorCtr="0">
            <a:noAutofit/>
          </a:bodyPr>
          <a:lstStyle>
            <a:lvl1pPr lvl="0" algn="ctr" rtl="0">
              <a:spcBef>
                <a:spcPts val="0"/>
              </a:spcBef>
              <a:spcAft>
                <a:spcPts val="0"/>
              </a:spcAft>
              <a:buClr>
                <a:schemeClr val="accent1"/>
              </a:buClr>
              <a:buSzPts val="1800"/>
              <a:buNone/>
              <a:defRPr sz="1800">
                <a:solidFill>
                  <a:schemeClr val="accent1"/>
                </a:solidFill>
              </a:defRPr>
            </a:lvl1pPr>
            <a:lvl2pPr lvl="1" algn="ctr" rtl="0">
              <a:spcBef>
                <a:spcPts val="0"/>
              </a:spcBef>
              <a:spcAft>
                <a:spcPts val="0"/>
              </a:spcAft>
              <a:buClr>
                <a:schemeClr val="accent1"/>
              </a:buClr>
              <a:buSzPts val="1800"/>
              <a:buNone/>
              <a:defRPr sz="1800">
                <a:solidFill>
                  <a:schemeClr val="accent1"/>
                </a:solidFill>
              </a:defRPr>
            </a:lvl2pPr>
            <a:lvl3pPr lvl="2" algn="ctr" rtl="0">
              <a:spcBef>
                <a:spcPts val="0"/>
              </a:spcBef>
              <a:spcAft>
                <a:spcPts val="0"/>
              </a:spcAft>
              <a:buClr>
                <a:schemeClr val="accent1"/>
              </a:buClr>
              <a:buSzPts val="1800"/>
              <a:buNone/>
              <a:defRPr sz="1800">
                <a:solidFill>
                  <a:schemeClr val="accent1"/>
                </a:solidFill>
              </a:defRPr>
            </a:lvl3pPr>
            <a:lvl4pPr lvl="3" algn="ctr" rtl="0">
              <a:spcBef>
                <a:spcPts val="0"/>
              </a:spcBef>
              <a:spcAft>
                <a:spcPts val="0"/>
              </a:spcAft>
              <a:buClr>
                <a:schemeClr val="accent1"/>
              </a:buClr>
              <a:buSzPts val="1800"/>
              <a:buNone/>
              <a:defRPr sz="1800">
                <a:solidFill>
                  <a:schemeClr val="accent1"/>
                </a:solidFill>
              </a:defRPr>
            </a:lvl4pPr>
            <a:lvl5pPr lvl="4" algn="ctr" rtl="0">
              <a:spcBef>
                <a:spcPts val="0"/>
              </a:spcBef>
              <a:spcAft>
                <a:spcPts val="0"/>
              </a:spcAft>
              <a:buClr>
                <a:schemeClr val="accent1"/>
              </a:buClr>
              <a:buSzPts val="1800"/>
              <a:buNone/>
              <a:defRPr sz="1800">
                <a:solidFill>
                  <a:schemeClr val="accent1"/>
                </a:solidFill>
              </a:defRPr>
            </a:lvl5pPr>
            <a:lvl6pPr lvl="5" algn="ctr" rtl="0">
              <a:spcBef>
                <a:spcPts val="0"/>
              </a:spcBef>
              <a:spcAft>
                <a:spcPts val="0"/>
              </a:spcAft>
              <a:buClr>
                <a:schemeClr val="accent1"/>
              </a:buClr>
              <a:buSzPts val="1800"/>
              <a:buNone/>
              <a:defRPr sz="1800">
                <a:solidFill>
                  <a:schemeClr val="accent1"/>
                </a:solidFill>
              </a:defRPr>
            </a:lvl6pPr>
            <a:lvl7pPr lvl="6" algn="ctr" rtl="0">
              <a:spcBef>
                <a:spcPts val="0"/>
              </a:spcBef>
              <a:spcAft>
                <a:spcPts val="0"/>
              </a:spcAft>
              <a:buClr>
                <a:schemeClr val="accent1"/>
              </a:buClr>
              <a:buSzPts val="1800"/>
              <a:buNone/>
              <a:defRPr sz="1800">
                <a:solidFill>
                  <a:schemeClr val="accent1"/>
                </a:solidFill>
              </a:defRPr>
            </a:lvl7pPr>
            <a:lvl8pPr lvl="7" algn="ctr" rtl="0">
              <a:spcBef>
                <a:spcPts val="0"/>
              </a:spcBef>
              <a:spcAft>
                <a:spcPts val="0"/>
              </a:spcAft>
              <a:buClr>
                <a:schemeClr val="accent1"/>
              </a:buClr>
              <a:buSzPts val="1800"/>
              <a:buNone/>
              <a:defRPr sz="1800">
                <a:solidFill>
                  <a:schemeClr val="accent1"/>
                </a:solidFill>
              </a:defRPr>
            </a:lvl8pPr>
            <a:lvl9pPr lvl="8" algn="ctr" rtl="0">
              <a:spcBef>
                <a:spcPts val="0"/>
              </a:spcBef>
              <a:spcAft>
                <a:spcPts val="0"/>
              </a:spcAft>
              <a:buClr>
                <a:schemeClr val="accent1"/>
              </a:buClr>
              <a:buSzPts val="1800"/>
              <a:buNone/>
              <a:defRPr sz="1800">
                <a:solidFill>
                  <a:schemeClr val="accent1"/>
                </a:solidFill>
              </a:defRPr>
            </a:lvl9pPr>
          </a:lstStyle>
          <a:p>
            <a:endParaRPr/>
          </a:p>
        </p:txBody>
      </p:sp>
      <p:sp>
        <p:nvSpPr>
          <p:cNvPr id="232" name="Google Shape;232;p27"/>
          <p:cNvSpPr txBox="1">
            <a:spLocks noGrp="1"/>
          </p:cNvSpPr>
          <p:nvPr>
            <p:ph type="subTitle" idx="4"/>
          </p:nvPr>
        </p:nvSpPr>
        <p:spPr>
          <a:xfrm>
            <a:off x="3943001" y="3139477"/>
            <a:ext cx="1787100" cy="859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dk2"/>
              </a:buClr>
              <a:buSzPts val="1400"/>
              <a:buNone/>
              <a:defRPr sz="1400">
                <a:solidFill>
                  <a:schemeClr val="dk2"/>
                </a:solidFill>
              </a:defRPr>
            </a:lvl1pPr>
            <a:lvl2pPr lvl="1" algn="ctr" rtl="0">
              <a:lnSpc>
                <a:spcPct val="100000"/>
              </a:lnSpc>
              <a:spcBef>
                <a:spcPts val="0"/>
              </a:spcBef>
              <a:spcAft>
                <a:spcPts val="0"/>
              </a:spcAft>
              <a:buClr>
                <a:schemeClr val="dk2"/>
              </a:buClr>
              <a:buSzPts val="1400"/>
              <a:buNone/>
              <a:defRPr>
                <a:solidFill>
                  <a:schemeClr val="dk2"/>
                </a:solidFill>
              </a:defRPr>
            </a:lvl2pPr>
            <a:lvl3pPr lvl="2" algn="ctr" rtl="0">
              <a:lnSpc>
                <a:spcPct val="100000"/>
              </a:lnSpc>
              <a:spcBef>
                <a:spcPts val="0"/>
              </a:spcBef>
              <a:spcAft>
                <a:spcPts val="0"/>
              </a:spcAft>
              <a:buClr>
                <a:schemeClr val="dk2"/>
              </a:buClr>
              <a:buSzPts val="1400"/>
              <a:buNone/>
              <a:defRPr>
                <a:solidFill>
                  <a:schemeClr val="dk2"/>
                </a:solidFill>
              </a:defRPr>
            </a:lvl3pPr>
            <a:lvl4pPr lvl="3" algn="ctr" rtl="0">
              <a:lnSpc>
                <a:spcPct val="100000"/>
              </a:lnSpc>
              <a:spcBef>
                <a:spcPts val="0"/>
              </a:spcBef>
              <a:spcAft>
                <a:spcPts val="0"/>
              </a:spcAft>
              <a:buClr>
                <a:schemeClr val="dk2"/>
              </a:buClr>
              <a:buSzPts val="1400"/>
              <a:buNone/>
              <a:defRPr>
                <a:solidFill>
                  <a:schemeClr val="dk2"/>
                </a:solidFill>
              </a:defRPr>
            </a:lvl4pPr>
            <a:lvl5pPr lvl="4" algn="ctr" rtl="0">
              <a:lnSpc>
                <a:spcPct val="100000"/>
              </a:lnSpc>
              <a:spcBef>
                <a:spcPts val="0"/>
              </a:spcBef>
              <a:spcAft>
                <a:spcPts val="0"/>
              </a:spcAft>
              <a:buClr>
                <a:schemeClr val="dk2"/>
              </a:buClr>
              <a:buSzPts val="1400"/>
              <a:buNone/>
              <a:defRPr>
                <a:solidFill>
                  <a:schemeClr val="dk2"/>
                </a:solidFill>
              </a:defRPr>
            </a:lvl5pPr>
            <a:lvl6pPr lvl="5" algn="ctr" rtl="0">
              <a:lnSpc>
                <a:spcPct val="100000"/>
              </a:lnSpc>
              <a:spcBef>
                <a:spcPts val="0"/>
              </a:spcBef>
              <a:spcAft>
                <a:spcPts val="0"/>
              </a:spcAft>
              <a:buClr>
                <a:schemeClr val="dk2"/>
              </a:buClr>
              <a:buSzPts val="1400"/>
              <a:buNone/>
              <a:defRPr>
                <a:solidFill>
                  <a:schemeClr val="dk2"/>
                </a:solidFill>
              </a:defRPr>
            </a:lvl6pPr>
            <a:lvl7pPr lvl="6" algn="ctr" rtl="0">
              <a:lnSpc>
                <a:spcPct val="100000"/>
              </a:lnSpc>
              <a:spcBef>
                <a:spcPts val="0"/>
              </a:spcBef>
              <a:spcAft>
                <a:spcPts val="0"/>
              </a:spcAft>
              <a:buClr>
                <a:schemeClr val="dk2"/>
              </a:buClr>
              <a:buSzPts val="1400"/>
              <a:buNone/>
              <a:defRPr>
                <a:solidFill>
                  <a:schemeClr val="dk2"/>
                </a:solidFill>
              </a:defRPr>
            </a:lvl7pPr>
            <a:lvl8pPr lvl="7" algn="ctr" rtl="0">
              <a:lnSpc>
                <a:spcPct val="100000"/>
              </a:lnSpc>
              <a:spcBef>
                <a:spcPts val="0"/>
              </a:spcBef>
              <a:spcAft>
                <a:spcPts val="0"/>
              </a:spcAft>
              <a:buClr>
                <a:schemeClr val="dk2"/>
              </a:buClr>
              <a:buSzPts val="1400"/>
              <a:buNone/>
              <a:defRPr>
                <a:solidFill>
                  <a:schemeClr val="dk2"/>
                </a:solidFill>
              </a:defRPr>
            </a:lvl8pPr>
            <a:lvl9pPr lvl="8" algn="ctr" rtl="0">
              <a:lnSpc>
                <a:spcPct val="100000"/>
              </a:lnSpc>
              <a:spcBef>
                <a:spcPts val="0"/>
              </a:spcBef>
              <a:spcAft>
                <a:spcPts val="0"/>
              </a:spcAft>
              <a:buClr>
                <a:schemeClr val="dk2"/>
              </a:buClr>
              <a:buSzPts val="1400"/>
              <a:buNone/>
              <a:defRPr>
                <a:solidFill>
                  <a:schemeClr val="dk2"/>
                </a:solidFill>
              </a:defRPr>
            </a:lvl9pPr>
          </a:lstStyle>
          <a:p>
            <a:endParaRPr/>
          </a:p>
        </p:txBody>
      </p:sp>
      <p:sp>
        <p:nvSpPr>
          <p:cNvPr id="233" name="Google Shape;233;p27"/>
          <p:cNvSpPr txBox="1">
            <a:spLocks noGrp="1"/>
          </p:cNvSpPr>
          <p:nvPr>
            <p:ph type="title" idx="5"/>
          </p:nvPr>
        </p:nvSpPr>
        <p:spPr>
          <a:xfrm>
            <a:off x="6165664" y="3172000"/>
            <a:ext cx="1787100" cy="565800"/>
          </a:xfrm>
          <a:prstGeom prst="rect">
            <a:avLst/>
          </a:prstGeom>
        </p:spPr>
        <p:txBody>
          <a:bodyPr spcFirstLastPara="1" wrap="square" lIns="91425" tIns="91425" rIns="91425" bIns="91425" anchor="b" anchorCtr="0">
            <a:noAutofit/>
          </a:bodyPr>
          <a:lstStyle>
            <a:lvl1pPr lvl="0" algn="ctr" rtl="0">
              <a:spcBef>
                <a:spcPts val="0"/>
              </a:spcBef>
              <a:spcAft>
                <a:spcPts val="0"/>
              </a:spcAft>
              <a:buClr>
                <a:schemeClr val="accent1"/>
              </a:buClr>
              <a:buSzPts val="1800"/>
              <a:buNone/>
              <a:defRPr sz="1800">
                <a:solidFill>
                  <a:schemeClr val="accent1"/>
                </a:solidFill>
              </a:defRPr>
            </a:lvl1pPr>
            <a:lvl2pPr lvl="1" algn="ctr" rtl="0">
              <a:spcBef>
                <a:spcPts val="0"/>
              </a:spcBef>
              <a:spcAft>
                <a:spcPts val="0"/>
              </a:spcAft>
              <a:buClr>
                <a:schemeClr val="accent1"/>
              </a:buClr>
              <a:buSzPts val="1800"/>
              <a:buNone/>
              <a:defRPr sz="1800">
                <a:solidFill>
                  <a:schemeClr val="accent1"/>
                </a:solidFill>
              </a:defRPr>
            </a:lvl2pPr>
            <a:lvl3pPr lvl="2" algn="ctr" rtl="0">
              <a:spcBef>
                <a:spcPts val="0"/>
              </a:spcBef>
              <a:spcAft>
                <a:spcPts val="0"/>
              </a:spcAft>
              <a:buClr>
                <a:schemeClr val="accent1"/>
              </a:buClr>
              <a:buSzPts val="1800"/>
              <a:buNone/>
              <a:defRPr sz="1800">
                <a:solidFill>
                  <a:schemeClr val="accent1"/>
                </a:solidFill>
              </a:defRPr>
            </a:lvl3pPr>
            <a:lvl4pPr lvl="3" algn="ctr" rtl="0">
              <a:spcBef>
                <a:spcPts val="0"/>
              </a:spcBef>
              <a:spcAft>
                <a:spcPts val="0"/>
              </a:spcAft>
              <a:buClr>
                <a:schemeClr val="accent1"/>
              </a:buClr>
              <a:buSzPts val="1800"/>
              <a:buNone/>
              <a:defRPr sz="1800">
                <a:solidFill>
                  <a:schemeClr val="accent1"/>
                </a:solidFill>
              </a:defRPr>
            </a:lvl4pPr>
            <a:lvl5pPr lvl="4" algn="ctr" rtl="0">
              <a:spcBef>
                <a:spcPts val="0"/>
              </a:spcBef>
              <a:spcAft>
                <a:spcPts val="0"/>
              </a:spcAft>
              <a:buClr>
                <a:schemeClr val="accent1"/>
              </a:buClr>
              <a:buSzPts val="1800"/>
              <a:buNone/>
              <a:defRPr sz="1800">
                <a:solidFill>
                  <a:schemeClr val="accent1"/>
                </a:solidFill>
              </a:defRPr>
            </a:lvl5pPr>
            <a:lvl6pPr lvl="5" algn="ctr" rtl="0">
              <a:spcBef>
                <a:spcPts val="0"/>
              </a:spcBef>
              <a:spcAft>
                <a:spcPts val="0"/>
              </a:spcAft>
              <a:buClr>
                <a:schemeClr val="accent1"/>
              </a:buClr>
              <a:buSzPts val="1800"/>
              <a:buNone/>
              <a:defRPr sz="1800">
                <a:solidFill>
                  <a:schemeClr val="accent1"/>
                </a:solidFill>
              </a:defRPr>
            </a:lvl6pPr>
            <a:lvl7pPr lvl="6" algn="ctr" rtl="0">
              <a:spcBef>
                <a:spcPts val="0"/>
              </a:spcBef>
              <a:spcAft>
                <a:spcPts val="0"/>
              </a:spcAft>
              <a:buClr>
                <a:schemeClr val="accent1"/>
              </a:buClr>
              <a:buSzPts val="1800"/>
              <a:buNone/>
              <a:defRPr sz="1800">
                <a:solidFill>
                  <a:schemeClr val="accent1"/>
                </a:solidFill>
              </a:defRPr>
            </a:lvl7pPr>
            <a:lvl8pPr lvl="7" algn="ctr" rtl="0">
              <a:spcBef>
                <a:spcPts val="0"/>
              </a:spcBef>
              <a:spcAft>
                <a:spcPts val="0"/>
              </a:spcAft>
              <a:buClr>
                <a:schemeClr val="accent1"/>
              </a:buClr>
              <a:buSzPts val="1800"/>
              <a:buNone/>
              <a:defRPr sz="1800">
                <a:solidFill>
                  <a:schemeClr val="accent1"/>
                </a:solidFill>
              </a:defRPr>
            </a:lvl8pPr>
            <a:lvl9pPr lvl="8" algn="ctr" rtl="0">
              <a:spcBef>
                <a:spcPts val="0"/>
              </a:spcBef>
              <a:spcAft>
                <a:spcPts val="0"/>
              </a:spcAft>
              <a:buClr>
                <a:schemeClr val="accent1"/>
              </a:buClr>
              <a:buSzPts val="1800"/>
              <a:buNone/>
              <a:defRPr sz="1800">
                <a:solidFill>
                  <a:schemeClr val="accent1"/>
                </a:solidFill>
              </a:defRPr>
            </a:lvl9pPr>
          </a:lstStyle>
          <a:p>
            <a:endParaRPr/>
          </a:p>
        </p:txBody>
      </p:sp>
      <p:sp>
        <p:nvSpPr>
          <p:cNvPr id="234" name="Google Shape;234;p27"/>
          <p:cNvSpPr txBox="1">
            <a:spLocks noGrp="1"/>
          </p:cNvSpPr>
          <p:nvPr>
            <p:ph type="subTitle" idx="6"/>
          </p:nvPr>
        </p:nvSpPr>
        <p:spPr>
          <a:xfrm>
            <a:off x="6165664" y="3749077"/>
            <a:ext cx="1787100" cy="859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dk2"/>
              </a:buClr>
              <a:buSzPts val="1400"/>
              <a:buNone/>
              <a:defRPr sz="1400">
                <a:solidFill>
                  <a:schemeClr val="dk2"/>
                </a:solidFill>
              </a:defRPr>
            </a:lvl1pPr>
            <a:lvl2pPr lvl="1" algn="ctr" rtl="0">
              <a:lnSpc>
                <a:spcPct val="100000"/>
              </a:lnSpc>
              <a:spcBef>
                <a:spcPts val="0"/>
              </a:spcBef>
              <a:spcAft>
                <a:spcPts val="0"/>
              </a:spcAft>
              <a:buClr>
                <a:schemeClr val="dk2"/>
              </a:buClr>
              <a:buSzPts val="1400"/>
              <a:buNone/>
              <a:defRPr>
                <a:solidFill>
                  <a:schemeClr val="dk2"/>
                </a:solidFill>
              </a:defRPr>
            </a:lvl2pPr>
            <a:lvl3pPr lvl="2" algn="ctr" rtl="0">
              <a:lnSpc>
                <a:spcPct val="100000"/>
              </a:lnSpc>
              <a:spcBef>
                <a:spcPts val="0"/>
              </a:spcBef>
              <a:spcAft>
                <a:spcPts val="0"/>
              </a:spcAft>
              <a:buClr>
                <a:schemeClr val="dk2"/>
              </a:buClr>
              <a:buSzPts val="1400"/>
              <a:buNone/>
              <a:defRPr>
                <a:solidFill>
                  <a:schemeClr val="dk2"/>
                </a:solidFill>
              </a:defRPr>
            </a:lvl3pPr>
            <a:lvl4pPr lvl="3" algn="ctr" rtl="0">
              <a:lnSpc>
                <a:spcPct val="100000"/>
              </a:lnSpc>
              <a:spcBef>
                <a:spcPts val="0"/>
              </a:spcBef>
              <a:spcAft>
                <a:spcPts val="0"/>
              </a:spcAft>
              <a:buClr>
                <a:schemeClr val="dk2"/>
              </a:buClr>
              <a:buSzPts val="1400"/>
              <a:buNone/>
              <a:defRPr>
                <a:solidFill>
                  <a:schemeClr val="dk2"/>
                </a:solidFill>
              </a:defRPr>
            </a:lvl4pPr>
            <a:lvl5pPr lvl="4" algn="ctr" rtl="0">
              <a:lnSpc>
                <a:spcPct val="100000"/>
              </a:lnSpc>
              <a:spcBef>
                <a:spcPts val="0"/>
              </a:spcBef>
              <a:spcAft>
                <a:spcPts val="0"/>
              </a:spcAft>
              <a:buClr>
                <a:schemeClr val="dk2"/>
              </a:buClr>
              <a:buSzPts val="1400"/>
              <a:buNone/>
              <a:defRPr>
                <a:solidFill>
                  <a:schemeClr val="dk2"/>
                </a:solidFill>
              </a:defRPr>
            </a:lvl5pPr>
            <a:lvl6pPr lvl="5" algn="ctr" rtl="0">
              <a:lnSpc>
                <a:spcPct val="100000"/>
              </a:lnSpc>
              <a:spcBef>
                <a:spcPts val="0"/>
              </a:spcBef>
              <a:spcAft>
                <a:spcPts val="0"/>
              </a:spcAft>
              <a:buClr>
                <a:schemeClr val="dk2"/>
              </a:buClr>
              <a:buSzPts val="1400"/>
              <a:buNone/>
              <a:defRPr>
                <a:solidFill>
                  <a:schemeClr val="dk2"/>
                </a:solidFill>
              </a:defRPr>
            </a:lvl6pPr>
            <a:lvl7pPr lvl="6" algn="ctr" rtl="0">
              <a:lnSpc>
                <a:spcPct val="100000"/>
              </a:lnSpc>
              <a:spcBef>
                <a:spcPts val="0"/>
              </a:spcBef>
              <a:spcAft>
                <a:spcPts val="0"/>
              </a:spcAft>
              <a:buClr>
                <a:schemeClr val="dk2"/>
              </a:buClr>
              <a:buSzPts val="1400"/>
              <a:buNone/>
              <a:defRPr>
                <a:solidFill>
                  <a:schemeClr val="dk2"/>
                </a:solidFill>
              </a:defRPr>
            </a:lvl7pPr>
            <a:lvl8pPr lvl="7" algn="ctr" rtl="0">
              <a:lnSpc>
                <a:spcPct val="100000"/>
              </a:lnSpc>
              <a:spcBef>
                <a:spcPts val="0"/>
              </a:spcBef>
              <a:spcAft>
                <a:spcPts val="0"/>
              </a:spcAft>
              <a:buClr>
                <a:schemeClr val="dk2"/>
              </a:buClr>
              <a:buSzPts val="1400"/>
              <a:buNone/>
              <a:defRPr>
                <a:solidFill>
                  <a:schemeClr val="dk2"/>
                </a:solidFill>
              </a:defRPr>
            </a:lvl8pPr>
            <a:lvl9pPr lvl="8" algn="ctr" rtl="0">
              <a:lnSpc>
                <a:spcPct val="100000"/>
              </a:lnSpc>
              <a:spcBef>
                <a:spcPts val="0"/>
              </a:spcBef>
              <a:spcAft>
                <a:spcPts val="0"/>
              </a:spcAft>
              <a:buClr>
                <a:schemeClr val="dk2"/>
              </a:buClr>
              <a:buSzPts val="1400"/>
              <a:buNone/>
              <a:defRPr>
                <a:solidFill>
                  <a:schemeClr val="dk2"/>
                </a:solidFill>
              </a:defRPr>
            </a:lvl9pPr>
          </a:lstStyle>
          <a:p>
            <a:endParaRPr/>
          </a:p>
        </p:txBody>
      </p:sp>
      <p:sp>
        <p:nvSpPr>
          <p:cNvPr id="235" name="Google Shape;235;p27"/>
          <p:cNvSpPr txBox="1">
            <a:spLocks noGrp="1"/>
          </p:cNvSpPr>
          <p:nvPr>
            <p:ph type="title" idx="7" hasCustomPrompt="1"/>
          </p:nvPr>
        </p:nvSpPr>
        <p:spPr>
          <a:xfrm>
            <a:off x="1747026" y="1537847"/>
            <a:ext cx="1733700" cy="8418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dk2"/>
              </a:buClr>
              <a:buSzPts val="3600"/>
              <a:buNone/>
              <a:defRPr sz="3600">
                <a:solidFill>
                  <a:schemeClr val="dk2"/>
                </a:solidFill>
              </a:defRPr>
            </a:lvl1pPr>
            <a:lvl2pPr lvl="1" algn="ctr" rtl="0">
              <a:spcBef>
                <a:spcPts val="0"/>
              </a:spcBef>
              <a:spcAft>
                <a:spcPts val="0"/>
              </a:spcAft>
              <a:buClr>
                <a:schemeClr val="dk2"/>
              </a:buClr>
              <a:buSzPts val="3600"/>
              <a:buNone/>
              <a:defRPr sz="3600">
                <a:solidFill>
                  <a:schemeClr val="dk2"/>
                </a:solidFill>
              </a:defRPr>
            </a:lvl2pPr>
            <a:lvl3pPr lvl="2" algn="ctr" rtl="0">
              <a:spcBef>
                <a:spcPts val="0"/>
              </a:spcBef>
              <a:spcAft>
                <a:spcPts val="0"/>
              </a:spcAft>
              <a:buClr>
                <a:schemeClr val="dk2"/>
              </a:buClr>
              <a:buSzPts val="3600"/>
              <a:buNone/>
              <a:defRPr sz="3600">
                <a:solidFill>
                  <a:schemeClr val="dk2"/>
                </a:solidFill>
              </a:defRPr>
            </a:lvl3pPr>
            <a:lvl4pPr lvl="3" algn="ctr" rtl="0">
              <a:spcBef>
                <a:spcPts val="0"/>
              </a:spcBef>
              <a:spcAft>
                <a:spcPts val="0"/>
              </a:spcAft>
              <a:buClr>
                <a:schemeClr val="dk2"/>
              </a:buClr>
              <a:buSzPts val="3600"/>
              <a:buNone/>
              <a:defRPr sz="3600">
                <a:solidFill>
                  <a:schemeClr val="dk2"/>
                </a:solidFill>
              </a:defRPr>
            </a:lvl4pPr>
            <a:lvl5pPr lvl="4" algn="ctr" rtl="0">
              <a:spcBef>
                <a:spcPts val="0"/>
              </a:spcBef>
              <a:spcAft>
                <a:spcPts val="0"/>
              </a:spcAft>
              <a:buClr>
                <a:schemeClr val="dk2"/>
              </a:buClr>
              <a:buSzPts val="3600"/>
              <a:buNone/>
              <a:defRPr sz="3600">
                <a:solidFill>
                  <a:schemeClr val="dk2"/>
                </a:solidFill>
              </a:defRPr>
            </a:lvl5pPr>
            <a:lvl6pPr lvl="5" algn="ctr" rtl="0">
              <a:spcBef>
                <a:spcPts val="0"/>
              </a:spcBef>
              <a:spcAft>
                <a:spcPts val="0"/>
              </a:spcAft>
              <a:buClr>
                <a:schemeClr val="dk2"/>
              </a:buClr>
              <a:buSzPts val="3600"/>
              <a:buNone/>
              <a:defRPr sz="3600">
                <a:solidFill>
                  <a:schemeClr val="dk2"/>
                </a:solidFill>
              </a:defRPr>
            </a:lvl6pPr>
            <a:lvl7pPr lvl="6" algn="ctr" rtl="0">
              <a:spcBef>
                <a:spcPts val="0"/>
              </a:spcBef>
              <a:spcAft>
                <a:spcPts val="0"/>
              </a:spcAft>
              <a:buClr>
                <a:schemeClr val="dk2"/>
              </a:buClr>
              <a:buSzPts val="3600"/>
              <a:buNone/>
              <a:defRPr sz="3600">
                <a:solidFill>
                  <a:schemeClr val="dk2"/>
                </a:solidFill>
              </a:defRPr>
            </a:lvl7pPr>
            <a:lvl8pPr lvl="7" algn="ctr" rtl="0">
              <a:spcBef>
                <a:spcPts val="0"/>
              </a:spcBef>
              <a:spcAft>
                <a:spcPts val="0"/>
              </a:spcAft>
              <a:buClr>
                <a:schemeClr val="dk2"/>
              </a:buClr>
              <a:buSzPts val="3600"/>
              <a:buNone/>
              <a:defRPr sz="3600">
                <a:solidFill>
                  <a:schemeClr val="dk2"/>
                </a:solidFill>
              </a:defRPr>
            </a:lvl8pPr>
            <a:lvl9pPr lvl="8" algn="ctr" rtl="0">
              <a:spcBef>
                <a:spcPts val="0"/>
              </a:spcBef>
              <a:spcAft>
                <a:spcPts val="0"/>
              </a:spcAft>
              <a:buClr>
                <a:schemeClr val="dk2"/>
              </a:buClr>
              <a:buSzPts val="3600"/>
              <a:buNone/>
              <a:defRPr sz="3600">
                <a:solidFill>
                  <a:schemeClr val="dk2"/>
                </a:solidFill>
              </a:defRPr>
            </a:lvl9pPr>
          </a:lstStyle>
          <a:p>
            <a:r>
              <a:t>xx%</a:t>
            </a:r>
          </a:p>
        </p:txBody>
      </p:sp>
      <p:sp>
        <p:nvSpPr>
          <p:cNvPr id="236" name="Google Shape;236;p27"/>
          <p:cNvSpPr txBox="1">
            <a:spLocks noGrp="1"/>
          </p:cNvSpPr>
          <p:nvPr>
            <p:ph type="title" idx="8" hasCustomPrompt="1"/>
          </p:nvPr>
        </p:nvSpPr>
        <p:spPr>
          <a:xfrm>
            <a:off x="3969701" y="935622"/>
            <a:ext cx="1733700" cy="8418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dk2"/>
              </a:buClr>
              <a:buSzPts val="3600"/>
              <a:buNone/>
              <a:defRPr sz="3600">
                <a:solidFill>
                  <a:schemeClr val="dk2"/>
                </a:solidFill>
              </a:defRPr>
            </a:lvl1pPr>
            <a:lvl2pPr lvl="1" algn="ctr" rtl="0">
              <a:spcBef>
                <a:spcPts val="0"/>
              </a:spcBef>
              <a:spcAft>
                <a:spcPts val="0"/>
              </a:spcAft>
              <a:buClr>
                <a:schemeClr val="dk2"/>
              </a:buClr>
              <a:buSzPts val="3600"/>
              <a:buNone/>
              <a:defRPr sz="3600">
                <a:solidFill>
                  <a:schemeClr val="dk2"/>
                </a:solidFill>
              </a:defRPr>
            </a:lvl2pPr>
            <a:lvl3pPr lvl="2" algn="ctr" rtl="0">
              <a:spcBef>
                <a:spcPts val="0"/>
              </a:spcBef>
              <a:spcAft>
                <a:spcPts val="0"/>
              </a:spcAft>
              <a:buClr>
                <a:schemeClr val="dk2"/>
              </a:buClr>
              <a:buSzPts val="3600"/>
              <a:buNone/>
              <a:defRPr sz="3600">
                <a:solidFill>
                  <a:schemeClr val="dk2"/>
                </a:solidFill>
              </a:defRPr>
            </a:lvl3pPr>
            <a:lvl4pPr lvl="3" algn="ctr" rtl="0">
              <a:spcBef>
                <a:spcPts val="0"/>
              </a:spcBef>
              <a:spcAft>
                <a:spcPts val="0"/>
              </a:spcAft>
              <a:buClr>
                <a:schemeClr val="dk2"/>
              </a:buClr>
              <a:buSzPts val="3600"/>
              <a:buNone/>
              <a:defRPr sz="3600">
                <a:solidFill>
                  <a:schemeClr val="dk2"/>
                </a:solidFill>
              </a:defRPr>
            </a:lvl4pPr>
            <a:lvl5pPr lvl="4" algn="ctr" rtl="0">
              <a:spcBef>
                <a:spcPts val="0"/>
              </a:spcBef>
              <a:spcAft>
                <a:spcPts val="0"/>
              </a:spcAft>
              <a:buClr>
                <a:schemeClr val="dk2"/>
              </a:buClr>
              <a:buSzPts val="3600"/>
              <a:buNone/>
              <a:defRPr sz="3600">
                <a:solidFill>
                  <a:schemeClr val="dk2"/>
                </a:solidFill>
              </a:defRPr>
            </a:lvl5pPr>
            <a:lvl6pPr lvl="5" algn="ctr" rtl="0">
              <a:spcBef>
                <a:spcPts val="0"/>
              </a:spcBef>
              <a:spcAft>
                <a:spcPts val="0"/>
              </a:spcAft>
              <a:buClr>
                <a:schemeClr val="dk2"/>
              </a:buClr>
              <a:buSzPts val="3600"/>
              <a:buNone/>
              <a:defRPr sz="3600">
                <a:solidFill>
                  <a:schemeClr val="dk2"/>
                </a:solidFill>
              </a:defRPr>
            </a:lvl6pPr>
            <a:lvl7pPr lvl="6" algn="ctr" rtl="0">
              <a:spcBef>
                <a:spcPts val="0"/>
              </a:spcBef>
              <a:spcAft>
                <a:spcPts val="0"/>
              </a:spcAft>
              <a:buClr>
                <a:schemeClr val="dk2"/>
              </a:buClr>
              <a:buSzPts val="3600"/>
              <a:buNone/>
              <a:defRPr sz="3600">
                <a:solidFill>
                  <a:schemeClr val="dk2"/>
                </a:solidFill>
              </a:defRPr>
            </a:lvl7pPr>
            <a:lvl8pPr lvl="7" algn="ctr" rtl="0">
              <a:spcBef>
                <a:spcPts val="0"/>
              </a:spcBef>
              <a:spcAft>
                <a:spcPts val="0"/>
              </a:spcAft>
              <a:buClr>
                <a:schemeClr val="dk2"/>
              </a:buClr>
              <a:buSzPts val="3600"/>
              <a:buNone/>
              <a:defRPr sz="3600">
                <a:solidFill>
                  <a:schemeClr val="dk2"/>
                </a:solidFill>
              </a:defRPr>
            </a:lvl8pPr>
            <a:lvl9pPr lvl="8" algn="ctr" rtl="0">
              <a:spcBef>
                <a:spcPts val="0"/>
              </a:spcBef>
              <a:spcAft>
                <a:spcPts val="0"/>
              </a:spcAft>
              <a:buClr>
                <a:schemeClr val="dk2"/>
              </a:buClr>
              <a:buSzPts val="3600"/>
              <a:buNone/>
              <a:defRPr sz="3600">
                <a:solidFill>
                  <a:schemeClr val="dk2"/>
                </a:solidFill>
              </a:defRPr>
            </a:lvl9pPr>
          </a:lstStyle>
          <a:p>
            <a:r>
              <a:t>xx%</a:t>
            </a:r>
          </a:p>
        </p:txBody>
      </p:sp>
      <p:sp>
        <p:nvSpPr>
          <p:cNvPr id="237" name="Google Shape;237;p27"/>
          <p:cNvSpPr txBox="1">
            <a:spLocks noGrp="1"/>
          </p:cNvSpPr>
          <p:nvPr>
            <p:ph type="title" idx="9" hasCustomPrompt="1"/>
          </p:nvPr>
        </p:nvSpPr>
        <p:spPr>
          <a:xfrm>
            <a:off x="6192376" y="1537847"/>
            <a:ext cx="1733700" cy="8418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dk2"/>
              </a:buClr>
              <a:buSzPts val="3600"/>
              <a:buNone/>
              <a:defRPr sz="3600">
                <a:solidFill>
                  <a:schemeClr val="dk2"/>
                </a:solidFill>
              </a:defRPr>
            </a:lvl1pPr>
            <a:lvl2pPr lvl="1" algn="ctr" rtl="0">
              <a:spcBef>
                <a:spcPts val="0"/>
              </a:spcBef>
              <a:spcAft>
                <a:spcPts val="0"/>
              </a:spcAft>
              <a:buClr>
                <a:schemeClr val="dk2"/>
              </a:buClr>
              <a:buSzPts val="3600"/>
              <a:buNone/>
              <a:defRPr sz="3600">
                <a:solidFill>
                  <a:schemeClr val="dk2"/>
                </a:solidFill>
              </a:defRPr>
            </a:lvl2pPr>
            <a:lvl3pPr lvl="2" algn="ctr" rtl="0">
              <a:spcBef>
                <a:spcPts val="0"/>
              </a:spcBef>
              <a:spcAft>
                <a:spcPts val="0"/>
              </a:spcAft>
              <a:buClr>
                <a:schemeClr val="dk2"/>
              </a:buClr>
              <a:buSzPts val="3600"/>
              <a:buNone/>
              <a:defRPr sz="3600">
                <a:solidFill>
                  <a:schemeClr val="dk2"/>
                </a:solidFill>
              </a:defRPr>
            </a:lvl3pPr>
            <a:lvl4pPr lvl="3" algn="ctr" rtl="0">
              <a:spcBef>
                <a:spcPts val="0"/>
              </a:spcBef>
              <a:spcAft>
                <a:spcPts val="0"/>
              </a:spcAft>
              <a:buClr>
                <a:schemeClr val="dk2"/>
              </a:buClr>
              <a:buSzPts val="3600"/>
              <a:buNone/>
              <a:defRPr sz="3600">
                <a:solidFill>
                  <a:schemeClr val="dk2"/>
                </a:solidFill>
              </a:defRPr>
            </a:lvl4pPr>
            <a:lvl5pPr lvl="4" algn="ctr" rtl="0">
              <a:spcBef>
                <a:spcPts val="0"/>
              </a:spcBef>
              <a:spcAft>
                <a:spcPts val="0"/>
              </a:spcAft>
              <a:buClr>
                <a:schemeClr val="dk2"/>
              </a:buClr>
              <a:buSzPts val="3600"/>
              <a:buNone/>
              <a:defRPr sz="3600">
                <a:solidFill>
                  <a:schemeClr val="dk2"/>
                </a:solidFill>
              </a:defRPr>
            </a:lvl5pPr>
            <a:lvl6pPr lvl="5" algn="ctr" rtl="0">
              <a:spcBef>
                <a:spcPts val="0"/>
              </a:spcBef>
              <a:spcAft>
                <a:spcPts val="0"/>
              </a:spcAft>
              <a:buClr>
                <a:schemeClr val="dk2"/>
              </a:buClr>
              <a:buSzPts val="3600"/>
              <a:buNone/>
              <a:defRPr sz="3600">
                <a:solidFill>
                  <a:schemeClr val="dk2"/>
                </a:solidFill>
              </a:defRPr>
            </a:lvl6pPr>
            <a:lvl7pPr lvl="6" algn="ctr" rtl="0">
              <a:spcBef>
                <a:spcPts val="0"/>
              </a:spcBef>
              <a:spcAft>
                <a:spcPts val="0"/>
              </a:spcAft>
              <a:buClr>
                <a:schemeClr val="dk2"/>
              </a:buClr>
              <a:buSzPts val="3600"/>
              <a:buNone/>
              <a:defRPr sz="3600">
                <a:solidFill>
                  <a:schemeClr val="dk2"/>
                </a:solidFill>
              </a:defRPr>
            </a:lvl7pPr>
            <a:lvl8pPr lvl="7" algn="ctr" rtl="0">
              <a:spcBef>
                <a:spcPts val="0"/>
              </a:spcBef>
              <a:spcAft>
                <a:spcPts val="0"/>
              </a:spcAft>
              <a:buClr>
                <a:schemeClr val="dk2"/>
              </a:buClr>
              <a:buSzPts val="3600"/>
              <a:buNone/>
              <a:defRPr sz="3600">
                <a:solidFill>
                  <a:schemeClr val="dk2"/>
                </a:solidFill>
              </a:defRPr>
            </a:lvl8pPr>
            <a:lvl9pPr lvl="8" algn="ctr" rtl="0">
              <a:spcBef>
                <a:spcPts val="0"/>
              </a:spcBef>
              <a:spcAft>
                <a:spcPts val="0"/>
              </a:spcAft>
              <a:buClr>
                <a:schemeClr val="dk2"/>
              </a:buClr>
              <a:buSzPts val="3600"/>
              <a:buNone/>
              <a:defRPr sz="3600">
                <a:solidFill>
                  <a:schemeClr val="dk2"/>
                </a:solidFill>
              </a:defRPr>
            </a:lvl9pPr>
          </a:lstStyle>
          <a:p>
            <a:r>
              <a:t>xx%</a:t>
            </a:r>
          </a:p>
        </p:txBody>
      </p:sp>
    </p:spTree>
    <p:extLst>
      <p:ext uri="{BB962C8B-B14F-4D97-AF65-F5344CB8AC3E}">
        <p14:creationId xmlns:p14="http://schemas.microsoft.com/office/powerpoint/2010/main" val="307116324"/>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matchingName="Title + Text">
  <p:cSld name="Title + Text">
    <p:bg>
      <p:bgPr>
        <a:solidFill>
          <a:srgbClr val="EFE9DE"/>
        </a:solidFill>
        <a:effectLst/>
      </p:bgPr>
    </p:bg>
    <p:spTree>
      <p:nvGrpSpPr>
        <p:cNvPr id="1" name="Shape 238"/>
        <p:cNvGrpSpPr/>
        <p:nvPr/>
      </p:nvGrpSpPr>
      <p:grpSpPr>
        <a:xfrm>
          <a:off x="0" y="0"/>
          <a:ext cx="0" cy="0"/>
          <a:chOff x="0" y="0"/>
          <a:chExt cx="0" cy="0"/>
        </a:xfrm>
      </p:grpSpPr>
      <p:sp>
        <p:nvSpPr>
          <p:cNvPr id="239" name="Google Shape;239;p28"/>
          <p:cNvSpPr/>
          <p:nvPr/>
        </p:nvSpPr>
        <p:spPr>
          <a:xfrm>
            <a:off x="2842302" y="1450222"/>
            <a:ext cx="6682854" cy="3693192"/>
          </a:xfrm>
          <a:custGeom>
            <a:avLst/>
            <a:gdLst/>
            <a:ahLst/>
            <a:cxnLst/>
            <a:rect l="l" t="t" r="r" b="b"/>
            <a:pathLst>
              <a:path w="129985" h="71838" extrusionOk="0">
                <a:moveTo>
                  <a:pt x="26174" y="0"/>
                </a:moveTo>
                <a:cubicBezTo>
                  <a:pt x="22995" y="0"/>
                  <a:pt x="19662" y="2105"/>
                  <a:pt x="17722" y="4907"/>
                </a:cubicBezTo>
                <a:cubicBezTo>
                  <a:pt x="14255" y="9707"/>
                  <a:pt x="13989" y="15306"/>
                  <a:pt x="13188" y="20907"/>
                </a:cubicBezTo>
                <a:cubicBezTo>
                  <a:pt x="12389" y="27040"/>
                  <a:pt x="10789" y="33173"/>
                  <a:pt x="10523" y="39573"/>
                </a:cubicBezTo>
                <a:cubicBezTo>
                  <a:pt x="10523" y="40640"/>
                  <a:pt x="10255" y="41705"/>
                  <a:pt x="9722" y="42772"/>
                </a:cubicBezTo>
                <a:cubicBezTo>
                  <a:pt x="9189" y="43572"/>
                  <a:pt x="9722" y="44905"/>
                  <a:pt x="9456" y="45972"/>
                </a:cubicBezTo>
                <a:cubicBezTo>
                  <a:pt x="8389" y="49171"/>
                  <a:pt x="8655" y="52105"/>
                  <a:pt x="8122" y="55037"/>
                </a:cubicBezTo>
                <a:cubicBezTo>
                  <a:pt x="6442" y="61126"/>
                  <a:pt x="3604" y="66551"/>
                  <a:pt x="0" y="71837"/>
                </a:cubicBezTo>
                <a:lnTo>
                  <a:pt x="129985" y="71837"/>
                </a:lnTo>
                <a:lnTo>
                  <a:pt x="129985" y="58974"/>
                </a:lnTo>
                <a:cubicBezTo>
                  <a:pt x="128471" y="59232"/>
                  <a:pt x="126987" y="59349"/>
                  <a:pt x="125528" y="59349"/>
                </a:cubicBezTo>
                <a:cubicBezTo>
                  <a:pt x="115365" y="59349"/>
                  <a:pt x="106394" y="53677"/>
                  <a:pt x="96652" y="50505"/>
                </a:cubicBezTo>
                <a:cubicBezTo>
                  <a:pt x="94191" y="49609"/>
                  <a:pt x="91494" y="49231"/>
                  <a:pt x="88721" y="49231"/>
                </a:cubicBezTo>
                <a:cubicBezTo>
                  <a:pt x="84885" y="49231"/>
                  <a:pt x="80902" y="49955"/>
                  <a:pt x="77187" y="51038"/>
                </a:cubicBezTo>
                <a:cubicBezTo>
                  <a:pt x="76309" y="51331"/>
                  <a:pt x="75190" y="51543"/>
                  <a:pt x="74183" y="51543"/>
                </a:cubicBezTo>
                <a:cubicBezTo>
                  <a:pt x="73354" y="51543"/>
                  <a:pt x="72601" y="51399"/>
                  <a:pt x="72120" y="51038"/>
                </a:cubicBezTo>
                <a:cubicBezTo>
                  <a:pt x="62787" y="42772"/>
                  <a:pt x="65454" y="29973"/>
                  <a:pt x="65454" y="18772"/>
                </a:cubicBezTo>
                <a:cubicBezTo>
                  <a:pt x="65454" y="16106"/>
                  <a:pt x="64653" y="13173"/>
                  <a:pt x="63053" y="12374"/>
                </a:cubicBezTo>
                <a:cubicBezTo>
                  <a:pt x="62045" y="11743"/>
                  <a:pt x="60680" y="11470"/>
                  <a:pt x="59212" y="11470"/>
                </a:cubicBezTo>
                <a:cubicBezTo>
                  <a:pt x="57571" y="11470"/>
                  <a:pt x="55801" y="11811"/>
                  <a:pt x="54253" y="12374"/>
                </a:cubicBezTo>
                <a:cubicBezTo>
                  <a:pt x="53987" y="12640"/>
                  <a:pt x="53987" y="13173"/>
                  <a:pt x="53720" y="13439"/>
                </a:cubicBezTo>
                <a:cubicBezTo>
                  <a:pt x="48120" y="13972"/>
                  <a:pt x="46522" y="18772"/>
                  <a:pt x="42788" y="21707"/>
                </a:cubicBezTo>
                <a:cubicBezTo>
                  <a:pt x="42197" y="22121"/>
                  <a:pt x="41605" y="22299"/>
                  <a:pt x="41031" y="22299"/>
                </a:cubicBezTo>
                <a:cubicBezTo>
                  <a:pt x="39017" y="22299"/>
                  <a:pt x="37218" y="20108"/>
                  <a:pt x="36388" y="18240"/>
                </a:cubicBezTo>
                <a:cubicBezTo>
                  <a:pt x="34255" y="12108"/>
                  <a:pt x="35054" y="2773"/>
                  <a:pt x="28388" y="374"/>
                </a:cubicBezTo>
                <a:cubicBezTo>
                  <a:pt x="27672" y="118"/>
                  <a:pt x="26927" y="0"/>
                  <a:pt x="26174" y="0"/>
                </a:cubicBezTo>
                <a:close/>
              </a:path>
            </a:pathLst>
          </a:custGeom>
          <a:solidFill>
            <a:srgbClr val="E2DACC">
              <a:alpha val="40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 name="Google Shape;240;p28"/>
          <p:cNvSpPr/>
          <p:nvPr/>
        </p:nvSpPr>
        <p:spPr>
          <a:xfrm rot="-5400000">
            <a:off x="-1379323" y="555839"/>
            <a:ext cx="4370006" cy="1611363"/>
          </a:xfrm>
          <a:custGeom>
            <a:avLst/>
            <a:gdLst/>
            <a:ahLst/>
            <a:cxnLst/>
            <a:rect l="l" t="t" r="r" b="b"/>
            <a:pathLst>
              <a:path w="125964" h="46447" extrusionOk="0">
                <a:moveTo>
                  <a:pt x="482" y="1"/>
                </a:moveTo>
                <a:cubicBezTo>
                  <a:pt x="33" y="1960"/>
                  <a:pt x="0" y="4046"/>
                  <a:pt x="368" y="6135"/>
                </a:cubicBezTo>
                <a:cubicBezTo>
                  <a:pt x="368" y="6669"/>
                  <a:pt x="1434" y="6669"/>
                  <a:pt x="1434" y="7202"/>
                </a:cubicBezTo>
                <a:cubicBezTo>
                  <a:pt x="3036" y="13868"/>
                  <a:pt x="10501" y="16535"/>
                  <a:pt x="16101" y="17868"/>
                </a:cubicBezTo>
                <a:cubicBezTo>
                  <a:pt x="18563" y="18458"/>
                  <a:pt x="21062" y="18613"/>
                  <a:pt x="23570" y="18613"/>
                </a:cubicBezTo>
                <a:cubicBezTo>
                  <a:pt x="26316" y="18613"/>
                  <a:pt x="29072" y="18428"/>
                  <a:pt x="31805" y="18428"/>
                </a:cubicBezTo>
                <a:cubicBezTo>
                  <a:pt x="33335" y="18428"/>
                  <a:pt x="34858" y="18486"/>
                  <a:pt x="36367" y="18667"/>
                </a:cubicBezTo>
                <a:cubicBezTo>
                  <a:pt x="45957" y="19818"/>
                  <a:pt x="44802" y="33598"/>
                  <a:pt x="50062" y="39166"/>
                </a:cubicBezTo>
                <a:cubicBezTo>
                  <a:pt x="54543" y="43909"/>
                  <a:pt x="61086" y="46447"/>
                  <a:pt x="67593" y="46447"/>
                </a:cubicBezTo>
                <a:cubicBezTo>
                  <a:pt x="71461" y="46447"/>
                  <a:pt x="75315" y="45550"/>
                  <a:pt x="78717" y="43689"/>
                </a:cubicBezTo>
                <a:cubicBezTo>
                  <a:pt x="86326" y="39525"/>
                  <a:pt x="91083" y="31579"/>
                  <a:pt x="98016" y="26368"/>
                </a:cubicBezTo>
                <a:cubicBezTo>
                  <a:pt x="106755" y="19799"/>
                  <a:pt x="115849" y="20647"/>
                  <a:pt x="125964" y="19724"/>
                </a:cubicBezTo>
                <a:lnTo>
                  <a:pt x="125964" y="1"/>
                </a:lnTo>
                <a:close/>
              </a:path>
            </a:pathLst>
          </a:custGeom>
          <a:solidFill>
            <a:srgbClr val="E2DACC">
              <a:alpha val="40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 name="Google Shape;241;p28"/>
          <p:cNvSpPr txBox="1">
            <a:spLocks noGrp="1"/>
          </p:cNvSpPr>
          <p:nvPr>
            <p:ph type="title"/>
          </p:nvPr>
        </p:nvSpPr>
        <p:spPr>
          <a:xfrm>
            <a:off x="5573100" y="1450225"/>
            <a:ext cx="2808000" cy="1003500"/>
          </a:xfrm>
          <a:prstGeom prst="rect">
            <a:avLst/>
          </a:prstGeom>
        </p:spPr>
        <p:txBody>
          <a:bodyPr spcFirstLastPara="1" wrap="square" lIns="91425" tIns="91425" rIns="91425" bIns="91425" anchor="b" anchorCtr="0">
            <a:noAutofit/>
          </a:bodyPr>
          <a:lstStyle>
            <a:lvl1pPr lvl="0" rtl="0">
              <a:spcBef>
                <a:spcPts val="0"/>
              </a:spcBef>
              <a:spcAft>
                <a:spcPts val="0"/>
              </a:spcAft>
              <a:buClr>
                <a:schemeClr val="accent1"/>
              </a:buClr>
              <a:buSzPts val="3000"/>
              <a:buNone/>
              <a:defRPr sz="3000">
                <a:solidFill>
                  <a:schemeClr val="accent1"/>
                </a:solidFill>
              </a:defRPr>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a:endParaRPr/>
          </a:p>
        </p:txBody>
      </p:sp>
      <p:sp>
        <p:nvSpPr>
          <p:cNvPr id="242" name="Google Shape;242;p28"/>
          <p:cNvSpPr txBox="1">
            <a:spLocks noGrp="1"/>
          </p:cNvSpPr>
          <p:nvPr>
            <p:ph type="body" idx="1"/>
          </p:nvPr>
        </p:nvSpPr>
        <p:spPr>
          <a:xfrm>
            <a:off x="5573100" y="2531975"/>
            <a:ext cx="2808000" cy="1161300"/>
          </a:xfrm>
          <a:prstGeom prst="rect">
            <a:avLst/>
          </a:prstGeom>
        </p:spPr>
        <p:txBody>
          <a:bodyPr spcFirstLastPara="1" wrap="square" lIns="91425" tIns="91425" rIns="91425" bIns="91425" anchor="t" anchorCtr="0">
            <a:noAutofit/>
          </a:bodyPr>
          <a:lstStyle>
            <a:lvl1pPr marL="457200" lvl="0" indent="-330200" rtl="0">
              <a:spcBef>
                <a:spcPts val="0"/>
              </a:spcBef>
              <a:spcAft>
                <a:spcPts val="0"/>
              </a:spcAft>
              <a:buClr>
                <a:schemeClr val="accent3"/>
              </a:buClr>
              <a:buSzPts val="1600"/>
              <a:buChar char="●"/>
              <a:defRPr sz="1600">
                <a:solidFill>
                  <a:schemeClr val="accent3"/>
                </a:solidFill>
              </a:defRPr>
            </a:lvl1pPr>
            <a:lvl2pPr marL="914400" lvl="1" indent="-330200" rtl="0">
              <a:spcBef>
                <a:spcPts val="1600"/>
              </a:spcBef>
              <a:spcAft>
                <a:spcPts val="0"/>
              </a:spcAft>
              <a:buClr>
                <a:schemeClr val="accent3"/>
              </a:buClr>
              <a:buSzPts val="1600"/>
              <a:buChar char="○"/>
              <a:defRPr sz="1600">
                <a:solidFill>
                  <a:schemeClr val="accent3"/>
                </a:solidFill>
              </a:defRPr>
            </a:lvl2pPr>
            <a:lvl3pPr marL="1371600" lvl="2" indent="-330200" rtl="0">
              <a:spcBef>
                <a:spcPts val="1600"/>
              </a:spcBef>
              <a:spcAft>
                <a:spcPts val="0"/>
              </a:spcAft>
              <a:buClr>
                <a:schemeClr val="accent3"/>
              </a:buClr>
              <a:buSzPts val="1600"/>
              <a:buChar char="■"/>
              <a:defRPr sz="1600">
                <a:solidFill>
                  <a:schemeClr val="accent3"/>
                </a:solidFill>
              </a:defRPr>
            </a:lvl3pPr>
            <a:lvl4pPr marL="1828800" lvl="3" indent="-330200" rtl="0">
              <a:spcBef>
                <a:spcPts val="1600"/>
              </a:spcBef>
              <a:spcAft>
                <a:spcPts val="0"/>
              </a:spcAft>
              <a:buClr>
                <a:schemeClr val="accent3"/>
              </a:buClr>
              <a:buSzPts val="1600"/>
              <a:buChar char="●"/>
              <a:defRPr sz="1600">
                <a:solidFill>
                  <a:schemeClr val="accent3"/>
                </a:solidFill>
              </a:defRPr>
            </a:lvl4pPr>
            <a:lvl5pPr marL="2286000" lvl="4" indent="-330200" rtl="0">
              <a:spcBef>
                <a:spcPts val="1600"/>
              </a:spcBef>
              <a:spcAft>
                <a:spcPts val="0"/>
              </a:spcAft>
              <a:buClr>
                <a:schemeClr val="accent3"/>
              </a:buClr>
              <a:buSzPts val="1600"/>
              <a:buChar char="○"/>
              <a:defRPr sz="1600">
                <a:solidFill>
                  <a:schemeClr val="accent3"/>
                </a:solidFill>
              </a:defRPr>
            </a:lvl5pPr>
            <a:lvl6pPr marL="2743200" lvl="5" indent="-330200" rtl="0">
              <a:spcBef>
                <a:spcPts val="1600"/>
              </a:spcBef>
              <a:spcAft>
                <a:spcPts val="0"/>
              </a:spcAft>
              <a:buClr>
                <a:schemeClr val="accent3"/>
              </a:buClr>
              <a:buSzPts val="1600"/>
              <a:buChar char="■"/>
              <a:defRPr sz="1600">
                <a:solidFill>
                  <a:schemeClr val="accent3"/>
                </a:solidFill>
              </a:defRPr>
            </a:lvl6pPr>
            <a:lvl7pPr marL="3200400" lvl="6" indent="-330200" rtl="0">
              <a:spcBef>
                <a:spcPts val="1600"/>
              </a:spcBef>
              <a:spcAft>
                <a:spcPts val="0"/>
              </a:spcAft>
              <a:buClr>
                <a:schemeClr val="accent3"/>
              </a:buClr>
              <a:buSzPts val="1600"/>
              <a:buChar char="●"/>
              <a:defRPr sz="1600">
                <a:solidFill>
                  <a:schemeClr val="accent3"/>
                </a:solidFill>
              </a:defRPr>
            </a:lvl7pPr>
            <a:lvl8pPr marL="3657600" lvl="7" indent="-330200" rtl="0">
              <a:spcBef>
                <a:spcPts val="1600"/>
              </a:spcBef>
              <a:spcAft>
                <a:spcPts val="0"/>
              </a:spcAft>
              <a:buClr>
                <a:schemeClr val="accent3"/>
              </a:buClr>
              <a:buSzPts val="1600"/>
              <a:buChar char="○"/>
              <a:defRPr sz="1600">
                <a:solidFill>
                  <a:schemeClr val="accent3"/>
                </a:solidFill>
              </a:defRPr>
            </a:lvl8pPr>
            <a:lvl9pPr marL="4114800" lvl="8" indent="-330200" rtl="0">
              <a:spcBef>
                <a:spcPts val="1600"/>
              </a:spcBef>
              <a:spcAft>
                <a:spcPts val="1600"/>
              </a:spcAft>
              <a:buClr>
                <a:schemeClr val="accent3"/>
              </a:buClr>
              <a:buSzPts val="1600"/>
              <a:buChar char="■"/>
              <a:defRPr sz="1600">
                <a:solidFill>
                  <a:schemeClr val="accent3"/>
                </a:solidFill>
              </a:defRPr>
            </a:lvl9pPr>
          </a:lstStyle>
          <a:p>
            <a:endParaRPr/>
          </a:p>
        </p:txBody>
      </p:sp>
      <p:sp>
        <p:nvSpPr>
          <p:cNvPr id="243" name="Google Shape;243;p28"/>
          <p:cNvSpPr txBox="1">
            <a:spLocks noGrp="1"/>
          </p:cNvSpPr>
          <p:nvPr>
            <p:ph type="title" idx="2"/>
          </p:nvPr>
        </p:nvSpPr>
        <p:spPr>
          <a:xfrm rot="-5400000">
            <a:off x="-3003200" y="2351100"/>
            <a:ext cx="6912600" cy="441300"/>
          </a:xfrm>
          <a:prstGeom prst="rect">
            <a:avLst/>
          </a:prstGeom>
        </p:spPr>
        <p:txBody>
          <a:bodyPr spcFirstLastPara="1" wrap="square" lIns="91425" tIns="91425" rIns="91425" bIns="91425" anchor="b" anchorCtr="0">
            <a:noAutofit/>
          </a:bodyPr>
          <a:lstStyle>
            <a:lvl1pPr lvl="0" algn="ctr" rtl="0">
              <a:spcBef>
                <a:spcPts val="0"/>
              </a:spcBef>
              <a:spcAft>
                <a:spcPts val="0"/>
              </a:spcAft>
              <a:buClr>
                <a:schemeClr val="accent1"/>
              </a:buClr>
              <a:buSzPts val="1800"/>
              <a:buNone/>
              <a:defRPr sz="1800">
                <a:solidFill>
                  <a:schemeClr val="accent1"/>
                </a:solidFill>
              </a:defRPr>
            </a:lvl1pPr>
            <a:lvl2pPr lvl="1" rtl="0">
              <a:spcBef>
                <a:spcPts val="0"/>
              </a:spcBef>
              <a:spcAft>
                <a:spcPts val="0"/>
              </a:spcAft>
              <a:buClr>
                <a:srgbClr val="E1A101"/>
              </a:buClr>
              <a:buSzPts val="2800"/>
              <a:buNone/>
              <a:defRPr>
                <a:solidFill>
                  <a:srgbClr val="E1A101"/>
                </a:solidFill>
              </a:defRPr>
            </a:lvl2pPr>
            <a:lvl3pPr lvl="2" rtl="0">
              <a:spcBef>
                <a:spcPts val="0"/>
              </a:spcBef>
              <a:spcAft>
                <a:spcPts val="0"/>
              </a:spcAft>
              <a:buClr>
                <a:srgbClr val="E1A101"/>
              </a:buClr>
              <a:buSzPts val="2800"/>
              <a:buNone/>
              <a:defRPr>
                <a:solidFill>
                  <a:srgbClr val="E1A101"/>
                </a:solidFill>
              </a:defRPr>
            </a:lvl3pPr>
            <a:lvl4pPr lvl="3" rtl="0">
              <a:spcBef>
                <a:spcPts val="0"/>
              </a:spcBef>
              <a:spcAft>
                <a:spcPts val="0"/>
              </a:spcAft>
              <a:buClr>
                <a:srgbClr val="E1A101"/>
              </a:buClr>
              <a:buSzPts val="2800"/>
              <a:buNone/>
              <a:defRPr>
                <a:solidFill>
                  <a:srgbClr val="E1A101"/>
                </a:solidFill>
              </a:defRPr>
            </a:lvl4pPr>
            <a:lvl5pPr lvl="4" rtl="0">
              <a:spcBef>
                <a:spcPts val="0"/>
              </a:spcBef>
              <a:spcAft>
                <a:spcPts val="0"/>
              </a:spcAft>
              <a:buClr>
                <a:srgbClr val="E1A101"/>
              </a:buClr>
              <a:buSzPts val="2800"/>
              <a:buNone/>
              <a:defRPr>
                <a:solidFill>
                  <a:srgbClr val="E1A101"/>
                </a:solidFill>
              </a:defRPr>
            </a:lvl5pPr>
            <a:lvl6pPr lvl="5" rtl="0">
              <a:spcBef>
                <a:spcPts val="0"/>
              </a:spcBef>
              <a:spcAft>
                <a:spcPts val="0"/>
              </a:spcAft>
              <a:buClr>
                <a:srgbClr val="E1A101"/>
              </a:buClr>
              <a:buSzPts val="2800"/>
              <a:buNone/>
              <a:defRPr>
                <a:solidFill>
                  <a:srgbClr val="E1A101"/>
                </a:solidFill>
              </a:defRPr>
            </a:lvl6pPr>
            <a:lvl7pPr lvl="6" rtl="0">
              <a:spcBef>
                <a:spcPts val="0"/>
              </a:spcBef>
              <a:spcAft>
                <a:spcPts val="0"/>
              </a:spcAft>
              <a:buClr>
                <a:srgbClr val="E1A101"/>
              </a:buClr>
              <a:buSzPts val="2800"/>
              <a:buNone/>
              <a:defRPr>
                <a:solidFill>
                  <a:srgbClr val="E1A101"/>
                </a:solidFill>
              </a:defRPr>
            </a:lvl7pPr>
            <a:lvl8pPr lvl="7" rtl="0">
              <a:spcBef>
                <a:spcPts val="0"/>
              </a:spcBef>
              <a:spcAft>
                <a:spcPts val="0"/>
              </a:spcAft>
              <a:buClr>
                <a:srgbClr val="E1A101"/>
              </a:buClr>
              <a:buSzPts val="2800"/>
              <a:buNone/>
              <a:defRPr>
                <a:solidFill>
                  <a:srgbClr val="E1A101"/>
                </a:solidFill>
              </a:defRPr>
            </a:lvl8pPr>
            <a:lvl9pPr lvl="8" rtl="0">
              <a:spcBef>
                <a:spcPts val="0"/>
              </a:spcBef>
              <a:spcAft>
                <a:spcPts val="0"/>
              </a:spcAft>
              <a:buClr>
                <a:srgbClr val="E1A101"/>
              </a:buClr>
              <a:buSzPts val="2800"/>
              <a:buNone/>
              <a:defRPr>
                <a:solidFill>
                  <a:srgbClr val="E1A101"/>
                </a:solidFill>
              </a:defRPr>
            </a:lvl9pPr>
          </a:lstStyle>
          <a:p>
            <a:endParaRPr/>
          </a:p>
        </p:txBody>
      </p:sp>
    </p:spTree>
    <p:extLst>
      <p:ext uri="{BB962C8B-B14F-4D97-AF65-F5344CB8AC3E}">
        <p14:creationId xmlns:p14="http://schemas.microsoft.com/office/powerpoint/2010/main" val="4113844927"/>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matchingName="Thanks + Credits">
  <p:cSld name="Thanks + Credits">
    <p:bg>
      <p:bgPr>
        <a:solidFill>
          <a:srgbClr val="EFE9DE"/>
        </a:solidFill>
        <a:effectLst/>
      </p:bgPr>
    </p:bg>
    <p:spTree>
      <p:nvGrpSpPr>
        <p:cNvPr id="1" name="Shape 244"/>
        <p:cNvGrpSpPr/>
        <p:nvPr/>
      </p:nvGrpSpPr>
      <p:grpSpPr>
        <a:xfrm>
          <a:off x="0" y="0"/>
          <a:ext cx="0" cy="0"/>
          <a:chOff x="0" y="0"/>
          <a:chExt cx="0" cy="0"/>
        </a:xfrm>
      </p:grpSpPr>
      <p:sp>
        <p:nvSpPr>
          <p:cNvPr id="245" name="Google Shape;245;p29"/>
          <p:cNvSpPr/>
          <p:nvPr/>
        </p:nvSpPr>
        <p:spPr>
          <a:xfrm flipH="1">
            <a:off x="-69096" y="-646033"/>
            <a:ext cx="10437471" cy="5768412"/>
          </a:xfrm>
          <a:custGeom>
            <a:avLst/>
            <a:gdLst/>
            <a:ahLst/>
            <a:cxnLst/>
            <a:rect l="l" t="t" r="r" b="b"/>
            <a:pathLst>
              <a:path w="129985" h="71838" extrusionOk="0">
                <a:moveTo>
                  <a:pt x="26174" y="0"/>
                </a:moveTo>
                <a:cubicBezTo>
                  <a:pt x="22995" y="0"/>
                  <a:pt x="19662" y="2105"/>
                  <a:pt x="17722" y="4907"/>
                </a:cubicBezTo>
                <a:cubicBezTo>
                  <a:pt x="14255" y="9707"/>
                  <a:pt x="13989" y="15306"/>
                  <a:pt x="13188" y="20907"/>
                </a:cubicBezTo>
                <a:cubicBezTo>
                  <a:pt x="12389" y="27040"/>
                  <a:pt x="10789" y="33173"/>
                  <a:pt x="10523" y="39573"/>
                </a:cubicBezTo>
                <a:cubicBezTo>
                  <a:pt x="10523" y="40640"/>
                  <a:pt x="10255" y="41705"/>
                  <a:pt x="9722" y="42772"/>
                </a:cubicBezTo>
                <a:cubicBezTo>
                  <a:pt x="9189" y="43572"/>
                  <a:pt x="9722" y="44905"/>
                  <a:pt x="9456" y="45972"/>
                </a:cubicBezTo>
                <a:cubicBezTo>
                  <a:pt x="8389" y="49171"/>
                  <a:pt x="8655" y="52105"/>
                  <a:pt x="8122" y="55037"/>
                </a:cubicBezTo>
                <a:cubicBezTo>
                  <a:pt x="6442" y="61126"/>
                  <a:pt x="3604" y="66551"/>
                  <a:pt x="0" y="71837"/>
                </a:cubicBezTo>
                <a:lnTo>
                  <a:pt x="129985" y="71837"/>
                </a:lnTo>
                <a:lnTo>
                  <a:pt x="129985" y="58974"/>
                </a:lnTo>
                <a:cubicBezTo>
                  <a:pt x="128471" y="59232"/>
                  <a:pt x="126987" y="59349"/>
                  <a:pt x="125528" y="59349"/>
                </a:cubicBezTo>
                <a:cubicBezTo>
                  <a:pt x="115365" y="59349"/>
                  <a:pt x="106394" y="53677"/>
                  <a:pt x="96652" y="50505"/>
                </a:cubicBezTo>
                <a:cubicBezTo>
                  <a:pt x="94191" y="49609"/>
                  <a:pt x="91494" y="49231"/>
                  <a:pt x="88721" y="49231"/>
                </a:cubicBezTo>
                <a:cubicBezTo>
                  <a:pt x="84885" y="49231"/>
                  <a:pt x="80902" y="49955"/>
                  <a:pt x="77187" y="51038"/>
                </a:cubicBezTo>
                <a:cubicBezTo>
                  <a:pt x="76309" y="51331"/>
                  <a:pt x="75190" y="51543"/>
                  <a:pt x="74183" y="51543"/>
                </a:cubicBezTo>
                <a:cubicBezTo>
                  <a:pt x="73354" y="51543"/>
                  <a:pt x="72601" y="51399"/>
                  <a:pt x="72120" y="51038"/>
                </a:cubicBezTo>
                <a:cubicBezTo>
                  <a:pt x="62787" y="42772"/>
                  <a:pt x="65454" y="29973"/>
                  <a:pt x="65454" y="18772"/>
                </a:cubicBezTo>
                <a:cubicBezTo>
                  <a:pt x="65454" y="16106"/>
                  <a:pt x="64653" y="13173"/>
                  <a:pt x="63053" y="12374"/>
                </a:cubicBezTo>
                <a:cubicBezTo>
                  <a:pt x="62045" y="11743"/>
                  <a:pt x="60680" y="11470"/>
                  <a:pt x="59212" y="11470"/>
                </a:cubicBezTo>
                <a:cubicBezTo>
                  <a:pt x="57571" y="11470"/>
                  <a:pt x="55801" y="11811"/>
                  <a:pt x="54253" y="12374"/>
                </a:cubicBezTo>
                <a:cubicBezTo>
                  <a:pt x="53987" y="12640"/>
                  <a:pt x="53987" y="13173"/>
                  <a:pt x="53720" y="13439"/>
                </a:cubicBezTo>
                <a:cubicBezTo>
                  <a:pt x="48120" y="13972"/>
                  <a:pt x="46522" y="18772"/>
                  <a:pt x="42788" y="21707"/>
                </a:cubicBezTo>
                <a:cubicBezTo>
                  <a:pt x="42197" y="22121"/>
                  <a:pt x="41605" y="22299"/>
                  <a:pt x="41031" y="22299"/>
                </a:cubicBezTo>
                <a:cubicBezTo>
                  <a:pt x="39017" y="22299"/>
                  <a:pt x="37218" y="20108"/>
                  <a:pt x="36388" y="18240"/>
                </a:cubicBezTo>
                <a:cubicBezTo>
                  <a:pt x="34255" y="12108"/>
                  <a:pt x="35054" y="2773"/>
                  <a:pt x="28388" y="374"/>
                </a:cubicBezTo>
                <a:cubicBezTo>
                  <a:pt x="27672" y="118"/>
                  <a:pt x="26927" y="0"/>
                  <a:pt x="26174" y="0"/>
                </a:cubicBezTo>
                <a:close/>
              </a:path>
            </a:pathLst>
          </a:custGeom>
          <a:solidFill>
            <a:srgbClr val="E2DACC">
              <a:alpha val="40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 name="Google Shape;246;p29"/>
          <p:cNvSpPr/>
          <p:nvPr/>
        </p:nvSpPr>
        <p:spPr>
          <a:xfrm rot="-5400000">
            <a:off x="-1379323" y="555839"/>
            <a:ext cx="4370006" cy="1611363"/>
          </a:xfrm>
          <a:custGeom>
            <a:avLst/>
            <a:gdLst/>
            <a:ahLst/>
            <a:cxnLst/>
            <a:rect l="l" t="t" r="r" b="b"/>
            <a:pathLst>
              <a:path w="125964" h="46447" extrusionOk="0">
                <a:moveTo>
                  <a:pt x="482" y="1"/>
                </a:moveTo>
                <a:cubicBezTo>
                  <a:pt x="33" y="1960"/>
                  <a:pt x="0" y="4046"/>
                  <a:pt x="368" y="6135"/>
                </a:cubicBezTo>
                <a:cubicBezTo>
                  <a:pt x="368" y="6669"/>
                  <a:pt x="1434" y="6669"/>
                  <a:pt x="1434" y="7202"/>
                </a:cubicBezTo>
                <a:cubicBezTo>
                  <a:pt x="3036" y="13868"/>
                  <a:pt x="10501" y="16535"/>
                  <a:pt x="16101" y="17868"/>
                </a:cubicBezTo>
                <a:cubicBezTo>
                  <a:pt x="18563" y="18458"/>
                  <a:pt x="21062" y="18613"/>
                  <a:pt x="23570" y="18613"/>
                </a:cubicBezTo>
                <a:cubicBezTo>
                  <a:pt x="26316" y="18613"/>
                  <a:pt x="29072" y="18428"/>
                  <a:pt x="31805" y="18428"/>
                </a:cubicBezTo>
                <a:cubicBezTo>
                  <a:pt x="33335" y="18428"/>
                  <a:pt x="34858" y="18486"/>
                  <a:pt x="36367" y="18667"/>
                </a:cubicBezTo>
                <a:cubicBezTo>
                  <a:pt x="45957" y="19818"/>
                  <a:pt x="44802" y="33598"/>
                  <a:pt x="50062" y="39166"/>
                </a:cubicBezTo>
                <a:cubicBezTo>
                  <a:pt x="54543" y="43909"/>
                  <a:pt x="61086" y="46447"/>
                  <a:pt x="67593" y="46447"/>
                </a:cubicBezTo>
                <a:cubicBezTo>
                  <a:pt x="71461" y="46447"/>
                  <a:pt x="75315" y="45550"/>
                  <a:pt x="78717" y="43689"/>
                </a:cubicBezTo>
                <a:cubicBezTo>
                  <a:pt x="86326" y="39525"/>
                  <a:pt x="91083" y="31579"/>
                  <a:pt x="98016" y="26368"/>
                </a:cubicBezTo>
                <a:cubicBezTo>
                  <a:pt x="106755" y="19799"/>
                  <a:pt x="115849" y="20647"/>
                  <a:pt x="125964" y="19724"/>
                </a:cubicBezTo>
                <a:lnTo>
                  <a:pt x="125964" y="1"/>
                </a:lnTo>
                <a:close/>
              </a:path>
            </a:pathLst>
          </a:custGeom>
          <a:solidFill>
            <a:srgbClr val="E2DACC">
              <a:alpha val="40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 name="Google Shape;247;p29"/>
          <p:cNvSpPr txBox="1">
            <a:spLocks noGrp="1"/>
          </p:cNvSpPr>
          <p:nvPr>
            <p:ph type="title"/>
          </p:nvPr>
        </p:nvSpPr>
        <p:spPr>
          <a:xfrm>
            <a:off x="1025225" y="575775"/>
            <a:ext cx="3369600" cy="1407300"/>
          </a:xfrm>
          <a:prstGeom prst="rect">
            <a:avLst/>
          </a:prstGeom>
        </p:spPr>
        <p:txBody>
          <a:bodyPr spcFirstLastPara="1" wrap="square" lIns="91425" tIns="91425" rIns="91425" bIns="91425" anchor="b" anchorCtr="0">
            <a:noAutofit/>
          </a:bodyPr>
          <a:lstStyle>
            <a:lvl1pPr lvl="0" rtl="0">
              <a:spcBef>
                <a:spcPts val="0"/>
              </a:spcBef>
              <a:spcAft>
                <a:spcPts val="0"/>
              </a:spcAft>
              <a:buClr>
                <a:schemeClr val="accent1"/>
              </a:buClr>
              <a:buSzPts val="4800"/>
              <a:buNone/>
              <a:defRPr sz="4800">
                <a:solidFill>
                  <a:schemeClr val="accent1"/>
                </a:solidFill>
              </a:defRPr>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a:endParaRPr/>
          </a:p>
        </p:txBody>
      </p:sp>
      <p:sp>
        <p:nvSpPr>
          <p:cNvPr id="248" name="Google Shape;248;p29"/>
          <p:cNvSpPr txBox="1">
            <a:spLocks noGrp="1"/>
          </p:cNvSpPr>
          <p:nvPr>
            <p:ph type="body" idx="1"/>
          </p:nvPr>
        </p:nvSpPr>
        <p:spPr>
          <a:xfrm>
            <a:off x="1025225" y="1983050"/>
            <a:ext cx="3841500" cy="1476900"/>
          </a:xfrm>
          <a:prstGeom prst="rect">
            <a:avLst/>
          </a:prstGeom>
        </p:spPr>
        <p:txBody>
          <a:bodyPr spcFirstLastPara="1" wrap="square" lIns="91425" tIns="91425" rIns="91425" bIns="91425" anchor="t" anchorCtr="0">
            <a:noAutofit/>
          </a:bodyPr>
          <a:lstStyle>
            <a:lvl1pPr marL="457200" lvl="0" indent="-330200" rtl="0">
              <a:spcBef>
                <a:spcPts val="0"/>
              </a:spcBef>
              <a:spcAft>
                <a:spcPts val="0"/>
              </a:spcAft>
              <a:buClr>
                <a:schemeClr val="accent3"/>
              </a:buClr>
              <a:buSzPts val="1600"/>
              <a:buChar char="●"/>
              <a:defRPr sz="1600">
                <a:solidFill>
                  <a:schemeClr val="accent3"/>
                </a:solidFill>
              </a:defRPr>
            </a:lvl1pPr>
            <a:lvl2pPr marL="914400" lvl="1" indent="-330200" rtl="0">
              <a:spcBef>
                <a:spcPts val="1600"/>
              </a:spcBef>
              <a:spcAft>
                <a:spcPts val="0"/>
              </a:spcAft>
              <a:buClr>
                <a:schemeClr val="accent3"/>
              </a:buClr>
              <a:buSzPts val="1600"/>
              <a:buChar char="○"/>
              <a:defRPr sz="1600">
                <a:solidFill>
                  <a:schemeClr val="accent3"/>
                </a:solidFill>
              </a:defRPr>
            </a:lvl2pPr>
            <a:lvl3pPr marL="1371600" lvl="2" indent="-330200" rtl="0">
              <a:spcBef>
                <a:spcPts val="1600"/>
              </a:spcBef>
              <a:spcAft>
                <a:spcPts val="0"/>
              </a:spcAft>
              <a:buClr>
                <a:schemeClr val="accent3"/>
              </a:buClr>
              <a:buSzPts val="1600"/>
              <a:buChar char="■"/>
              <a:defRPr sz="1600">
                <a:solidFill>
                  <a:schemeClr val="accent3"/>
                </a:solidFill>
              </a:defRPr>
            </a:lvl3pPr>
            <a:lvl4pPr marL="1828800" lvl="3" indent="-330200" rtl="0">
              <a:spcBef>
                <a:spcPts val="1600"/>
              </a:spcBef>
              <a:spcAft>
                <a:spcPts val="0"/>
              </a:spcAft>
              <a:buClr>
                <a:schemeClr val="accent3"/>
              </a:buClr>
              <a:buSzPts val="1600"/>
              <a:buChar char="●"/>
              <a:defRPr sz="1600">
                <a:solidFill>
                  <a:schemeClr val="accent3"/>
                </a:solidFill>
              </a:defRPr>
            </a:lvl4pPr>
            <a:lvl5pPr marL="2286000" lvl="4" indent="-330200" rtl="0">
              <a:spcBef>
                <a:spcPts val="1600"/>
              </a:spcBef>
              <a:spcAft>
                <a:spcPts val="0"/>
              </a:spcAft>
              <a:buClr>
                <a:schemeClr val="accent3"/>
              </a:buClr>
              <a:buSzPts val="1600"/>
              <a:buChar char="○"/>
              <a:defRPr sz="1600">
                <a:solidFill>
                  <a:schemeClr val="accent3"/>
                </a:solidFill>
              </a:defRPr>
            </a:lvl5pPr>
            <a:lvl6pPr marL="2743200" lvl="5" indent="-330200" rtl="0">
              <a:spcBef>
                <a:spcPts val="1600"/>
              </a:spcBef>
              <a:spcAft>
                <a:spcPts val="0"/>
              </a:spcAft>
              <a:buClr>
                <a:schemeClr val="accent3"/>
              </a:buClr>
              <a:buSzPts val="1600"/>
              <a:buChar char="■"/>
              <a:defRPr sz="1600">
                <a:solidFill>
                  <a:schemeClr val="accent3"/>
                </a:solidFill>
              </a:defRPr>
            </a:lvl6pPr>
            <a:lvl7pPr marL="3200400" lvl="6" indent="-330200" rtl="0">
              <a:spcBef>
                <a:spcPts val="1600"/>
              </a:spcBef>
              <a:spcAft>
                <a:spcPts val="0"/>
              </a:spcAft>
              <a:buClr>
                <a:schemeClr val="accent3"/>
              </a:buClr>
              <a:buSzPts val="1600"/>
              <a:buChar char="●"/>
              <a:defRPr sz="1600">
                <a:solidFill>
                  <a:schemeClr val="accent3"/>
                </a:solidFill>
              </a:defRPr>
            </a:lvl7pPr>
            <a:lvl8pPr marL="3657600" lvl="7" indent="-330200" rtl="0">
              <a:spcBef>
                <a:spcPts val="1600"/>
              </a:spcBef>
              <a:spcAft>
                <a:spcPts val="0"/>
              </a:spcAft>
              <a:buClr>
                <a:schemeClr val="accent3"/>
              </a:buClr>
              <a:buSzPts val="1600"/>
              <a:buChar char="○"/>
              <a:defRPr sz="1600">
                <a:solidFill>
                  <a:schemeClr val="accent3"/>
                </a:solidFill>
              </a:defRPr>
            </a:lvl8pPr>
            <a:lvl9pPr marL="4114800" lvl="8" indent="-330200" rtl="0">
              <a:spcBef>
                <a:spcPts val="1600"/>
              </a:spcBef>
              <a:spcAft>
                <a:spcPts val="1600"/>
              </a:spcAft>
              <a:buClr>
                <a:schemeClr val="accent3"/>
              </a:buClr>
              <a:buSzPts val="1600"/>
              <a:buChar char="■"/>
              <a:defRPr sz="1600">
                <a:solidFill>
                  <a:schemeClr val="accent3"/>
                </a:solidFill>
              </a:defRPr>
            </a:lvl9pPr>
          </a:lstStyle>
          <a:p>
            <a:endParaRPr/>
          </a:p>
        </p:txBody>
      </p:sp>
      <p:sp>
        <p:nvSpPr>
          <p:cNvPr id="249" name="Google Shape;249;p29"/>
          <p:cNvSpPr txBox="1"/>
          <p:nvPr/>
        </p:nvSpPr>
        <p:spPr>
          <a:xfrm>
            <a:off x="1025225" y="3605375"/>
            <a:ext cx="3192600" cy="6390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100">
                <a:solidFill>
                  <a:schemeClr val="accent3"/>
                </a:solidFill>
                <a:latin typeface="Fira Sans Condensed"/>
                <a:ea typeface="Fira Sans Condensed"/>
                <a:cs typeface="Fira Sans Condensed"/>
                <a:sym typeface="Fira Sans Condensed"/>
              </a:rPr>
              <a:t>CREDITS: This presentation template was created by Slidesgo, including icons by Flaticon, and infographics &amp; images by Freepik. </a:t>
            </a:r>
            <a:endParaRPr sz="1100">
              <a:solidFill>
                <a:schemeClr val="accent3"/>
              </a:solidFill>
              <a:latin typeface="Fira Sans Condensed"/>
              <a:ea typeface="Fira Sans Condensed"/>
              <a:cs typeface="Fira Sans Condensed"/>
              <a:sym typeface="Fira Sans Condensed"/>
            </a:endParaRPr>
          </a:p>
          <a:p>
            <a:pPr marL="0" lvl="0" indent="0" algn="l" rtl="0">
              <a:spcBef>
                <a:spcPts val="0"/>
              </a:spcBef>
              <a:spcAft>
                <a:spcPts val="0"/>
              </a:spcAft>
              <a:buNone/>
            </a:pPr>
            <a:endParaRPr sz="1100">
              <a:solidFill>
                <a:schemeClr val="accent3"/>
              </a:solidFill>
              <a:latin typeface="Fira Sans Condensed"/>
              <a:ea typeface="Fira Sans Condensed"/>
              <a:cs typeface="Fira Sans Condensed"/>
              <a:sym typeface="Fira Sans Condensed"/>
            </a:endParaRPr>
          </a:p>
          <a:p>
            <a:pPr marL="0" lvl="0" indent="0" algn="l" rtl="0">
              <a:spcBef>
                <a:spcPts val="0"/>
              </a:spcBef>
              <a:spcAft>
                <a:spcPts val="0"/>
              </a:spcAft>
              <a:buNone/>
            </a:pPr>
            <a:endParaRPr sz="1100">
              <a:solidFill>
                <a:schemeClr val="accent3"/>
              </a:solidFill>
              <a:latin typeface="Fira Sans Condensed"/>
              <a:ea typeface="Fira Sans Condensed"/>
              <a:cs typeface="Fira Sans Condensed"/>
              <a:sym typeface="Fira Sans Condensed"/>
            </a:endParaRPr>
          </a:p>
          <a:p>
            <a:pPr marL="0" lvl="0" indent="0" algn="l" rtl="0">
              <a:spcBef>
                <a:spcPts val="0"/>
              </a:spcBef>
              <a:spcAft>
                <a:spcPts val="0"/>
              </a:spcAft>
              <a:buNone/>
            </a:pPr>
            <a:endParaRPr sz="1100">
              <a:solidFill>
                <a:schemeClr val="accent3"/>
              </a:solidFill>
              <a:latin typeface="Fira Sans Condensed"/>
              <a:ea typeface="Fira Sans Condensed"/>
              <a:cs typeface="Fira Sans Condensed"/>
              <a:sym typeface="Fira Sans Condensed"/>
            </a:endParaRPr>
          </a:p>
        </p:txBody>
      </p:sp>
    </p:spTree>
    <p:extLst>
      <p:ext uri="{BB962C8B-B14F-4D97-AF65-F5344CB8AC3E}">
        <p14:creationId xmlns:p14="http://schemas.microsoft.com/office/powerpoint/2010/main" val="3607125178"/>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matchingName="Background">
  <p:cSld name="Background">
    <p:spTree>
      <p:nvGrpSpPr>
        <p:cNvPr id="1" name="Shape 250"/>
        <p:cNvGrpSpPr/>
        <p:nvPr/>
      </p:nvGrpSpPr>
      <p:grpSpPr>
        <a:xfrm>
          <a:off x="0" y="0"/>
          <a:ext cx="0" cy="0"/>
          <a:chOff x="0" y="0"/>
          <a:chExt cx="0" cy="0"/>
        </a:xfrm>
      </p:grpSpPr>
    </p:spTree>
    <p:extLst>
      <p:ext uri="{BB962C8B-B14F-4D97-AF65-F5344CB8AC3E}">
        <p14:creationId xmlns:p14="http://schemas.microsoft.com/office/powerpoint/2010/main" val="2484313914"/>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matchingName="Background 1">
  <p:cSld name="Background 1">
    <p:spTree>
      <p:nvGrpSpPr>
        <p:cNvPr id="1" name="Shape 251"/>
        <p:cNvGrpSpPr/>
        <p:nvPr/>
      </p:nvGrpSpPr>
      <p:grpSpPr>
        <a:xfrm>
          <a:off x="0" y="0"/>
          <a:ext cx="0" cy="0"/>
          <a:chOff x="0" y="0"/>
          <a:chExt cx="0" cy="0"/>
        </a:xfrm>
      </p:grpSpPr>
      <p:sp>
        <p:nvSpPr>
          <p:cNvPr id="252" name="Google Shape;252;p31"/>
          <p:cNvSpPr/>
          <p:nvPr/>
        </p:nvSpPr>
        <p:spPr>
          <a:xfrm rot="10315358">
            <a:off x="-418306" y="-1189476"/>
            <a:ext cx="7455928" cy="8010265"/>
          </a:xfrm>
          <a:custGeom>
            <a:avLst/>
            <a:gdLst/>
            <a:ahLst/>
            <a:cxnLst/>
            <a:rect l="l" t="t" r="r" b="b"/>
            <a:pathLst>
              <a:path w="44009" h="47281" extrusionOk="0">
                <a:moveTo>
                  <a:pt x="33884" y="0"/>
                </a:moveTo>
                <a:cubicBezTo>
                  <a:pt x="33884" y="0"/>
                  <a:pt x="42340" y="9290"/>
                  <a:pt x="32634" y="11791"/>
                </a:cubicBezTo>
                <a:cubicBezTo>
                  <a:pt x="22928" y="14292"/>
                  <a:pt x="13995" y="13279"/>
                  <a:pt x="13280" y="25130"/>
                </a:cubicBezTo>
                <a:cubicBezTo>
                  <a:pt x="12566" y="36978"/>
                  <a:pt x="15536" y="41480"/>
                  <a:pt x="7682" y="42577"/>
                </a:cubicBezTo>
                <a:cubicBezTo>
                  <a:pt x="0" y="43648"/>
                  <a:pt x="121" y="47281"/>
                  <a:pt x="121" y="47281"/>
                </a:cubicBezTo>
                <a:lnTo>
                  <a:pt x="41983" y="47281"/>
                </a:lnTo>
                <a:cubicBezTo>
                  <a:pt x="41984" y="47281"/>
                  <a:pt x="41985" y="47281"/>
                  <a:pt x="41986" y="47281"/>
                </a:cubicBezTo>
                <a:cubicBezTo>
                  <a:pt x="43103" y="47281"/>
                  <a:pt x="44008" y="46374"/>
                  <a:pt x="44007" y="45257"/>
                </a:cubicBezTo>
                <a:lnTo>
                  <a:pt x="44007" y="2025"/>
                </a:lnTo>
                <a:cubicBezTo>
                  <a:pt x="44008" y="907"/>
                  <a:pt x="43101" y="0"/>
                  <a:pt x="41983" y="0"/>
                </a:cubicBezTo>
                <a:close/>
              </a:path>
            </a:pathLst>
          </a:custGeom>
          <a:solidFill>
            <a:srgbClr val="E2DACC">
              <a:alpha val="40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 name="Google Shape;253;p31"/>
          <p:cNvSpPr/>
          <p:nvPr/>
        </p:nvSpPr>
        <p:spPr>
          <a:xfrm rot="10800000">
            <a:off x="6448289" y="-74517"/>
            <a:ext cx="2771910" cy="2757967"/>
          </a:xfrm>
          <a:custGeom>
            <a:avLst/>
            <a:gdLst/>
            <a:ahLst/>
            <a:cxnLst/>
            <a:rect l="l" t="t" r="r" b="b"/>
            <a:pathLst>
              <a:path w="14589" h="14516" extrusionOk="0">
                <a:moveTo>
                  <a:pt x="668" y="0"/>
                </a:moveTo>
                <a:cubicBezTo>
                  <a:pt x="564" y="0"/>
                  <a:pt x="459" y="10"/>
                  <a:pt x="356" y="29"/>
                </a:cubicBezTo>
                <a:cubicBezTo>
                  <a:pt x="253" y="47"/>
                  <a:pt x="153" y="76"/>
                  <a:pt x="55" y="114"/>
                </a:cubicBezTo>
                <a:cubicBezTo>
                  <a:pt x="21" y="156"/>
                  <a:pt x="1" y="209"/>
                  <a:pt x="1" y="263"/>
                </a:cubicBezTo>
                <a:lnTo>
                  <a:pt x="1" y="14281"/>
                </a:lnTo>
                <a:cubicBezTo>
                  <a:pt x="1" y="14411"/>
                  <a:pt x="106" y="14516"/>
                  <a:pt x="237" y="14516"/>
                </a:cubicBezTo>
                <a:lnTo>
                  <a:pt x="9837" y="14516"/>
                </a:lnTo>
                <a:cubicBezTo>
                  <a:pt x="12561" y="13402"/>
                  <a:pt x="14589" y="10632"/>
                  <a:pt x="13959" y="7549"/>
                </a:cubicBezTo>
                <a:cubicBezTo>
                  <a:pt x="13561" y="5609"/>
                  <a:pt x="11996" y="3405"/>
                  <a:pt x="9860" y="3270"/>
                </a:cubicBezTo>
                <a:cubicBezTo>
                  <a:pt x="9823" y="3268"/>
                  <a:pt x="9785" y="3266"/>
                  <a:pt x="9747" y="3266"/>
                </a:cubicBezTo>
                <a:cubicBezTo>
                  <a:pt x="8272" y="3266"/>
                  <a:pt x="6369" y="4996"/>
                  <a:pt x="4794" y="4996"/>
                </a:cubicBezTo>
                <a:cubicBezTo>
                  <a:pt x="4188" y="4996"/>
                  <a:pt x="3631" y="4739"/>
                  <a:pt x="3166" y="4030"/>
                </a:cubicBezTo>
                <a:cubicBezTo>
                  <a:pt x="2553" y="3095"/>
                  <a:pt x="2801" y="1884"/>
                  <a:pt x="2264" y="924"/>
                </a:cubicBezTo>
                <a:cubicBezTo>
                  <a:pt x="1995" y="445"/>
                  <a:pt x="1507" y="123"/>
                  <a:pt x="982" y="29"/>
                </a:cubicBezTo>
                <a:cubicBezTo>
                  <a:pt x="878" y="10"/>
                  <a:pt x="773" y="0"/>
                  <a:pt x="668" y="0"/>
                </a:cubicBezTo>
                <a:close/>
              </a:path>
            </a:pathLst>
          </a:custGeom>
          <a:solidFill>
            <a:srgbClr val="E2DACC">
              <a:alpha val="410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340837676"/>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matchingName="Background 2">
  <p:cSld name="Background 2">
    <p:bg>
      <p:bgPr>
        <a:solidFill>
          <a:schemeClr val="accent4"/>
        </a:solidFill>
        <a:effectLst/>
      </p:bgPr>
    </p:bg>
    <p:spTree>
      <p:nvGrpSpPr>
        <p:cNvPr id="1" name="Shape 254"/>
        <p:cNvGrpSpPr/>
        <p:nvPr/>
      </p:nvGrpSpPr>
      <p:grpSpPr>
        <a:xfrm>
          <a:off x="0" y="0"/>
          <a:ext cx="0" cy="0"/>
          <a:chOff x="0" y="0"/>
          <a:chExt cx="0" cy="0"/>
        </a:xfrm>
      </p:grpSpPr>
      <p:sp>
        <p:nvSpPr>
          <p:cNvPr id="255" name="Google Shape;255;p32"/>
          <p:cNvSpPr/>
          <p:nvPr/>
        </p:nvSpPr>
        <p:spPr>
          <a:xfrm>
            <a:off x="3807551" y="2267811"/>
            <a:ext cx="5387228" cy="2977326"/>
          </a:xfrm>
          <a:custGeom>
            <a:avLst/>
            <a:gdLst/>
            <a:ahLst/>
            <a:cxnLst/>
            <a:rect l="l" t="t" r="r" b="b"/>
            <a:pathLst>
              <a:path w="129985" h="71838" extrusionOk="0">
                <a:moveTo>
                  <a:pt x="26174" y="0"/>
                </a:moveTo>
                <a:cubicBezTo>
                  <a:pt x="22995" y="0"/>
                  <a:pt x="19662" y="2105"/>
                  <a:pt x="17722" y="4907"/>
                </a:cubicBezTo>
                <a:cubicBezTo>
                  <a:pt x="14255" y="9707"/>
                  <a:pt x="13989" y="15306"/>
                  <a:pt x="13188" y="20907"/>
                </a:cubicBezTo>
                <a:cubicBezTo>
                  <a:pt x="12389" y="27040"/>
                  <a:pt x="10789" y="33173"/>
                  <a:pt x="10523" y="39573"/>
                </a:cubicBezTo>
                <a:cubicBezTo>
                  <a:pt x="10523" y="40640"/>
                  <a:pt x="10255" y="41705"/>
                  <a:pt x="9722" y="42772"/>
                </a:cubicBezTo>
                <a:cubicBezTo>
                  <a:pt x="9189" y="43572"/>
                  <a:pt x="9722" y="44905"/>
                  <a:pt x="9456" y="45972"/>
                </a:cubicBezTo>
                <a:cubicBezTo>
                  <a:pt x="8389" y="49171"/>
                  <a:pt x="8655" y="52105"/>
                  <a:pt x="8122" y="55037"/>
                </a:cubicBezTo>
                <a:cubicBezTo>
                  <a:pt x="6442" y="61126"/>
                  <a:pt x="3604" y="66551"/>
                  <a:pt x="0" y="71837"/>
                </a:cubicBezTo>
                <a:lnTo>
                  <a:pt x="129985" y="71837"/>
                </a:lnTo>
                <a:lnTo>
                  <a:pt x="129985" y="58974"/>
                </a:lnTo>
                <a:cubicBezTo>
                  <a:pt x="128471" y="59232"/>
                  <a:pt x="126987" y="59349"/>
                  <a:pt x="125528" y="59349"/>
                </a:cubicBezTo>
                <a:cubicBezTo>
                  <a:pt x="115365" y="59349"/>
                  <a:pt x="106394" y="53677"/>
                  <a:pt x="96652" y="50505"/>
                </a:cubicBezTo>
                <a:cubicBezTo>
                  <a:pt x="94191" y="49609"/>
                  <a:pt x="91494" y="49231"/>
                  <a:pt x="88721" y="49231"/>
                </a:cubicBezTo>
                <a:cubicBezTo>
                  <a:pt x="84885" y="49231"/>
                  <a:pt x="80902" y="49955"/>
                  <a:pt x="77187" y="51038"/>
                </a:cubicBezTo>
                <a:cubicBezTo>
                  <a:pt x="76309" y="51331"/>
                  <a:pt x="75190" y="51543"/>
                  <a:pt x="74183" y="51543"/>
                </a:cubicBezTo>
                <a:cubicBezTo>
                  <a:pt x="73354" y="51543"/>
                  <a:pt x="72601" y="51399"/>
                  <a:pt x="72120" y="51038"/>
                </a:cubicBezTo>
                <a:cubicBezTo>
                  <a:pt x="62787" y="42772"/>
                  <a:pt x="65454" y="29973"/>
                  <a:pt x="65454" y="18772"/>
                </a:cubicBezTo>
                <a:cubicBezTo>
                  <a:pt x="65454" y="16106"/>
                  <a:pt x="64653" y="13173"/>
                  <a:pt x="63053" y="12374"/>
                </a:cubicBezTo>
                <a:cubicBezTo>
                  <a:pt x="62045" y="11743"/>
                  <a:pt x="60680" y="11470"/>
                  <a:pt x="59212" y="11470"/>
                </a:cubicBezTo>
                <a:cubicBezTo>
                  <a:pt x="57571" y="11470"/>
                  <a:pt x="55801" y="11811"/>
                  <a:pt x="54253" y="12374"/>
                </a:cubicBezTo>
                <a:cubicBezTo>
                  <a:pt x="53987" y="12640"/>
                  <a:pt x="53987" y="13173"/>
                  <a:pt x="53720" y="13439"/>
                </a:cubicBezTo>
                <a:cubicBezTo>
                  <a:pt x="48120" y="13972"/>
                  <a:pt x="46522" y="18772"/>
                  <a:pt x="42788" y="21707"/>
                </a:cubicBezTo>
                <a:cubicBezTo>
                  <a:pt x="42197" y="22121"/>
                  <a:pt x="41605" y="22299"/>
                  <a:pt x="41031" y="22299"/>
                </a:cubicBezTo>
                <a:cubicBezTo>
                  <a:pt x="39017" y="22299"/>
                  <a:pt x="37218" y="20108"/>
                  <a:pt x="36388" y="18240"/>
                </a:cubicBezTo>
                <a:cubicBezTo>
                  <a:pt x="34255" y="12108"/>
                  <a:pt x="35054" y="2773"/>
                  <a:pt x="28388" y="374"/>
                </a:cubicBezTo>
                <a:cubicBezTo>
                  <a:pt x="27672" y="118"/>
                  <a:pt x="26927" y="0"/>
                  <a:pt x="26174" y="0"/>
                </a:cubicBezTo>
                <a:close/>
              </a:path>
            </a:pathLst>
          </a:custGeom>
          <a:solidFill>
            <a:srgbClr val="E2DACC">
              <a:alpha val="410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 name="Google Shape;256;p32"/>
          <p:cNvSpPr/>
          <p:nvPr/>
        </p:nvSpPr>
        <p:spPr>
          <a:xfrm>
            <a:off x="3384811" y="0"/>
            <a:ext cx="5759074" cy="2123557"/>
          </a:xfrm>
          <a:custGeom>
            <a:avLst/>
            <a:gdLst/>
            <a:ahLst/>
            <a:cxnLst/>
            <a:rect l="l" t="t" r="r" b="b"/>
            <a:pathLst>
              <a:path w="125964" h="46447" extrusionOk="0">
                <a:moveTo>
                  <a:pt x="482" y="1"/>
                </a:moveTo>
                <a:cubicBezTo>
                  <a:pt x="33" y="1960"/>
                  <a:pt x="0" y="4046"/>
                  <a:pt x="368" y="6135"/>
                </a:cubicBezTo>
                <a:cubicBezTo>
                  <a:pt x="368" y="6669"/>
                  <a:pt x="1434" y="6669"/>
                  <a:pt x="1434" y="7202"/>
                </a:cubicBezTo>
                <a:cubicBezTo>
                  <a:pt x="3036" y="13868"/>
                  <a:pt x="10501" y="16535"/>
                  <a:pt x="16101" y="17868"/>
                </a:cubicBezTo>
                <a:cubicBezTo>
                  <a:pt x="18563" y="18458"/>
                  <a:pt x="21062" y="18613"/>
                  <a:pt x="23570" y="18613"/>
                </a:cubicBezTo>
                <a:cubicBezTo>
                  <a:pt x="26316" y="18613"/>
                  <a:pt x="29072" y="18428"/>
                  <a:pt x="31805" y="18428"/>
                </a:cubicBezTo>
                <a:cubicBezTo>
                  <a:pt x="33335" y="18428"/>
                  <a:pt x="34858" y="18486"/>
                  <a:pt x="36367" y="18667"/>
                </a:cubicBezTo>
                <a:cubicBezTo>
                  <a:pt x="45957" y="19818"/>
                  <a:pt x="44802" y="33598"/>
                  <a:pt x="50062" y="39166"/>
                </a:cubicBezTo>
                <a:cubicBezTo>
                  <a:pt x="54543" y="43909"/>
                  <a:pt x="61086" y="46447"/>
                  <a:pt x="67593" y="46447"/>
                </a:cubicBezTo>
                <a:cubicBezTo>
                  <a:pt x="71461" y="46447"/>
                  <a:pt x="75315" y="45550"/>
                  <a:pt x="78717" y="43689"/>
                </a:cubicBezTo>
                <a:cubicBezTo>
                  <a:pt x="86326" y="39525"/>
                  <a:pt x="91083" y="31579"/>
                  <a:pt x="98016" y="26368"/>
                </a:cubicBezTo>
                <a:cubicBezTo>
                  <a:pt x="106755" y="19799"/>
                  <a:pt x="115849" y="20647"/>
                  <a:pt x="125964" y="19724"/>
                </a:cubicBezTo>
                <a:lnTo>
                  <a:pt x="125964" y="1"/>
                </a:lnTo>
                <a:close/>
              </a:path>
            </a:pathLst>
          </a:custGeom>
          <a:solidFill>
            <a:srgbClr val="E2DACC">
              <a:alpha val="410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 name="Google Shape;257;p32"/>
          <p:cNvSpPr/>
          <p:nvPr/>
        </p:nvSpPr>
        <p:spPr>
          <a:xfrm>
            <a:off x="0" y="2022739"/>
            <a:ext cx="2428772" cy="3160480"/>
          </a:xfrm>
          <a:custGeom>
            <a:avLst/>
            <a:gdLst/>
            <a:ahLst/>
            <a:cxnLst/>
            <a:rect l="l" t="t" r="r" b="b"/>
            <a:pathLst>
              <a:path w="67734" h="88140" extrusionOk="0">
                <a:moveTo>
                  <a:pt x="1" y="1"/>
                </a:moveTo>
                <a:lnTo>
                  <a:pt x="1" y="88140"/>
                </a:lnTo>
                <a:lnTo>
                  <a:pt x="51731" y="88140"/>
                </a:lnTo>
                <a:cubicBezTo>
                  <a:pt x="47603" y="84759"/>
                  <a:pt x="44252" y="80587"/>
                  <a:pt x="42134" y="75339"/>
                </a:cubicBezTo>
                <a:cubicBezTo>
                  <a:pt x="40534" y="71072"/>
                  <a:pt x="39201" y="63873"/>
                  <a:pt x="44001" y="60940"/>
                </a:cubicBezTo>
                <a:cubicBezTo>
                  <a:pt x="53334" y="55073"/>
                  <a:pt x="66401" y="50807"/>
                  <a:pt x="67733" y="38807"/>
                </a:cubicBezTo>
                <a:cubicBezTo>
                  <a:pt x="67733" y="38008"/>
                  <a:pt x="66934" y="36407"/>
                  <a:pt x="66133" y="36140"/>
                </a:cubicBezTo>
                <a:cubicBezTo>
                  <a:pt x="60266" y="33207"/>
                  <a:pt x="49333" y="32674"/>
                  <a:pt x="52268" y="24941"/>
                </a:cubicBezTo>
                <a:cubicBezTo>
                  <a:pt x="53868" y="20674"/>
                  <a:pt x="58934" y="16941"/>
                  <a:pt x="57334" y="11875"/>
                </a:cubicBezTo>
                <a:cubicBezTo>
                  <a:pt x="56533" y="9741"/>
                  <a:pt x="54401" y="7342"/>
                  <a:pt x="52268" y="6541"/>
                </a:cubicBezTo>
                <a:cubicBezTo>
                  <a:pt x="49568" y="5296"/>
                  <a:pt x="46706" y="4980"/>
                  <a:pt x="43761" y="4980"/>
                </a:cubicBezTo>
                <a:cubicBezTo>
                  <a:pt x="40731" y="4980"/>
                  <a:pt x="37614" y="5314"/>
                  <a:pt x="34494" y="5314"/>
                </a:cubicBezTo>
                <a:cubicBezTo>
                  <a:pt x="32859" y="5314"/>
                  <a:pt x="31224" y="5222"/>
                  <a:pt x="29601" y="4943"/>
                </a:cubicBezTo>
                <a:cubicBezTo>
                  <a:pt x="27468" y="4675"/>
                  <a:pt x="25068" y="4409"/>
                  <a:pt x="23201" y="4142"/>
                </a:cubicBezTo>
                <a:cubicBezTo>
                  <a:pt x="15282" y="3285"/>
                  <a:pt x="6675" y="3972"/>
                  <a:pt x="1" y="1"/>
                </a:cubicBezTo>
                <a:close/>
              </a:path>
            </a:pathLst>
          </a:custGeom>
          <a:solidFill>
            <a:srgbClr val="E2DACC">
              <a:alpha val="410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060843977"/>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matchingName="Background 3">
  <p:cSld name="Background 3">
    <p:bg>
      <p:bgPr>
        <a:solidFill>
          <a:srgbClr val="EFE9DE"/>
        </a:solidFill>
        <a:effectLst/>
      </p:bgPr>
    </p:bg>
    <p:spTree>
      <p:nvGrpSpPr>
        <p:cNvPr id="1" name="Shape 258"/>
        <p:cNvGrpSpPr/>
        <p:nvPr/>
      </p:nvGrpSpPr>
      <p:grpSpPr>
        <a:xfrm>
          <a:off x="0" y="0"/>
          <a:ext cx="0" cy="0"/>
          <a:chOff x="0" y="0"/>
          <a:chExt cx="0" cy="0"/>
        </a:xfrm>
      </p:grpSpPr>
      <p:sp>
        <p:nvSpPr>
          <p:cNvPr id="259" name="Google Shape;259;p33"/>
          <p:cNvSpPr/>
          <p:nvPr/>
        </p:nvSpPr>
        <p:spPr>
          <a:xfrm>
            <a:off x="2842302" y="1450222"/>
            <a:ext cx="6682854" cy="3693192"/>
          </a:xfrm>
          <a:custGeom>
            <a:avLst/>
            <a:gdLst/>
            <a:ahLst/>
            <a:cxnLst/>
            <a:rect l="l" t="t" r="r" b="b"/>
            <a:pathLst>
              <a:path w="129985" h="71838" extrusionOk="0">
                <a:moveTo>
                  <a:pt x="26174" y="0"/>
                </a:moveTo>
                <a:cubicBezTo>
                  <a:pt x="22995" y="0"/>
                  <a:pt x="19662" y="2105"/>
                  <a:pt x="17722" y="4907"/>
                </a:cubicBezTo>
                <a:cubicBezTo>
                  <a:pt x="14255" y="9707"/>
                  <a:pt x="13989" y="15306"/>
                  <a:pt x="13188" y="20907"/>
                </a:cubicBezTo>
                <a:cubicBezTo>
                  <a:pt x="12389" y="27040"/>
                  <a:pt x="10789" y="33173"/>
                  <a:pt x="10523" y="39573"/>
                </a:cubicBezTo>
                <a:cubicBezTo>
                  <a:pt x="10523" y="40640"/>
                  <a:pt x="10255" y="41705"/>
                  <a:pt x="9722" y="42772"/>
                </a:cubicBezTo>
                <a:cubicBezTo>
                  <a:pt x="9189" y="43572"/>
                  <a:pt x="9722" y="44905"/>
                  <a:pt x="9456" y="45972"/>
                </a:cubicBezTo>
                <a:cubicBezTo>
                  <a:pt x="8389" y="49171"/>
                  <a:pt x="8655" y="52105"/>
                  <a:pt x="8122" y="55037"/>
                </a:cubicBezTo>
                <a:cubicBezTo>
                  <a:pt x="6442" y="61126"/>
                  <a:pt x="3604" y="66551"/>
                  <a:pt x="0" y="71837"/>
                </a:cubicBezTo>
                <a:lnTo>
                  <a:pt x="129985" y="71837"/>
                </a:lnTo>
                <a:lnTo>
                  <a:pt x="129985" y="58974"/>
                </a:lnTo>
                <a:cubicBezTo>
                  <a:pt x="128471" y="59232"/>
                  <a:pt x="126987" y="59349"/>
                  <a:pt x="125528" y="59349"/>
                </a:cubicBezTo>
                <a:cubicBezTo>
                  <a:pt x="115365" y="59349"/>
                  <a:pt x="106394" y="53677"/>
                  <a:pt x="96652" y="50505"/>
                </a:cubicBezTo>
                <a:cubicBezTo>
                  <a:pt x="94191" y="49609"/>
                  <a:pt x="91494" y="49231"/>
                  <a:pt x="88721" y="49231"/>
                </a:cubicBezTo>
                <a:cubicBezTo>
                  <a:pt x="84885" y="49231"/>
                  <a:pt x="80902" y="49955"/>
                  <a:pt x="77187" y="51038"/>
                </a:cubicBezTo>
                <a:cubicBezTo>
                  <a:pt x="76309" y="51331"/>
                  <a:pt x="75190" y="51543"/>
                  <a:pt x="74183" y="51543"/>
                </a:cubicBezTo>
                <a:cubicBezTo>
                  <a:pt x="73354" y="51543"/>
                  <a:pt x="72601" y="51399"/>
                  <a:pt x="72120" y="51038"/>
                </a:cubicBezTo>
                <a:cubicBezTo>
                  <a:pt x="62787" y="42772"/>
                  <a:pt x="65454" y="29973"/>
                  <a:pt x="65454" y="18772"/>
                </a:cubicBezTo>
                <a:cubicBezTo>
                  <a:pt x="65454" y="16106"/>
                  <a:pt x="64653" y="13173"/>
                  <a:pt x="63053" y="12374"/>
                </a:cubicBezTo>
                <a:cubicBezTo>
                  <a:pt x="62045" y="11743"/>
                  <a:pt x="60680" y="11470"/>
                  <a:pt x="59212" y="11470"/>
                </a:cubicBezTo>
                <a:cubicBezTo>
                  <a:pt x="57571" y="11470"/>
                  <a:pt x="55801" y="11811"/>
                  <a:pt x="54253" y="12374"/>
                </a:cubicBezTo>
                <a:cubicBezTo>
                  <a:pt x="53987" y="12640"/>
                  <a:pt x="53987" y="13173"/>
                  <a:pt x="53720" y="13439"/>
                </a:cubicBezTo>
                <a:cubicBezTo>
                  <a:pt x="48120" y="13972"/>
                  <a:pt x="46522" y="18772"/>
                  <a:pt x="42788" y="21707"/>
                </a:cubicBezTo>
                <a:cubicBezTo>
                  <a:pt x="42197" y="22121"/>
                  <a:pt x="41605" y="22299"/>
                  <a:pt x="41031" y="22299"/>
                </a:cubicBezTo>
                <a:cubicBezTo>
                  <a:pt x="39017" y="22299"/>
                  <a:pt x="37218" y="20108"/>
                  <a:pt x="36388" y="18240"/>
                </a:cubicBezTo>
                <a:cubicBezTo>
                  <a:pt x="34255" y="12108"/>
                  <a:pt x="35054" y="2773"/>
                  <a:pt x="28388" y="374"/>
                </a:cubicBezTo>
                <a:cubicBezTo>
                  <a:pt x="27672" y="118"/>
                  <a:pt x="26927" y="0"/>
                  <a:pt x="26174" y="0"/>
                </a:cubicBezTo>
                <a:close/>
              </a:path>
            </a:pathLst>
          </a:custGeom>
          <a:solidFill>
            <a:srgbClr val="E2DACC">
              <a:alpha val="40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 name="Google Shape;260;p33"/>
          <p:cNvSpPr/>
          <p:nvPr/>
        </p:nvSpPr>
        <p:spPr>
          <a:xfrm rot="-5400000">
            <a:off x="-1379323" y="555839"/>
            <a:ext cx="4370006" cy="1611363"/>
          </a:xfrm>
          <a:custGeom>
            <a:avLst/>
            <a:gdLst/>
            <a:ahLst/>
            <a:cxnLst/>
            <a:rect l="l" t="t" r="r" b="b"/>
            <a:pathLst>
              <a:path w="125964" h="46447" extrusionOk="0">
                <a:moveTo>
                  <a:pt x="482" y="1"/>
                </a:moveTo>
                <a:cubicBezTo>
                  <a:pt x="33" y="1960"/>
                  <a:pt x="0" y="4046"/>
                  <a:pt x="368" y="6135"/>
                </a:cubicBezTo>
                <a:cubicBezTo>
                  <a:pt x="368" y="6669"/>
                  <a:pt x="1434" y="6669"/>
                  <a:pt x="1434" y="7202"/>
                </a:cubicBezTo>
                <a:cubicBezTo>
                  <a:pt x="3036" y="13868"/>
                  <a:pt x="10501" y="16535"/>
                  <a:pt x="16101" y="17868"/>
                </a:cubicBezTo>
                <a:cubicBezTo>
                  <a:pt x="18563" y="18458"/>
                  <a:pt x="21062" y="18613"/>
                  <a:pt x="23570" y="18613"/>
                </a:cubicBezTo>
                <a:cubicBezTo>
                  <a:pt x="26316" y="18613"/>
                  <a:pt x="29072" y="18428"/>
                  <a:pt x="31805" y="18428"/>
                </a:cubicBezTo>
                <a:cubicBezTo>
                  <a:pt x="33335" y="18428"/>
                  <a:pt x="34858" y="18486"/>
                  <a:pt x="36367" y="18667"/>
                </a:cubicBezTo>
                <a:cubicBezTo>
                  <a:pt x="45957" y="19818"/>
                  <a:pt x="44802" y="33598"/>
                  <a:pt x="50062" y="39166"/>
                </a:cubicBezTo>
                <a:cubicBezTo>
                  <a:pt x="54543" y="43909"/>
                  <a:pt x="61086" y="46447"/>
                  <a:pt x="67593" y="46447"/>
                </a:cubicBezTo>
                <a:cubicBezTo>
                  <a:pt x="71461" y="46447"/>
                  <a:pt x="75315" y="45550"/>
                  <a:pt x="78717" y="43689"/>
                </a:cubicBezTo>
                <a:cubicBezTo>
                  <a:pt x="86326" y="39525"/>
                  <a:pt x="91083" y="31579"/>
                  <a:pt x="98016" y="26368"/>
                </a:cubicBezTo>
                <a:cubicBezTo>
                  <a:pt x="106755" y="19799"/>
                  <a:pt x="115849" y="20647"/>
                  <a:pt x="125964" y="19724"/>
                </a:cubicBezTo>
                <a:lnTo>
                  <a:pt x="125964" y="1"/>
                </a:lnTo>
                <a:close/>
              </a:path>
            </a:pathLst>
          </a:custGeom>
          <a:solidFill>
            <a:srgbClr val="E2DACC">
              <a:alpha val="40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69094443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Blank" type="blank">
  <p:cSld name="BLANK">
    <p:bg>
      <p:bgPr>
        <a:solidFill>
          <a:srgbClr val="FFFFFF"/>
        </a:solidFill>
        <a:effectLst/>
      </p:bgPr>
    </p:bg>
    <p:spTree>
      <p:nvGrpSpPr>
        <p:cNvPr id="1" name="Shape 98"/>
        <p:cNvGrpSpPr/>
        <p:nvPr/>
      </p:nvGrpSpPr>
      <p:grpSpPr>
        <a:xfrm>
          <a:off x="0" y="0"/>
          <a:ext cx="0" cy="0"/>
          <a:chOff x="0" y="0"/>
          <a:chExt cx="0" cy="0"/>
        </a:xfrm>
      </p:grpSpPr>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able of contents">
  <p:cSld name="TITLE_AND_BODY_1">
    <p:bg>
      <p:bgPr>
        <a:solidFill>
          <a:schemeClr val="accent4"/>
        </a:solidFill>
        <a:effectLst/>
      </p:bgPr>
    </p:bg>
    <p:spTree>
      <p:nvGrpSpPr>
        <p:cNvPr id="1" name="Shape 99"/>
        <p:cNvGrpSpPr/>
        <p:nvPr/>
      </p:nvGrpSpPr>
      <p:grpSpPr>
        <a:xfrm>
          <a:off x="0" y="0"/>
          <a:ext cx="0" cy="0"/>
          <a:chOff x="0" y="0"/>
          <a:chExt cx="0" cy="0"/>
        </a:xfrm>
      </p:grpSpPr>
      <p:sp>
        <p:nvSpPr>
          <p:cNvPr id="100" name="Google Shape;100;p13"/>
          <p:cNvSpPr/>
          <p:nvPr/>
        </p:nvSpPr>
        <p:spPr>
          <a:xfrm>
            <a:off x="3807551" y="2267811"/>
            <a:ext cx="5387228" cy="2977326"/>
          </a:xfrm>
          <a:custGeom>
            <a:avLst/>
            <a:gdLst/>
            <a:ahLst/>
            <a:cxnLst/>
            <a:rect l="l" t="t" r="r" b="b"/>
            <a:pathLst>
              <a:path w="129985" h="71838" extrusionOk="0">
                <a:moveTo>
                  <a:pt x="26174" y="0"/>
                </a:moveTo>
                <a:cubicBezTo>
                  <a:pt x="22995" y="0"/>
                  <a:pt x="19662" y="2105"/>
                  <a:pt x="17722" y="4907"/>
                </a:cubicBezTo>
                <a:cubicBezTo>
                  <a:pt x="14255" y="9707"/>
                  <a:pt x="13989" y="15306"/>
                  <a:pt x="13188" y="20907"/>
                </a:cubicBezTo>
                <a:cubicBezTo>
                  <a:pt x="12389" y="27040"/>
                  <a:pt x="10789" y="33173"/>
                  <a:pt x="10523" y="39573"/>
                </a:cubicBezTo>
                <a:cubicBezTo>
                  <a:pt x="10523" y="40640"/>
                  <a:pt x="10255" y="41705"/>
                  <a:pt x="9722" y="42772"/>
                </a:cubicBezTo>
                <a:cubicBezTo>
                  <a:pt x="9189" y="43572"/>
                  <a:pt x="9722" y="44905"/>
                  <a:pt x="9456" y="45972"/>
                </a:cubicBezTo>
                <a:cubicBezTo>
                  <a:pt x="8389" y="49171"/>
                  <a:pt x="8655" y="52105"/>
                  <a:pt x="8122" y="55037"/>
                </a:cubicBezTo>
                <a:cubicBezTo>
                  <a:pt x="6442" y="61126"/>
                  <a:pt x="3604" y="66551"/>
                  <a:pt x="0" y="71837"/>
                </a:cubicBezTo>
                <a:lnTo>
                  <a:pt x="129985" y="71837"/>
                </a:lnTo>
                <a:lnTo>
                  <a:pt x="129985" y="58974"/>
                </a:lnTo>
                <a:cubicBezTo>
                  <a:pt x="128471" y="59232"/>
                  <a:pt x="126987" y="59349"/>
                  <a:pt x="125528" y="59349"/>
                </a:cubicBezTo>
                <a:cubicBezTo>
                  <a:pt x="115365" y="59349"/>
                  <a:pt x="106394" y="53677"/>
                  <a:pt x="96652" y="50505"/>
                </a:cubicBezTo>
                <a:cubicBezTo>
                  <a:pt x="94191" y="49609"/>
                  <a:pt x="91494" y="49231"/>
                  <a:pt x="88721" y="49231"/>
                </a:cubicBezTo>
                <a:cubicBezTo>
                  <a:pt x="84885" y="49231"/>
                  <a:pt x="80902" y="49955"/>
                  <a:pt x="77187" y="51038"/>
                </a:cubicBezTo>
                <a:cubicBezTo>
                  <a:pt x="76309" y="51331"/>
                  <a:pt x="75190" y="51543"/>
                  <a:pt x="74183" y="51543"/>
                </a:cubicBezTo>
                <a:cubicBezTo>
                  <a:pt x="73354" y="51543"/>
                  <a:pt x="72601" y="51399"/>
                  <a:pt x="72120" y="51038"/>
                </a:cubicBezTo>
                <a:cubicBezTo>
                  <a:pt x="62787" y="42772"/>
                  <a:pt x="65454" y="29973"/>
                  <a:pt x="65454" y="18772"/>
                </a:cubicBezTo>
                <a:cubicBezTo>
                  <a:pt x="65454" y="16106"/>
                  <a:pt x="64653" y="13173"/>
                  <a:pt x="63053" y="12374"/>
                </a:cubicBezTo>
                <a:cubicBezTo>
                  <a:pt x="62045" y="11743"/>
                  <a:pt x="60680" y="11470"/>
                  <a:pt x="59212" y="11470"/>
                </a:cubicBezTo>
                <a:cubicBezTo>
                  <a:pt x="57571" y="11470"/>
                  <a:pt x="55801" y="11811"/>
                  <a:pt x="54253" y="12374"/>
                </a:cubicBezTo>
                <a:cubicBezTo>
                  <a:pt x="53987" y="12640"/>
                  <a:pt x="53987" y="13173"/>
                  <a:pt x="53720" y="13439"/>
                </a:cubicBezTo>
                <a:cubicBezTo>
                  <a:pt x="48120" y="13972"/>
                  <a:pt x="46522" y="18772"/>
                  <a:pt x="42788" y="21707"/>
                </a:cubicBezTo>
                <a:cubicBezTo>
                  <a:pt x="42197" y="22121"/>
                  <a:pt x="41605" y="22299"/>
                  <a:pt x="41031" y="22299"/>
                </a:cubicBezTo>
                <a:cubicBezTo>
                  <a:pt x="39017" y="22299"/>
                  <a:pt x="37218" y="20108"/>
                  <a:pt x="36388" y="18240"/>
                </a:cubicBezTo>
                <a:cubicBezTo>
                  <a:pt x="34255" y="12108"/>
                  <a:pt x="35054" y="2773"/>
                  <a:pt x="28388" y="374"/>
                </a:cubicBezTo>
                <a:cubicBezTo>
                  <a:pt x="27672" y="118"/>
                  <a:pt x="26927" y="0"/>
                  <a:pt x="26174" y="0"/>
                </a:cubicBezTo>
                <a:close/>
              </a:path>
            </a:pathLst>
          </a:custGeom>
          <a:solidFill>
            <a:srgbClr val="E2DACC">
              <a:alpha val="410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 name="Google Shape;101;p13"/>
          <p:cNvSpPr/>
          <p:nvPr/>
        </p:nvSpPr>
        <p:spPr>
          <a:xfrm>
            <a:off x="3384811" y="0"/>
            <a:ext cx="5759074" cy="2123557"/>
          </a:xfrm>
          <a:custGeom>
            <a:avLst/>
            <a:gdLst/>
            <a:ahLst/>
            <a:cxnLst/>
            <a:rect l="l" t="t" r="r" b="b"/>
            <a:pathLst>
              <a:path w="125964" h="46447" extrusionOk="0">
                <a:moveTo>
                  <a:pt x="482" y="1"/>
                </a:moveTo>
                <a:cubicBezTo>
                  <a:pt x="33" y="1960"/>
                  <a:pt x="0" y="4046"/>
                  <a:pt x="368" y="6135"/>
                </a:cubicBezTo>
                <a:cubicBezTo>
                  <a:pt x="368" y="6669"/>
                  <a:pt x="1434" y="6669"/>
                  <a:pt x="1434" y="7202"/>
                </a:cubicBezTo>
                <a:cubicBezTo>
                  <a:pt x="3036" y="13868"/>
                  <a:pt x="10501" y="16535"/>
                  <a:pt x="16101" y="17868"/>
                </a:cubicBezTo>
                <a:cubicBezTo>
                  <a:pt x="18563" y="18458"/>
                  <a:pt x="21062" y="18613"/>
                  <a:pt x="23570" y="18613"/>
                </a:cubicBezTo>
                <a:cubicBezTo>
                  <a:pt x="26316" y="18613"/>
                  <a:pt x="29072" y="18428"/>
                  <a:pt x="31805" y="18428"/>
                </a:cubicBezTo>
                <a:cubicBezTo>
                  <a:pt x="33335" y="18428"/>
                  <a:pt x="34858" y="18486"/>
                  <a:pt x="36367" y="18667"/>
                </a:cubicBezTo>
                <a:cubicBezTo>
                  <a:pt x="45957" y="19818"/>
                  <a:pt x="44802" y="33598"/>
                  <a:pt x="50062" y="39166"/>
                </a:cubicBezTo>
                <a:cubicBezTo>
                  <a:pt x="54543" y="43909"/>
                  <a:pt x="61086" y="46447"/>
                  <a:pt x="67593" y="46447"/>
                </a:cubicBezTo>
                <a:cubicBezTo>
                  <a:pt x="71461" y="46447"/>
                  <a:pt x="75315" y="45550"/>
                  <a:pt x="78717" y="43689"/>
                </a:cubicBezTo>
                <a:cubicBezTo>
                  <a:pt x="86326" y="39525"/>
                  <a:pt x="91083" y="31579"/>
                  <a:pt x="98016" y="26368"/>
                </a:cubicBezTo>
                <a:cubicBezTo>
                  <a:pt x="106755" y="19799"/>
                  <a:pt x="115849" y="20647"/>
                  <a:pt x="125964" y="19724"/>
                </a:cubicBezTo>
                <a:lnTo>
                  <a:pt x="125964" y="1"/>
                </a:lnTo>
                <a:close/>
              </a:path>
            </a:pathLst>
          </a:custGeom>
          <a:solidFill>
            <a:srgbClr val="E2DACC">
              <a:alpha val="410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 name="Google Shape;102;p13"/>
          <p:cNvSpPr/>
          <p:nvPr/>
        </p:nvSpPr>
        <p:spPr>
          <a:xfrm>
            <a:off x="0" y="2022739"/>
            <a:ext cx="2428772" cy="3160480"/>
          </a:xfrm>
          <a:custGeom>
            <a:avLst/>
            <a:gdLst/>
            <a:ahLst/>
            <a:cxnLst/>
            <a:rect l="l" t="t" r="r" b="b"/>
            <a:pathLst>
              <a:path w="67734" h="88140" extrusionOk="0">
                <a:moveTo>
                  <a:pt x="1" y="1"/>
                </a:moveTo>
                <a:lnTo>
                  <a:pt x="1" y="88140"/>
                </a:lnTo>
                <a:lnTo>
                  <a:pt x="51731" y="88140"/>
                </a:lnTo>
                <a:cubicBezTo>
                  <a:pt x="47603" y="84759"/>
                  <a:pt x="44252" y="80587"/>
                  <a:pt x="42134" y="75339"/>
                </a:cubicBezTo>
                <a:cubicBezTo>
                  <a:pt x="40534" y="71072"/>
                  <a:pt x="39201" y="63873"/>
                  <a:pt x="44001" y="60940"/>
                </a:cubicBezTo>
                <a:cubicBezTo>
                  <a:pt x="53334" y="55073"/>
                  <a:pt x="66401" y="50807"/>
                  <a:pt x="67733" y="38807"/>
                </a:cubicBezTo>
                <a:cubicBezTo>
                  <a:pt x="67733" y="38008"/>
                  <a:pt x="66934" y="36407"/>
                  <a:pt x="66133" y="36140"/>
                </a:cubicBezTo>
                <a:cubicBezTo>
                  <a:pt x="60266" y="33207"/>
                  <a:pt x="49333" y="32674"/>
                  <a:pt x="52268" y="24941"/>
                </a:cubicBezTo>
                <a:cubicBezTo>
                  <a:pt x="53868" y="20674"/>
                  <a:pt x="58934" y="16941"/>
                  <a:pt x="57334" y="11875"/>
                </a:cubicBezTo>
                <a:cubicBezTo>
                  <a:pt x="56533" y="9741"/>
                  <a:pt x="54401" y="7342"/>
                  <a:pt x="52268" y="6541"/>
                </a:cubicBezTo>
                <a:cubicBezTo>
                  <a:pt x="49568" y="5296"/>
                  <a:pt x="46706" y="4980"/>
                  <a:pt x="43761" y="4980"/>
                </a:cubicBezTo>
                <a:cubicBezTo>
                  <a:pt x="40731" y="4980"/>
                  <a:pt x="37614" y="5314"/>
                  <a:pt x="34494" y="5314"/>
                </a:cubicBezTo>
                <a:cubicBezTo>
                  <a:pt x="32859" y="5314"/>
                  <a:pt x="31224" y="5222"/>
                  <a:pt x="29601" y="4943"/>
                </a:cubicBezTo>
                <a:cubicBezTo>
                  <a:pt x="27468" y="4675"/>
                  <a:pt x="25068" y="4409"/>
                  <a:pt x="23201" y="4142"/>
                </a:cubicBezTo>
                <a:cubicBezTo>
                  <a:pt x="15282" y="3285"/>
                  <a:pt x="6675" y="3972"/>
                  <a:pt x="1" y="1"/>
                </a:cubicBezTo>
                <a:close/>
              </a:path>
            </a:pathLst>
          </a:custGeom>
          <a:solidFill>
            <a:srgbClr val="E2DACC">
              <a:alpha val="410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 name="Google Shape;103;p13"/>
          <p:cNvSpPr txBox="1">
            <a:spLocks noGrp="1"/>
          </p:cNvSpPr>
          <p:nvPr>
            <p:ph type="title"/>
          </p:nvPr>
        </p:nvSpPr>
        <p:spPr>
          <a:xfrm rot="-5400000">
            <a:off x="-3003200" y="2351100"/>
            <a:ext cx="6912600" cy="441300"/>
          </a:xfrm>
          <a:prstGeom prst="rect">
            <a:avLst/>
          </a:prstGeom>
        </p:spPr>
        <p:txBody>
          <a:bodyPr spcFirstLastPara="1" wrap="square" lIns="91425" tIns="91425" rIns="91425" bIns="91425" anchor="b" anchorCtr="0">
            <a:noAutofit/>
          </a:bodyPr>
          <a:lstStyle>
            <a:lvl1pPr lvl="0" algn="ctr" rtl="0">
              <a:spcBef>
                <a:spcPts val="0"/>
              </a:spcBef>
              <a:spcAft>
                <a:spcPts val="0"/>
              </a:spcAft>
              <a:buClr>
                <a:schemeClr val="accent1"/>
              </a:buClr>
              <a:buSzPts val="1800"/>
              <a:buNone/>
              <a:defRPr sz="1800">
                <a:solidFill>
                  <a:schemeClr val="accent1"/>
                </a:solidFill>
              </a:defRPr>
            </a:lvl1pPr>
            <a:lvl2pPr lvl="1" rtl="0">
              <a:spcBef>
                <a:spcPts val="0"/>
              </a:spcBef>
              <a:spcAft>
                <a:spcPts val="0"/>
              </a:spcAft>
              <a:buClr>
                <a:srgbClr val="E1A101"/>
              </a:buClr>
              <a:buSzPts val="2800"/>
              <a:buNone/>
              <a:defRPr>
                <a:solidFill>
                  <a:srgbClr val="E1A101"/>
                </a:solidFill>
              </a:defRPr>
            </a:lvl2pPr>
            <a:lvl3pPr lvl="2" rtl="0">
              <a:spcBef>
                <a:spcPts val="0"/>
              </a:spcBef>
              <a:spcAft>
                <a:spcPts val="0"/>
              </a:spcAft>
              <a:buClr>
                <a:srgbClr val="E1A101"/>
              </a:buClr>
              <a:buSzPts val="2800"/>
              <a:buNone/>
              <a:defRPr>
                <a:solidFill>
                  <a:srgbClr val="E1A101"/>
                </a:solidFill>
              </a:defRPr>
            </a:lvl3pPr>
            <a:lvl4pPr lvl="3" rtl="0">
              <a:spcBef>
                <a:spcPts val="0"/>
              </a:spcBef>
              <a:spcAft>
                <a:spcPts val="0"/>
              </a:spcAft>
              <a:buClr>
                <a:srgbClr val="E1A101"/>
              </a:buClr>
              <a:buSzPts val="2800"/>
              <a:buNone/>
              <a:defRPr>
                <a:solidFill>
                  <a:srgbClr val="E1A101"/>
                </a:solidFill>
              </a:defRPr>
            </a:lvl4pPr>
            <a:lvl5pPr lvl="4" rtl="0">
              <a:spcBef>
                <a:spcPts val="0"/>
              </a:spcBef>
              <a:spcAft>
                <a:spcPts val="0"/>
              </a:spcAft>
              <a:buClr>
                <a:srgbClr val="E1A101"/>
              </a:buClr>
              <a:buSzPts val="2800"/>
              <a:buNone/>
              <a:defRPr>
                <a:solidFill>
                  <a:srgbClr val="E1A101"/>
                </a:solidFill>
              </a:defRPr>
            </a:lvl5pPr>
            <a:lvl6pPr lvl="5" rtl="0">
              <a:spcBef>
                <a:spcPts val="0"/>
              </a:spcBef>
              <a:spcAft>
                <a:spcPts val="0"/>
              </a:spcAft>
              <a:buClr>
                <a:srgbClr val="E1A101"/>
              </a:buClr>
              <a:buSzPts val="2800"/>
              <a:buNone/>
              <a:defRPr>
                <a:solidFill>
                  <a:srgbClr val="E1A101"/>
                </a:solidFill>
              </a:defRPr>
            </a:lvl6pPr>
            <a:lvl7pPr lvl="6" rtl="0">
              <a:spcBef>
                <a:spcPts val="0"/>
              </a:spcBef>
              <a:spcAft>
                <a:spcPts val="0"/>
              </a:spcAft>
              <a:buClr>
                <a:srgbClr val="E1A101"/>
              </a:buClr>
              <a:buSzPts val="2800"/>
              <a:buNone/>
              <a:defRPr>
                <a:solidFill>
                  <a:srgbClr val="E1A101"/>
                </a:solidFill>
              </a:defRPr>
            </a:lvl7pPr>
            <a:lvl8pPr lvl="7" rtl="0">
              <a:spcBef>
                <a:spcPts val="0"/>
              </a:spcBef>
              <a:spcAft>
                <a:spcPts val="0"/>
              </a:spcAft>
              <a:buClr>
                <a:srgbClr val="E1A101"/>
              </a:buClr>
              <a:buSzPts val="2800"/>
              <a:buNone/>
              <a:defRPr>
                <a:solidFill>
                  <a:srgbClr val="E1A101"/>
                </a:solidFill>
              </a:defRPr>
            </a:lvl8pPr>
            <a:lvl9pPr lvl="8" rtl="0">
              <a:spcBef>
                <a:spcPts val="0"/>
              </a:spcBef>
              <a:spcAft>
                <a:spcPts val="0"/>
              </a:spcAft>
              <a:buClr>
                <a:srgbClr val="E1A101"/>
              </a:buClr>
              <a:buSzPts val="2800"/>
              <a:buNone/>
              <a:defRPr>
                <a:solidFill>
                  <a:srgbClr val="E1A101"/>
                </a:solidFill>
              </a:defRPr>
            </a:lvl9pPr>
          </a:lstStyle>
          <a:p>
            <a:endParaRPr/>
          </a:p>
        </p:txBody>
      </p:sp>
      <p:sp>
        <p:nvSpPr>
          <p:cNvPr id="104" name="Google Shape;104;p13"/>
          <p:cNvSpPr txBox="1">
            <a:spLocks noGrp="1"/>
          </p:cNvSpPr>
          <p:nvPr>
            <p:ph type="title" idx="2"/>
          </p:nvPr>
        </p:nvSpPr>
        <p:spPr>
          <a:xfrm>
            <a:off x="1229350" y="1248253"/>
            <a:ext cx="2022600" cy="565800"/>
          </a:xfrm>
          <a:prstGeom prst="rect">
            <a:avLst/>
          </a:prstGeom>
        </p:spPr>
        <p:txBody>
          <a:bodyPr spcFirstLastPara="1" wrap="square" lIns="91425" tIns="91425" rIns="91425" bIns="91425" anchor="b" anchorCtr="0">
            <a:noAutofit/>
          </a:bodyPr>
          <a:lstStyle>
            <a:lvl1pPr lvl="0" algn="ctr" rtl="0">
              <a:spcBef>
                <a:spcPts val="0"/>
              </a:spcBef>
              <a:spcAft>
                <a:spcPts val="0"/>
              </a:spcAft>
              <a:buClr>
                <a:schemeClr val="accent1"/>
              </a:buClr>
              <a:buSzPts val="1600"/>
              <a:buNone/>
              <a:defRPr sz="1600">
                <a:solidFill>
                  <a:schemeClr val="accent1"/>
                </a:solidFill>
              </a:defRPr>
            </a:lvl1pPr>
            <a:lvl2pPr lvl="1" algn="ctr" rtl="0">
              <a:spcBef>
                <a:spcPts val="0"/>
              </a:spcBef>
              <a:spcAft>
                <a:spcPts val="0"/>
              </a:spcAft>
              <a:buClr>
                <a:schemeClr val="accent1"/>
              </a:buClr>
              <a:buSzPts val="4200"/>
              <a:buNone/>
              <a:defRPr sz="4200">
                <a:solidFill>
                  <a:schemeClr val="accent1"/>
                </a:solidFill>
              </a:defRPr>
            </a:lvl2pPr>
            <a:lvl3pPr lvl="2" algn="ctr" rtl="0">
              <a:spcBef>
                <a:spcPts val="0"/>
              </a:spcBef>
              <a:spcAft>
                <a:spcPts val="0"/>
              </a:spcAft>
              <a:buClr>
                <a:schemeClr val="accent1"/>
              </a:buClr>
              <a:buSzPts val="4200"/>
              <a:buNone/>
              <a:defRPr sz="4200">
                <a:solidFill>
                  <a:schemeClr val="accent1"/>
                </a:solidFill>
              </a:defRPr>
            </a:lvl3pPr>
            <a:lvl4pPr lvl="3" algn="ctr" rtl="0">
              <a:spcBef>
                <a:spcPts val="0"/>
              </a:spcBef>
              <a:spcAft>
                <a:spcPts val="0"/>
              </a:spcAft>
              <a:buClr>
                <a:schemeClr val="accent1"/>
              </a:buClr>
              <a:buSzPts val="4200"/>
              <a:buNone/>
              <a:defRPr sz="4200">
                <a:solidFill>
                  <a:schemeClr val="accent1"/>
                </a:solidFill>
              </a:defRPr>
            </a:lvl4pPr>
            <a:lvl5pPr lvl="4" algn="ctr" rtl="0">
              <a:spcBef>
                <a:spcPts val="0"/>
              </a:spcBef>
              <a:spcAft>
                <a:spcPts val="0"/>
              </a:spcAft>
              <a:buClr>
                <a:schemeClr val="accent1"/>
              </a:buClr>
              <a:buSzPts val="4200"/>
              <a:buNone/>
              <a:defRPr sz="4200">
                <a:solidFill>
                  <a:schemeClr val="accent1"/>
                </a:solidFill>
              </a:defRPr>
            </a:lvl5pPr>
            <a:lvl6pPr lvl="5" algn="ctr" rtl="0">
              <a:spcBef>
                <a:spcPts val="0"/>
              </a:spcBef>
              <a:spcAft>
                <a:spcPts val="0"/>
              </a:spcAft>
              <a:buClr>
                <a:schemeClr val="accent1"/>
              </a:buClr>
              <a:buSzPts val="4200"/>
              <a:buNone/>
              <a:defRPr sz="4200">
                <a:solidFill>
                  <a:schemeClr val="accent1"/>
                </a:solidFill>
              </a:defRPr>
            </a:lvl6pPr>
            <a:lvl7pPr lvl="6" algn="ctr" rtl="0">
              <a:spcBef>
                <a:spcPts val="0"/>
              </a:spcBef>
              <a:spcAft>
                <a:spcPts val="0"/>
              </a:spcAft>
              <a:buClr>
                <a:schemeClr val="accent1"/>
              </a:buClr>
              <a:buSzPts val="4200"/>
              <a:buNone/>
              <a:defRPr sz="4200">
                <a:solidFill>
                  <a:schemeClr val="accent1"/>
                </a:solidFill>
              </a:defRPr>
            </a:lvl7pPr>
            <a:lvl8pPr lvl="7" algn="ctr" rtl="0">
              <a:spcBef>
                <a:spcPts val="0"/>
              </a:spcBef>
              <a:spcAft>
                <a:spcPts val="0"/>
              </a:spcAft>
              <a:buClr>
                <a:schemeClr val="accent1"/>
              </a:buClr>
              <a:buSzPts val="4200"/>
              <a:buNone/>
              <a:defRPr sz="4200">
                <a:solidFill>
                  <a:schemeClr val="accent1"/>
                </a:solidFill>
              </a:defRPr>
            </a:lvl8pPr>
            <a:lvl9pPr lvl="8" algn="ctr" rtl="0">
              <a:spcBef>
                <a:spcPts val="0"/>
              </a:spcBef>
              <a:spcAft>
                <a:spcPts val="0"/>
              </a:spcAft>
              <a:buClr>
                <a:schemeClr val="accent1"/>
              </a:buClr>
              <a:buSzPts val="4200"/>
              <a:buNone/>
              <a:defRPr sz="4200">
                <a:solidFill>
                  <a:schemeClr val="accent1"/>
                </a:solidFill>
              </a:defRPr>
            </a:lvl9pPr>
          </a:lstStyle>
          <a:p>
            <a:endParaRPr/>
          </a:p>
        </p:txBody>
      </p:sp>
      <p:sp>
        <p:nvSpPr>
          <p:cNvPr id="105" name="Google Shape;105;p13"/>
          <p:cNvSpPr txBox="1">
            <a:spLocks noGrp="1"/>
          </p:cNvSpPr>
          <p:nvPr>
            <p:ph type="subTitle" idx="1"/>
          </p:nvPr>
        </p:nvSpPr>
        <p:spPr>
          <a:xfrm>
            <a:off x="1229350" y="1749128"/>
            <a:ext cx="2022600" cy="565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dk2"/>
              </a:buClr>
              <a:buSzPts val="1400"/>
              <a:buNone/>
              <a:defRPr sz="1400">
                <a:solidFill>
                  <a:schemeClr val="dk2"/>
                </a:solidFill>
              </a:defRPr>
            </a:lvl1pPr>
            <a:lvl2pPr lvl="1" algn="ctr" rtl="0">
              <a:lnSpc>
                <a:spcPct val="100000"/>
              </a:lnSpc>
              <a:spcBef>
                <a:spcPts val="0"/>
              </a:spcBef>
              <a:spcAft>
                <a:spcPts val="0"/>
              </a:spcAft>
              <a:buClr>
                <a:schemeClr val="dk2"/>
              </a:buClr>
              <a:buSzPts val="1400"/>
              <a:buNone/>
              <a:defRPr>
                <a:solidFill>
                  <a:schemeClr val="dk2"/>
                </a:solidFill>
              </a:defRPr>
            </a:lvl2pPr>
            <a:lvl3pPr lvl="2" algn="ctr" rtl="0">
              <a:lnSpc>
                <a:spcPct val="100000"/>
              </a:lnSpc>
              <a:spcBef>
                <a:spcPts val="0"/>
              </a:spcBef>
              <a:spcAft>
                <a:spcPts val="0"/>
              </a:spcAft>
              <a:buClr>
                <a:schemeClr val="dk2"/>
              </a:buClr>
              <a:buSzPts val="1400"/>
              <a:buNone/>
              <a:defRPr>
                <a:solidFill>
                  <a:schemeClr val="dk2"/>
                </a:solidFill>
              </a:defRPr>
            </a:lvl3pPr>
            <a:lvl4pPr lvl="3" algn="ctr" rtl="0">
              <a:lnSpc>
                <a:spcPct val="100000"/>
              </a:lnSpc>
              <a:spcBef>
                <a:spcPts val="0"/>
              </a:spcBef>
              <a:spcAft>
                <a:spcPts val="0"/>
              </a:spcAft>
              <a:buClr>
                <a:schemeClr val="dk2"/>
              </a:buClr>
              <a:buSzPts val="1400"/>
              <a:buNone/>
              <a:defRPr>
                <a:solidFill>
                  <a:schemeClr val="dk2"/>
                </a:solidFill>
              </a:defRPr>
            </a:lvl4pPr>
            <a:lvl5pPr lvl="4" algn="ctr" rtl="0">
              <a:lnSpc>
                <a:spcPct val="100000"/>
              </a:lnSpc>
              <a:spcBef>
                <a:spcPts val="0"/>
              </a:spcBef>
              <a:spcAft>
                <a:spcPts val="0"/>
              </a:spcAft>
              <a:buClr>
                <a:schemeClr val="dk2"/>
              </a:buClr>
              <a:buSzPts val="1400"/>
              <a:buNone/>
              <a:defRPr>
                <a:solidFill>
                  <a:schemeClr val="dk2"/>
                </a:solidFill>
              </a:defRPr>
            </a:lvl5pPr>
            <a:lvl6pPr lvl="5" algn="ctr" rtl="0">
              <a:lnSpc>
                <a:spcPct val="100000"/>
              </a:lnSpc>
              <a:spcBef>
                <a:spcPts val="0"/>
              </a:spcBef>
              <a:spcAft>
                <a:spcPts val="0"/>
              </a:spcAft>
              <a:buClr>
                <a:schemeClr val="dk2"/>
              </a:buClr>
              <a:buSzPts val="1400"/>
              <a:buNone/>
              <a:defRPr>
                <a:solidFill>
                  <a:schemeClr val="dk2"/>
                </a:solidFill>
              </a:defRPr>
            </a:lvl6pPr>
            <a:lvl7pPr lvl="6" algn="ctr" rtl="0">
              <a:lnSpc>
                <a:spcPct val="100000"/>
              </a:lnSpc>
              <a:spcBef>
                <a:spcPts val="0"/>
              </a:spcBef>
              <a:spcAft>
                <a:spcPts val="0"/>
              </a:spcAft>
              <a:buClr>
                <a:schemeClr val="dk2"/>
              </a:buClr>
              <a:buSzPts val="1400"/>
              <a:buNone/>
              <a:defRPr>
                <a:solidFill>
                  <a:schemeClr val="dk2"/>
                </a:solidFill>
              </a:defRPr>
            </a:lvl7pPr>
            <a:lvl8pPr lvl="7" algn="ctr" rtl="0">
              <a:lnSpc>
                <a:spcPct val="100000"/>
              </a:lnSpc>
              <a:spcBef>
                <a:spcPts val="0"/>
              </a:spcBef>
              <a:spcAft>
                <a:spcPts val="0"/>
              </a:spcAft>
              <a:buClr>
                <a:schemeClr val="dk2"/>
              </a:buClr>
              <a:buSzPts val="1400"/>
              <a:buNone/>
              <a:defRPr>
                <a:solidFill>
                  <a:schemeClr val="dk2"/>
                </a:solidFill>
              </a:defRPr>
            </a:lvl8pPr>
            <a:lvl9pPr lvl="8" algn="ctr" rtl="0">
              <a:lnSpc>
                <a:spcPct val="100000"/>
              </a:lnSpc>
              <a:spcBef>
                <a:spcPts val="0"/>
              </a:spcBef>
              <a:spcAft>
                <a:spcPts val="0"/>
              </a:spcAft>
              <a:buClr>
                <a:schemeClr val="dk2"/>
              </a:buClr>
              <a:buSzPts val="1400"/>
              <a:buNone/>
              <a:defRPr>
                <a:solidFill>
                  <a:schemeClr val="dk2"/>
                </a:solidFill>
              </a:defRPr>
            </a:lvl9pPr>
          </a:lstStyle>
          <a:p>
            <a:endParaRPr/>
          </a:p>
        </p:txBody>
      </p:sp>
      <p:sp>
        <p:nvSpPr>
          <p:cNvPr id="106" name="Google Shape;106;p13"/>
          <p:cNvSpPr txBox="1">
            <a:spLocks noGrp="1"/>
          </p:cNvSpPr>
          <p:nvPr>
            <p:ph type="title" idx="3" hasCustomPrompt="1"/>
          </p:nvPr>
        </p:nvSpPr>
        <p:spPr>
          <a:xfrm>
            <a:off x="1630750" y="719859"/>
            <a:ext cx="1219800" cy="6555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3600"/>
              <a:buNone/>
              <a:defRPr sz="3600"/>
            </a:lvl1pPr>
            <a:lvl2pPr lvl="1" algn="ctr" rtl="0">
              <a:spcBef>
                <a:spcPts val="0"/>
              </a:spcBef>
              <a:spcAft>
                <a:spcPts val="0"/>
              </a:spcAft>
              <a:buSzPts val="3600"/>
              <a:buNone/>
              <a:defRPr sz="3600"/>
            </a:lvl2pPr>
            <a:lvl3pPr lvl="2" algn="ctr" rtl="0">
              <a:spcBef>
                <a:spcPts val="0"/>
              </a:spcBef>
              <a:spcAft>
                <a:spcPts val="0"/>
              </a:spcAft>
              <a:buSzPts val="3600"/>
              <a:buNone/>
              <a:defRPr sz="3600"/>
            </a:lvl3pPr>
            <a:lvl4pPr lvl="3" algn="ctr" rtl="0">
              <a:spcBef>
                <a:spcPts val="0"/>
              </a:spcBef>
              <a:spcAft>
                <a:spcPts val="0"/>
              </a:spcAft>
              <a:buSzPts val="3600"/>
              <a:buNone/>
              <a:defRPr sz="3600"/>
            </a:lvl4pPr>
            <a:lvl5pPr lvl="4" algn="ctr" rtl="0">
              <a:spcBef>
                <a:spcPts val="0"/>
              </a:spcBef>
              <a:spcAft>
                <a:spcPts val="0"/>
              </a:spcAft>
              <a:buSzPts val="3600"/>
              <a:buNone/>
              <a:defRPr sz="3600"/>
            </a:lvl5pPr>
            <a:lvl6pPr lvl="5" algn="ctr" rtl="0">
              <a:spcBef>
                <a:spcPts val="0"/>
              </a:spcBef>
              <a:spcAft>
                <a:spcPts val="0"/>
              </a:spcAft>
              <a:buSzPts val="3600"/>
              <a:buNone/>
              <a:defRPr sz="3600"/>
            </a:lvl6pPr>
            <a:lvl7pPr lvl="6" algn="ctr" rtl="0">
              <a:spcBef>
                <a:spcPts val="0"/>
              </a:spcBef>
              <a:spcAft>
                <a:spcPts val="0"/>
              </a:spcAft>
              <a:buSzPts val="3600"/>
              <a:buNone/>
              <a:defRPr sz="3600"/>
            </a:lvl7pPr>
            <a:lvl8pPr lvl="7" algn="ctr" rtl="0">
              <a:spcBef>
                <a:spcPts val="0"/>
              </a:spcBef>
              <a:spcAft>
                <a:spcPts val="0"/>
              </a:spcAft>
              <a:buSzPts val="3600"/>
              <a:buNone/>
              <a:defRPr sz="3600"/>
            </a:lvl8pPr>
            <a:lvl9pPr lvl="8" algn="ctr" rtl="0">
              <a:spcBef>
                <a:spcPts val="0"/>
              </a:spcBef>
              <a:spcAft>
                <a:spcPts val="0"/>
              </a:spcAft>
              <a:buSzPts val="3600"/>
              <a:buNone/>
              <a:defRPr sz="3600"/>
            </a:lvl9pPr>
          </a:lstStyle>
          <a:p>
            <a:r>
              <a:t>xx%</a:t>
            </a:r>
          </a:p>
        </p:txBody>
      </p:sp>
      <p:sp>
        <p:nvSpPr>
          <p:cNvPr id="107" name="Google Shape;107;p13"/>
          <p:cNvSpPr txBox="1">
            <a:spLocks noGrp="1"/>
          </p:cNvSpPr>
          <p:nvPr>
            <p:ph type="title" idx="4"/>
          </p:nvPr>
        </p:nvSpPr>
        <p:spPr>
          <a:xfrm>
            <a:off x="1229350" y="3320079"/>
            <a:ext cx="2022600" cy="565800"/>
          </a:xfrm>
          <a:prstGeom prst="rect">
            <a:avLst/>
          </a:prstGeom>
        </p:spPr>
        <p:txBody>
          <a:bodyPr spcFirstLastPara="1" wrap="square" lIns="91425" tIns="91425" rIns="91425" bIns="91425" anchor="b" anchorCtr="0">
            <a:noAutofit/>
          </a:bodyPr>
          <a:lstStyle>
            <a:lvl1pPr lvl="0" algn="ctr" rtl="0">
              <a:spcBef>
                <a:spcPts val="0"/>
              </a:spcBef>
              <a:spcAft>
                <a:spcPts val="0"/>
              </a:spcAft>
              <a:buClr>
                <a:schemeClr val="accent1"/>
              </a:buClr>
              <a:buSzPts val="1600"/>
              <a:buNone/>
              <a:defRPr sz="1600">
                <a:solidFill>
                  <a:schemeClr val="accent1"/>
                </a:solidFill>
              </a:defRPr>
            </a:lvl1pPr>
            <a:lvl2pPr lvl="1" algn="ctr" rtl="0">
              <a:spcBef>
                <a:spcPts val="0"/>
              </a:spcBef>
              <a:spcAft>
                <a:spcPts val="0"/>
              </a:spcAft>
              <a:buClr>
                <a:schemeClr val="accent1"/>
              </a:buClr>
              <a:buSzPts val="4200"/>
              <a:buNone/>
              <a:defRPr sz="4200">
                <a:solidFill>
                  <a:schemeClr val="accent1"/>
                </a:solidFill>
              </a:defRPr>
            </a:lvl2pPr>
            <a:lvl3pPr lvl="2" algn="ctr" rtl="0">
              <a:spcBef>
                <a:spcPts val="0"/>
              </a:spcBef>
              <a:spcAft>
                <a:spcPts val="0"/>
              </a:spcAft>
              <a:buClr>
                <a:schemeClr val="accent1"/>
              </a:buClr>
              <a:buSzPts val="4200"/>
              <a:buNone/>
              <a:defRPr sz="4200">
                <a:solidFill>
                  <a:schemeClr val="accent1"/>
                </a:solidFill>
              </a:defRPr>
            </a:lvl3pPr>
            <a:lvl4pPr lvl="3" algn="ctr" rtl="0">
              <a:spcBef>
                <a:spcPts val="0"/>
              </a:spcBef>
              <a:spcAft>
                <a:spcPts val="0"/>
              </a:spcAft>
              <a:buClr>
                <a:schemeClr val="accent1"/>
              </a:buClr>
              <a:buSzPts val="4200"/>
              <a:buNone/>
              <a:defRPr sz="4200">
                <a:solidFill>
                  <a:schemeClr val="accent1"/>
                </a:solidFill>
              </a:defRPr>
            </a:lvl4pPr>
            <a:lvl5pPr lvl="4" algn="ctr" rtl="0">
              <a:spcBef>
                <a:spcPts val="0"/>
              </a:spcBef>
              <a:spcAft>
                <a:spcPts val="0"/>
              </a:spcAft>
              <a:buClr>
                <a:schemeClr val="accent1"/>
              </a:buClr>
              <a:buSzPts val="4200"/>
              <a:buNone/>
              <a:defRPr sz="4200">
                <a:solidFill>
                  <a:schemeClr val="accent1"/>
                </a:solidFill>
              </a:defRPr>
            </a:lvl5pPr>
            <a:lvl6pPr lvl="5" algn="ctr" rtl="0">
              <a:spcBef>
                <a:spcPts val="0"/>
              </a:spcBef>
              <a:spcAft>
                <a:spcPts val="0"/>
              </a:spcAft>
              <a:buClr>
                <a:schemeClr val="accent1"/>
              </a:buClr>
              <a:buSzPts val="4200"/>
              <a:buNone/>
              <a:defRPr sz="4200">
                <a:solidFill>
                  <a:schemeClr val="accent1"/>
                </a:solidFill>
              </a:defRPr>
            </a:lvl6pPr>
            <a:lvl7pPr lvl="6" algn="ctr" rtl="0">
              <a:spcBef>
                <a:spcPts val="0"/>
              </a:spcBef>
              <a:spcAft>
                <a:spcPts val="0"/>
              </a:spcAft>
              <a:buClr>
                <a:schemeClr val="accent1"/>
              </a:buClr>
              <a:buSzPts val="4200"/>
              <a:buNone/>
              <a:defRPr sz="4200">
                <a:solidFill>
                  <a:schemeClr val="accent1"/>
                </a:solidFill>
              </a:defRPr>
            </a:lvl7pPr>
            <a:lvl8pPr lvl="7" algn="ctr" rtl="0">
              <a:spcBef>
                <a:spcPts val="0"/>
              </a:spcBef>
              <a:spcAft>
                <a:spcPts val="0"/>
              </a:spcAft>
              <a:buClr>
                <a:schemeClr val="accent1"/>
              </a:buClr>
              <a:buSzPts val="4200"/>
              <a:buNone/>
              <a:defRPr sz="4200">
                <a:solidFill>
                  <a:schemeClr val="accent1"/>
                </a:solidFill>
              </a:defRPr>
            </a:lvl8pPr>
            <a:lvl9pPr lvl="8" algn="ctr" rtl="0">
              <a:spcBef>
                <a:spcPts val="0"/>
              </a:spcBef>
              <a:spcAft>
                <a:spcPts val="0"/>
              </a:spcAft>
              <a:buClr>
                <a:schemeClr val="accent1"/>
              </a:buClr>
              <a:buSzPts val="4200"/>
              <a:buNone/>
              <a:defRPr sz="4200">
                <a:solidFill>
                  <a:schemeClr val="accent1"/>
                </a:solidFill>
              </a:defRPr>
            </a:lvl9pPr>
          </a:lstStyle>
          <a:p>
            <a:endParaRPr/>
          </a:p>
        </p:txBody>
      </p:sp>
      <p:sp>
        <p:nvSpPr>
          <p:cNvPr id="108" name="Google Shape;108;p13"/>
          <p:cNvSpPr txBox="1">
            <a:spLocks noGrp="1"/>
          </p:cNvSpPr>
          <p:nvPr>
            <p:ph type="subTitle" idx="5"/>
          </p:nvPr>
        </p:nvSpPr>
        <p:spPr>
          <a:xfrm>
            <a:off x="1229350" y="3820954"/>
            <a:ext cx="2022600" cy="565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dk2"/>
              </a:buClr>
              <a:buSzPts val="1400"/>
              <a:buNone/>
              <a:defRPr sz="1400">
                <a:solidFill>
                  <a:schemeClr val="dk2"/>
                </a:solidFill>
              </a:defRPr>
            </a:lvl1pPr>
            <a:lvl2pPr lvl="1" algn="ctr" rtl="0">
              <a:lnSpc>
                <a:spcPct val="100000"/>
              </a:lnSpc>
              <a:spcBef>
                <a:spcPts val="0"/>
              </a:spcBef>
              <a:spcAft>
                <a:spcPts val="0"/>
              </a:spcAft>
              <a:buClr>
                <a:schemeClr val="dk2"/>
              </a:buClr>
              <a:buSzPts val="1400"/>
              <a:buNone/>
              <a:defRPr>
                <a:solidFill>
                  <a:schemeClr val="dk2"/>
                </a:solidFill>
              </a:defRPr>
            </a:lvl2pPr>
            <a:lvl3pPr lvl="2" algn="ctr" rtl="0">
              <a:lnSpc>
                <a:spcPct val="100000"/>
              </a:lnSpc>
              <a:spcBef>
                <a:spcPts val="0"/>
              </a:spcBef>
              <a:spcAft>
                <a:spcPts val="0"/>
              </a:spcAft>
              <a:buClr>
                <a:schemeClr val="dk2"/>
              </a:buClr>
              <a:buSzPts val="1400"/>
              <a:buNone/>
              <a:defRPr>
                <a:solidFill>
                  <a:schemeClr val="dk2"/>
                </a:solidFill>
              </a:defRPr>
            </a:lvl3pPr>
            <a:lvl4pPr lvl="3" algn="ctr" rtl="0">
              <a:lnSpc>
                <a:spcPct val="100000"/>
              </a:lnSpc>
              <a:spcBef>
                <a:spcPts val="0"/>
              </a:spcBef>
              <a:spcAft>
                <a:spcPts val="0"/>
              </a:spcAft>
              <a:buClr>
                <a:schemeClr val="dk2"/>
              </a:buClr>
              <a:buSzPts val="1400"/>
              <a:buNone/>
              <a:defRPr>
                <a:solidFill>
                  <a:schemeClr val="dk2"/>
                </a:solidFill>
              </a:defRPr>
            </a:lvl4pPr>
            <a:lvl5pPr lvl="4" algn="ctr" rtl="0">
              <a:lnSpc>
                <a:spcPct val="100000"/>
              </a:lnSpc>
              <a:spcBef>
                <a:spcPts val="0"/>
              </a:spcBef>
              <a:spcAft>
                <a:spcPts val="0"/>
              </a:spcAft>
              <a:buClr>
                <a:schemeClr val="dk2"/>
              </a:buClr>
              <a:buSzPts val="1400"/>
              <a:buNone/>
              <a:defRPr>
                <a:solidFill>
                  <a:schemeClr val="dk2"/>
                </a:solidFill>
              </a:defRPr>
            </a:lvl5pPr>
            <a:lvl6pPr lvl="5" algn="ctr" rtl="0">
              <a:lnSpc>
                <a:spcPct val="100000"/>
              </a:lnSpc>
              <a:spcBef>
                <a:spcPts val="0"/>
              </a:spcBef>
              <a:spcAft>
                <a:spcPts val="0"/>
              </a:spcAft>
              <a:buClr>
                <a:schemeClr val="dk2"/>
              </a:buClr>
              <a:buSzPts val="1400"/>
              <a:buNone/>
              <a:defRPr>
                <a:solidFill>
                  <a:schemeClr val="dk2"/>
                </a:solidFill>
              </a:defRPr>
            </a:lvl6pPr>
            <a:lvl7pPr lvl="6" algn="ctr" rtl="0">
              <a:lnSpc>
                <a:spcPct val="100000"/>
              </a:lnSpc>
              <a:spcBef>
                <a:spcPts val="0"/>
              </a:spcBef>
              <a:spcAft>
                <a:spcPts val="0"/>
              </a:spcAft>
              <a:buClr>
                <a:schemeClr val="dk2"/>
              </a:buClr>
              <a:buSzPts val="1400"/>
              <a:buNone/>
              <a:defRPr>
                <a:solidFill>
                  <a:schemeClr val="dk2"/>
                </a:solidFill>
              </a:defRPr>
            </a:lvl7pPr>
            <a:lvl8pPr lvl="7" algn="ctr" rtl="0">
              <a:lnSpc>
                <a:spcPct val="100000"/>
              </a:lnSpc>
              <a:spcBef>
                <a:spcPts val="0"/>
              </a:spcBef>
              <a:spcAft>
                <a:spcPts val="0"/>
              </a:spcAft>
              <a:buClr>
                <a:schemeClr val="dk2"/>
              </a:buClr>
              <a:buSzPts val="1400"/>
              <a:buNone/>
              <a:defRPr>
                <a:solidFill>
                  <a:schemeClr val="dk2"/>
                </a:solidFill>
              </a:defRPr>
            </a:lvl8pPr>
            <a:lvl9pPr lvl="8" algn="ctr" rtl="0">
              <a:lnSpc>
                <a:spcPct val="100000"/>
              </a:lnSpc>
              <a:spcBef>
                <a:spcPts val="0"/>
              </a:spcBef>
              <a:spcAft>
                <a:spcPts val="0"/>
              </a:spcAft>
              <a:buClr>
                <a:schemeClr val="dk2"/>
              </a:buClr>
              <a:buSzPts val="1400"/>
              <a:buNone/>
              <a:defRPr>
                <a:solidFill>
                  <a:schemeClr val="dk2"/>
                </a:solidFill>
              </a:defRPr>
            </a:lvl9pPr>
          </a:lstStyle>
          <a:p>
            <a:endParaRPr/>
          </a:p>
        </p:txBody>
      </p:sp>
      <p:sp>
        <p:nvSpPr>
          <p:cNvPr id="109" name="Google Shape;109;p13"/>
          <p:cNvSpPr txBox="1">
            <a:spLocks noGrp="1"/>
          </p:cNvSpPr>
          <p:nvPr>
            <p:ph type="title" idx="6" hasCustomPrompt="1"/>
          </p:nvPr>
        </p:nvSpPr>
        <p:spPr>
          <a:xfrm>
            <a:off x="1630750" y="2791686"/>
            <a:ext cx="1219800" cy="6555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3600"/>
              <a:buNone/>
              <a:defRPr sz="3600"/>
            </a:lvl1pPr>
            <a:lvl2pPr lvl="1" algn="ctr" rtl="0">
              <a:spcBef>
                <a:spcPts val="0"/>
              </a:spcBef>
              <a:spcAft>
                <a:spcPts val="0"/>
              </a:spcAft>
              <a:buSzPts val="3600"/>
              <a:buNone/>
              <a:defRPr sz="3600"/>
            </a:lvl2pPr>
            <a:lvl3pPr lvl="2" algn="ctr" rtl="0">
              <a:spcBef>
                <a:spcPts val="0"/>
              </a:spcBef>
              <a:spcAft>
                <a:spcPts val="0"/>
              </a:spcAft>
              <a:buSzPts val="3600"/>
              <a:buNone/>
              <a:defRPr sz="3600"/>
            </a:lvl3pPr>
            <a:lvl4pPr lvl="3" algn="ctr" rtl="0">
              <a:spcBef>
                <a:spcPts val="0"/>
              </a:spcBef>
              <a:spcAft>
                <a:spcPts val="0"/>
              </a:spcAft>
              <a:buSzPts val="3600"/>
              <a:buNone/>
              <a:defRPr sz="3600"/>
            </a:lvl4pPr>
            <a:lvl5pPr lvl="4" algn="ctr" rtl="0">
              <a:spcBef>
                <a:spcPts val="0"/>
              </a:spcBef>
              <a:spcAft>
                <a:spcPts val="0"/>
              </a:spcAft>
              <a:buSzPts val="3600"/>
              <a:buNone/>
              <a:defRPr sz="3600"/>
            </a:lvl5pPr>
            <a:lvl6pPr lvl="5" algn="ctr" rtl="0">
              <a:spcBef>
                <a:spcPts val="0"/>
              </a:spcBef>
              <a:spcAft>
                <a:spcPts val="0"/>
              </a:spcAft>
              <a:buSzPts val="3600"/>
              <a:buNone/>
              <a:defRPr sz="3600"/>
            </a:lvl6pPr>
            <a:lvl7pPr lvl="6" algn="ctr" rtl="0">
              <a:spcBef>
                <a:spcPts val="0"/>
              </a:spcBef>
              <a:spcAft>
                <a:spcPts val="0"/>
              </a:spcAft>
              <a:buSzPts val="3600"/>
              <a:buNone/>
              <a:defRPr sz="3600"/>
            </a:lvl7pPr>
            <a:lvl8pPr lvl="7" algn="ctr" rtl="0">
              <a:spcBef>
                <a:spcPts val="0"/>
              </a:spcBef>
              <a:spcAft>
                <a:spcPts val="0"/>
              </a:spcAft>
              <a:buSzPts val="3600"/>
              <a:buNone/>
              <a:defRPr sz="3600"/>
            </a:lvl8pPr>
            <a:lvl9pPr lvl="8" algn="ctr" rtl="0">
              <a:spcBef>
                <a:spcPts val="0"/>
              </a:spcBef>
              <a:spcAft>
                <a:spcPts val="0"/>
              </a:spcAft>
              <a:buSzPts val="3600"/>
              <a:buNone/>
              <a:defRPr sz="3600"/>
            </a:lvl9pPr>
          </a:lstStyle>
          <a:p>
            <a:r>
              <a:t>xx%</a:t>
            </a:r>
          </a:p>
        </p:txBody>
      </p:sp>
      <p:sp>
        <p:nvSpPr>
          <p:cNvPr id="110" name="Google Shape;110;p13"/>
          <p:cNvSpPr txBox="1">
            <a:spLocks noGrp="1"/>
          </p:cNvSpPr>
          <p:nvPr>
            <p:ph type="title" idx="7"/>
          </p:nvPr>
        </p:nvSpPr>
        <p:spPr>
          <a:xfrm>
            <a:off x="3560700" y="1248253"/>
            <a:ext cx="2022600" cy="565800"/>
          </a:xfrm>
          <a:prstGeom prst="rect">
            <a:avLst/>
          </a:prstGeom>
        </p:spPr>
        <p:txBody>
          <a:bodyPr spcFirstLastPara="1" wrap="square" lIns="91425" tIns="91425" rIns="91425" bIns="91425" anchor="b" anchorCtr="0">
            <a:noAutofit/>
          </a:bodyPr>
          <a:lstStyle>
            <a:lvl1pPr lvl="0" algn="ctr" rtl="0">
              <a:spcBef>
                <a:spcPts val="0"/>
              </a:spcBef>
              <a:spcAft>
                <a:spcPts val="0"/>
              </a:spcAft>
              <a:buClr>
                <a:schemeClr val="accent1"/>
              </a:buClr>
              <a:buSzPts val="1600"/>
              <a:buNone/>
              <a:defRPr sz="1600">
                <a:solidFill>
                  <a:schemeClr val="accent1"/>
                </a:solidFill>
              </a:defRPr>
            </a:lvl1pPr>
            <a:lvl2pPr lvl="1" algn="ctr" rtl="0">
              <a:spcBef>
                <a:spcPts val="0"/>
              </a:spcBef>
              <a:spcAft>
                <a:spcPts val="0"/>
              </a:spcAft>
              <a:buClr>
                <a:schemeClr val="accent1"/>
              </a:buClr>
              <a:buSzPts val="4200"/>
              <a:buNone/>
              <a:defRPr sz="4200">
                <a:solidFill>
                  <a:schemeClr val="accent1"/>
                </a:solidFill>
              </a:defRPr>
            </a:lvl2pPr>
            <a:lvl3pPr lvl="2" algn="ctr" rtl="0">
              <a:spcBef>
                <a:spcPts val="0"/>
              </a:spcBef>
              <a:spcAft>
                <a:spcPts val="0"/>
              </a:spcAft>
              <a:buClr>
                <a:schemeClr val="accent1"/>
              </a:buClr>
              <a:buSzPts val="4200"/>
              <a:buNone/>
              <a:defRPr sz="4200">
                <a:solidFill>
                  <a:schemeClr val="accent1"/>
                </a:solidFill>
              </a:defRPr>
            </a:lvl3pPr>
            <a:lvl4pPr lvl="3" algn="ctr" rtl="0">
              <a:spcBef>
                <a:spcPts val="0"/>
              </a:spcBef>
              <a:spcAft>
                <a:spcPts val="0"/>
              </a:spcAft>
              <a:buClr>
                <a:schemeClr val="accent1"/>
              </a:buClr>
              <a:buSzPts val="4200"/>
              <a:buNone/>
              <a:defRPr sz="4200">
                <a:solidFill>
                  <a:schemeClr val="accent1"/>
                </a:solidFill>
              </a:defRPr>
            </a:lvl4pPr>
            <a:lvl5pPr lvl="4" algn="ctr" rtl="0">
              <a:spcBef>
                <a:spcPts val="0"/>
              </a:spcBef>
              <a:spcAft>
                <a:spcPts val="0"/>
              </a:spcAft>
              <a:buClr>
                <a:schemeClr val="accent1"/>
              </a:buClr>
              <a:buSzPts val="4200"/>
              <a:buNone/>
              <a:defRPr sz="4200">
                <a:solidFill>
                  <a:schemeClr val="accent1"/>
                </a:solidFill>
              </a:defRPr>
            </a:lvl5pPr>
            <a:lvl6pPr lvl="5" algn="ctr" rtl="0">
              <a:spcBef>
                <a:spcPts val="0"/>
              </a:spcBef>
              <a:spcAft>
                <a:spcPts val="0"/>
              </a:spcAft>
              <a:buClr>
                <a:schemeClr val="accent1"/>
              </a:buClr>
              <a:buSzPts val="4200"/>
              <a:buNone/>
              <a:defRPr sz="4200">
                <a:solidFill>
                  <a:schemeClr val="accent1"/>
                </a:solidFill>
              </a:defRPr>
            </a:lvl6pPr>
            <a:lvl7pPr lvl="6" algn="ctr" rtl="0">
              <a:spcBef>
                <a:spcPts val="0"/>
              </a:spcBef>
              <a:spcAft>
                <a:spcPts val="0"/>
              </a:spcAft>
              <a:buClr>
                <a:schemeClr val="accent1"/>
              </a:buClr>
              <a:buSzPts val="4200"/>
              <a:buNone/>
              <a:defRPr sz="4200">
                <a:solidFill>
                  <a:schemeClr val="accent1"/>
                </a:solidFill>
              </a:defRPr>
            </a:lvl7pPr>
            <a:lvl8pPr lvl="7" algn="ctr" rtl="0">
              <a:spcBef>
                <a:spcPts val="0"/>
              </a:spcBef>
              <a:spcAft>
                <a:spcPts val="0"/>
              </a:spcAft>
              <a:buClr>
                <a:schemeClr val="accent1"/>
              </a:buClr>
              <a:buSzPts val="4200"/>
              <a:buNone/>
              <a:defRPr sz="4200">
                <a:solidFill>
                  <a:schemeClr val="accent1"/>
                </a:solidFill>
              </a:defRPr>
            </a:lvl8pPr>
            <a:lvl9pPr lvl="8" algn="ctr" rtl="0">
              <a:spcBef>
                <a:spcPts val="0"/>
              </a:spcBef>
              <a:spcAft>
                <a:spcPts val="0"/>
              </a:spcAft>
              <a:buClr>
                <a:schemeClr val="accent1"/>
              </a:buClr>
              <a:buSzPts val="4200"/>
              <a:buNone/>
              <a:defRPr sz="4200">
                <a:solidFill>
                  <a:schemeClr val="accent1"/>
                </a:solidFill>
              </a:defRPr>
            </a:lvl9pPr>
          </a:lstStyle>
          <a:p>
            <a:endParaRPr/>
          </a:p>
        </p:txBody>
      </p:sp>
      <p:sp>
        <p:nvSpPr>
          <p:cNvPr id="111" name="Google Shape;111;p13"/>
          <p:cNvSpPr txBox="1">
            <a:spLocks noGrp="1"/>
          </p:cNvSpPr>
          <p:nvPr>
            <p:ph type="subTitle" idx="8"/>
          </p:nvPr>
        </p:nvSpPr>
        <p:spPr>
          <a:xfrm>
            <a:off x="3560700" y="1749128"/>
            <a:ext cx="2022600" cy="565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dk2"/>
              </a:buClr>
              <a:buSzPts val="1400"/>
              <a:buNone/>
              <a:defRPr sz="1400">
                <a:solidFill>
                  <a:schemeClr val="dk2"/>
                </a:solidFill>
              </a:defRPr>
            </a:lvl1pPr>
            <a:lvl2pPr lvl="1" algn="ctr" rtl="0">
              <a:lnSpc>
                <a:spcPct val="100000"/>
              </a:lnSpc>
              <a:spcBef>
                <a:spcPts val="0"/>
              </a:spcBef>
              <a:spcAft>
                <a:spcPts val="0"/>
              </a:spcAft>
              <a:buClr>
                <a:schemeClr val="dk2"/>
              </a:buClr>
              <a:buSzPts val="1400"/>
              <a:buNone/>
              <a:defRPr>
                <a:solidFill>
                  <a:schemeClr val="dk2"/>
                </a:solidFill>
              </a:defRPr>
            </a:lvl2pPr>
            <a:lvl3pPr lvl="2" algn="ctr" rtl="0">
              <a:lnSpc>
                <a:spcPct val="100000"/>
              </a:lnSpc>
              <a:spcBef>
                <a:spcPts val="0"/>
              </a:spcBef>
              <a:spcAft>
                <a:spcPts val="0"/>
              </a:spcAft>
              <a:buClr>
                <a:schemeClr val="dk2"/>
              </a:buClr>
              <a:buSzPts val="1400"/>
              <a:buNone/>
              <a:defRPr>
                <a:solidFill>
                  <a:schemeClr val="dk2"/>
                </a:solidFill>
              </a:defRPr>
            </a:lvl3pPr>
            <a:lvl4pPr lvl="3" algn="ctr" rtl="0">
              <a:lnSpc>
                <a:spcPct val="100000"/>
              </a:lnSpc>
              <a:spcBef>
                <a:spcPts val="0"/>
              </a:spcBef>
              <a:spcAft>
                <a:spcPts val="0"/>
              </a:spcAft>
              <a:buClr>
                <a:schemeClr val="dk2"/>
              </a:buClr>
              <a:buSzPts val="1400"/>
              <a:buNone/>
              <a:defRPr>
                <a:solidFill>
                  <a:schemeClr val="dk2"/>
                </a:solidFill>
              </a:defRPr>
            </a:lvl4pPr>
            <a:lvl5pPr lvl="4" algn="ctr" rtl="0">
              <a:lnSpc>
                <a:spcPct val="100000"/>
              </a:lnSpc>
              <a:spcBef>
                <a:spcPts val="0"/>
              </a:spcBef>
              <a:spcAft>
                <a:spcPts val="0"/>
              </a:spcAft>
              <a:buClr>
                <a:schemeClr val="dk2"/>
              </a:buClr>
              <a:buSzPts val="1400"/>
              <a:buNone/>
              <a:defRPr>
                <a:solidFill>
                  <a:schemeClr val="dk2"/>
                </a:solidFill>
              </a:defRPr>
            </a:lvl5pPr>
            <a:lvl6pPr lvl="5" algn="ctr" rtl="0">
              <a:lnSpc>
                <a:spcPct val="100000"/>
              </a:lnSpc>
              <a:spcBef>
                <a:spcPts val="0"/>
              </a:spcBef>
              <a:spcAft>
                <a:spcPts val="0"/>
              </a:spcAft>
              <a:buClr>
                <a:schemeClr val="dk2"/>
              </a:buClr>
              <a:buSzPts val="1400"/>
              <a:buNone/>
              <a:defRPr>
                <a:solidFill>
                  <a:schemeClr val="dk2"/>
                </a:solidFill>
              </a:defRPr>
            </a:lvl6pPr>
            <a:lvl7pPr lvl="6" algn="ctr" rtl="0">
              <a:lnSpc>
                <a:spcPct val="100000"/>
              </a:lnSpc>
              <a:spcBef>
                <a:spcPts val="0"/>
              </a:spcBef>
              <a:spcAft>
                <a:spcPts val="0"/>
              </a:spcAft>
              <a:buClr>
                <a:schemeClr val="dk2"/>
              </a:buClr>
              <a:buSzPts val="1400"/>
              <a:buNone/>
              <a:defRPr>
                <a:solidFill>
                  <a:schemeClr val="dk2"/>
                </a:solidFill>
              </a:defRPr>
            </a:lvl7pPr>
            <a:lvl8pPr lvl="7" algn="ctr" rtl="0">
              <a:lnSpc>
                <a:spcPct val="100000"/>
              </a:lnSpc>
              <a:spcBef>
                <a:spcPts val="0"/>
              </a:spcBef>
              <a:spcAft>
                <a:spcPts val="0"/>
              </a:spcAft>
              <a:buClr>
                <a:schemeClr val="dk2"/>
              </a:buClr>
              <a:buSzPts val="1400"/>
              <a:buNone/>
              <a:defRPr>
                <a:solidFill>
                  <a:schemeClr val="dk2"/>
                </a:solidFill>
              </a:defRPr>
            </a:lvl8pPr>
            <a:lvl9pPr lvl="8" algn="ctr" rtl="0">
              <a:lnSpc>
                <a:spcPct val="100000"/>
              </a:lnSpc>
              <a:spcBef>
                <a:spcPts val="0"/>
              </a:spcBef>
              <a:spcAft>
                <a:spcPts val="0"/>
              </a:spcAft>
              <a:buClr>
                <a:schemeClr val="dk2"/>
              </a:buClr>
              <a:buSzPts val="1400"/>
              <a:buNone/>
              <a:defRPr>
                <a:solidFill>
                  <a:schemeClr val="dk2"/>
                </a:solidFill>
              </a:defRPr>
            </a:lvl9pPr>
          </a:lstStyle>
          <a:p>
            <a:endParaRPr/>
          </a:p>
        </p:txBody>
      </p:sp>
      <p:sp>
        <p:nvSpPr>
          <p:cNvPr id="112" name="Google Shape;112;p13"/>
          <p:cNvSpPr txBox="1">
            <a:spLocks noGrp="1"/>
          </p:cNvSpPr>
          <p:nvPr>
            <p:ph type="title" idx="9" hasCustomPrompt="1"/>
          </p:nvPr>
        </p:nvSpPr>
        <p:spPr>
          <a:xfrm>
            <a:off x="3962100" y="719859"/>
            <a:ext cx="1219800" cy="6555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3600"/>
              <a:buNone/>
              <a:defRPr sz="3600"/>
            </a:lvl1pPr>
            <a:lvl2pPr lvl="1" algn="ctr" rtl="0">
              <a:spcBef>
                <a:spcPts val="0"/>
              </a:spcBef>
              <a:spcAft>
                <a:spcPts val="0"/>
              </a:spcAft>
              <a:buSzPts val="3600"/>
              <a:buNone/>
              <a:defRPr sz="3600"/>
            </a:lvl2pPr>
            <a:lvl3pPr lvl="2" algn="ctr" rtl="0">
              <a:spcBef>
                <a:spcPts val="0"/>
              </a:spcBef>
              <a:spcAft>
                <a:spcPts val="0"/>
              </a:spcAft>
              <a:buSzPts val="3600"/>
              <a:buNone/>
              <a:defRPr sz="3600"/>
            </a:lvl3pPr>
            <a:lvl4pPr lvl="3" algn="ctr" rtl="0">
              <a:spcBef>
                <a:spcPts val="0"/>
              </a:spcBef>
              <a:spcAft>
                <a:spcPts val="0"/>
              </a:spcAft>
              <a:buSzPts val="3600"/>
              <a:buNone/>
              <a:defRPr sz="3600"/>
            </a:lvl4pPr>
            <a:lvl5pPr lvl="4" algn="ctr" rtl="0">
              <a:spcBef>
                <a:spcPts val="0"/>
              </a:spcBef>
              <a:spcAft>
                <a:spcPts val="0"/>
              </a:spcAft>
              <a:buSzPts val="3600"/>
              <a:buNone/>
              <a:defRPr sz="3600"/>
            </a:lvl5pPr>
            <a:lvl6pPr lvl="5" algn="ctr" rtl="0">
              <a:spcBef>
                <a:spcPts val="0"/>
              </a:spcBef>
              <a:spcAft>
                <a:spcPts val="0"/>
              </a:spcAft>
              <a:buSzPts val="3600"/>
              <a:buNone/>
              <a:defRPr sz="3600"/>
            </a:lvl6pPr>
            <a:lvl7pPr lvl="6" algn="ctr" rtl="0">
              <a:spcBef>
                <a:spcPts val="0"/>
              </a:spcBef>
              <a:spcAft>
                <a:spcPts val="0"/>
              </a:spcAft>
              <a:buSzPts val="3600"/>
              <a:buNone/>
              <a:defRPr sz="3600"/>
            </a:lvl7pPr>
            <a:lvl8pPr lvl="7" algn="ctr" rtl="0">
              <a:spcBef>
                <a:spcPts val="0"/>
              </a:spcBef>
              <a:spcAft>
                <a:spcPts val="0"/>
              </a:spcAft>
              <a:buSzPts val="3600"/>
              <a:buNone/>
              <a:defRPr sz="3600"/>
            </a:lvl8pPr>
            <a:lvl9pPr lvl="8" algn="ctr" rtl="0">
              <a:spcBef>
                <a:spcPts val="0"/>
              </a:spcBef>
              <a:spcAft>
                <a:spcPts val="0"/>
              </a:spcAft>
              <a:buSzPts val="3600"/>
              <a:buNone/>
              <a:defRPr sz="3600"/>
            </a:lvl9pPr>
          </a:lstStyle>
          <a:p>
            <a:r>
              <a:t>xx%</a:t>
            </a:r>
          </a:p>
        </p:txBody>
      </p:sp>
      <p:sp>
        <p:nvSpPr>
          <p:cNvPr id="113" name="Google Shape;113;p13"/>
          <p:cNvSpPr txBox="1">
            <a:spLocks noGrp="1"/>
          </p:cNvSpPr>
          <p:nvPr>
            <p:ph type="title" idx="13"/>
          </p:nvPr>
        </p:nvSpPr>
        <p:spPr>
          <a:xfrm>
            <a:off x="3560700" y="3320079"/>
            <a:ext cx="2022600" cy="565800"/>
          </a:xfrm>
          <a:prstGeom prst="rect">
            <a:avLst/>
          </a:prstGeom>
        </p:spPr>
        <p:txBody>
          <a:bodyPr spcFirstLastPara="1" wrap="square" lIns="91425" tIns="91425" rIns="91425" bIns="91425" anchor="b" anchorCtr="0">
            <a:noAutofit/>
          </a:bodyPr>
          <a:lstStyle>
            <a:lvl1pPr lvl="0" algn="ctr" rtl="0">
              <a:spcBef>
                <a:spcPts val="0"/>
              </a:spcBef>
              <a:spcAft>
                <a:spcPts val="0"/>
              </a:spcAft>
              <a:buClr>
                <a:schemeClr val="accent1"/>
              </a:buClr>
              <a:buSzPts val="1600"/>
              <a:buNone/>
              <a:defRPr sz="1600">
                <a:solidFill>
                  <a:schemeClr val="accent1"/>
                </a:solidFill>
              </a:defRPr>
            </a:lvl1pPr>
            <a:lvl2pPr lvl="1" algn="ctr" rtl="0">
              <a:spcBef>
                <a:spcPts val="0"/>
              </a:spcBef>
              <a:spcAft>
                <a:spcPts val="0"/>
              </a:spcAft>
              <a:buClr>
                <a:schemeClr val="accent1"/>
              </a:buClr>
              <a:buSzPts val="4200"/>
              <a:buNone/>
              <a:defRPr sz="4200">
                <a:solidFill>
                  <a:schemeClr val="accent1"/>
                </a:solidFill>
              </a:defRPr>
            </a:lvl2pPr>
            <a:lvl3pPr lvl="2" algn="ctr" rtl="0">
              <a:spcBef>
                <a:spcPts val="0"/>
              </a:spcBef>
              <a:spcAft>
                <a:spcPts val="0"/>
              </a:spcAft>
              <a:buClr>
                <a:schemeClr val="accent1"/>
              </a:buClr>
              <a:buSzPts val="4200"/>
              <a:buNone/>
              <a:defRPr sz="4200">
                <a:solidFill>
                  <a:schemeClr val="accent1"/>
                </a:solidFill>
              </a:defRPr>
            </a:lvl3pPr>
            <a:lvl4pPr lvl="3" algn="ctr" rtl="0">
              <a:spcBef>
                <a:spcPts val="0"/>
              </a:spcBef>
              <a:spcAft>
                <a:spcPts val="0"/>
              </a:spcAft>
              <a:buClr>
                <a:schemeClr val="accent1"/>
              </a:buClr>
              <a:buSzPts val="4200"/>
              <a:buNone/>
              <a:defRPr sz="4200">
                <a:solidFill>
                  <a:schemeClr val="accent1"/>
                </a:solidFill>
              </a:defRPr>
            </a:lvl4pPr>
            <a:lvl5pPr lvl="4" algn="ctr" rtl="0">
              <a:spcBef>
                <a:spcPts val="0"/>
              </a:spcBef>
              <a:spcAft>
                <a:spcPts val="0"/>
              </a:spcAft>
              <a:buClr>
                <a:schemeClr val="accent1"/>
              </a:buClr>
              <a:buSzPts val="4200"/>
              <a:buNone/>
              <a:defRPr sz="4200">
                <a:solidFill>
                  <a:schemeClr val="accent1"/>
                </a:solidFill>
              </a:defRPr>
            </a:lvl5pPr>
            <a:lvl6pPr lvl="5" algn="ctr" rtl="0">
              <a:spcBef>
                <a:spcPts val="0"/>
              </a:spcBef>
              <a:spcAft>
                <a:spcPts val="0"/>
              </a:spcAft>
              <a:buClr>
                <a:schemeClr val="accent1"/>
              </a:buClr>
              <a:buSzPts val="4200"/>
              <a:buNone/>
              <a:defRPr sz="4200">
                <a:solidFill>
                  <a:schemeClr val="accent1"/>
                </a:solidFill>
              </a:defRPr>
            </a:lvl6pPr>
            <a:lvl7pPr lvl="6" algn="ctr" rtl="0">
              <a:spcBef>
                <a:spcPts val="0"/>
              </a:spcBef>
              <a:spcAft>
                <a:spcPts val="0"/>
              </a:spcAft>
              <a:buClr>
                <a:schemeClr val="accent1"/>
              </a:buClr>
              <a:buSzPts val="4200"/>
              <a:buNone/>
              <a:defRPr sz="4200">
                <a:solidFill>
                  <a:schemeClr val="accent1"/>
                </a:solidFill>
              </a:defRPr>
            </a:lvl7pPr>
            <a:lvl8pPr lvl="7" algn="ctr" rtl="0">
              <a:spcBef>
                <a:spcPts val="0"/>
              </a:spcBef>
              <a:spcAft>
                <a:spcPts val="0"/>
              </a:spcAft>
              <a:buClr>
                <a:schemeClr val="accent1"/>
              </a:buClr>
              <a:buSzPts val="4200"/>
              <a:buNone/>
              <a:defRPr sz="4200">
                <a:solidFill>
                  <a:schemeClr val="accent1"/>
                </a:solidFill>
              </a:defRPr>
            </a:lvl8pPr>
            <a:lvl9pPr lvl="8" algn="ctr" rtl="0">
              <a:spcBef>
                <a:spcPts val="0"/>
              </a:spcBef>
              <a:spcAft>
                <a:spcPts val="0"/>
              </a:spcAft>
              <a:buClr>
                <a:schemeClr val="accent1"/>
              </a:buClr>
              <a:buSzPts val="4200"/>
              <a:buNone/>
              <a:defRPr sz="4200">
                <a:solidFill>
                  <a:schemeClr val="accent1"/>
                </a:solidFill>
              </a:defRPr>
            </a:lvl9pPr>
          </a:lstStyle>
          <a:p>
            <a:endParaRPr/>
          </a:p>
        </p:txBody>
      </p:sp>
      <p:sp>
        <p:nvSpPr>
          <p:cNvPr id="114" name="Google Shape;114;p13"/>
          <p:cNvSpPr txBox="1">
            <a:spLocks noGrp="1"/>
          </p:cNvSpPr>
          <p:nvPr>
            <p:ph type="subTitle" idx="14"/>
          </p:nvPr>
        </p:nvSpPr>
        <p:spPr>
          <a:xfrm>
            <a:off x="3560700" y="3820954"/>
            <a:ext cx="2022600" cy="565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dk2"/>
              </a:buClr>
              <a:buSzPts val="1400"/>
              <a:buNone/>
              <a:defRPr sz="1400">
                <a:solidFill>
                  <a:schemeClr val="dk2"/>
                </a:solidFill>
              </a:defRPr>
            </a:lvl1pPr>
            <a:lvl2pPr lvl="1" algn="ctr" rtl="0">
              <a:lnSpc>
                <a:spcPct val="100000"/>
              </a:lnSpc>
              <a:spcBef>
                <a:spcPts val="0"/>
              </a:spcBef>
              <a:spcAft>
                <a:spcPts val="0"/>
              </a:spcAft>
              <a:buClr>
                <a:schemeClr val="dk2"/>
              </a:buClr>
              <a:buSzPts val="1400"/>
              <a:buNone/>
              <a:defRPr>
                <a:solidFill>
                  <a:schemeClr val="dk2"/>
                </a:solidFill>
              </a:defRPr>
            </a:lvl2pPr>
            <a:lvl3pPr lvl="2" algn="ctr" rtl="0">
              <a:lnSpc>
                <a:spcPct val="100000"/>
              </a:lnSpc>
              <a:spcBef>
                <a:spcPts val="0"/>
              </a:spcBef>
              <a:spcAft>
                <a:spcPts val="0"/>
              </a:spcAft>
              <a:buClr>
                <a:schemeClr val="dk2"/>
              </a:buClr>
              <a:buSzPts val="1400"/>
              <a:buNone/>
              <a:defRPr>
                <a:solidFill>
                  <a:schemeClr val="dk2"/>
                </a:solidFill>
              </a:defRPr>
            </a:lvl3pPr>
            <a:lvl4pPr lvl="3" algn="ctr" rtl="0">
              <a:lnSpc>
                <a:spcPct val="100000"/>
              </a:lnSpc>
              <a:spcBef>
                <a:spcPts val="0"/>
              </a:spcBef>
              <a:spcAft>
                <a:spcPts val="0"/>
              </a:spcAft>
              <a:buClr>
                <a:schemeClr val="dk2"/>
              </a:buClr>
              <a:buSzPts val="1400"/>
              <a:buNone/>
              <a:defRPr>
                <a:solidFill>
                  <a:schemeClr val="dk2"/>
                </a:solidFill>
              </a:defRPr>
            </a:lvl4pPr>
            <a:lvl5pPr lvl="4" algn="ctr" rtl="0">
              <a:lnSpc>
                <a:spcPct val="100000"/>
              </a:lnSpc>
              <a:spcBef>
                <a:spcPts val="0"/>
              </a:spcBef>
              <a:spcAft>
                <a:spcPts val="0"/>
              </a:spcAft>
              <a:buClr>
                <a:schemeClr val="dk2"/>
              </a:buClr>
              <a:buSzPts val="1400"/>
              <a:buNone/>
              <a:defRPr>
                <a:solidFill>
                  <a:schemeClr val="dk2"/>
                </a:solidFill>
              </a:defRPr>
            </a:lvl5pPr>
            <a:lvl6pPr lvl="5" algn="ctr" rtl="0">
              <a:lnSpc>
                <a:spcPct val="100000"/>
              </a:lnSpc>
              <a:spcBef>
                <a:spcPts val="0"/>
              </a:spcBef>
              <a:spcAft>
                <a:spcPts val="0"/>
              </a:spcAft>
              <a:buClr>
                <a:schemeClr val="dk2"/>
              </a:buClr>
              <a:buSzPts val="1400"/>
              <a:buNone/>
              <a:defRPr>
                <a:solidFill>
                  <a:schemeClr val="dk2"/>
                </a:solidFill>
              </a:defRPr>
            </a:lvl6pPr>
            <a:lvl7pPr lvl="6" algn="ctr" rtl="0">
              <a:lnSpc>
                <a:spcPct val="100000"/>
              </a:lnSpc>
              <a:spcBef>
                <a:spcPts val="0"/>
              </a:spcBef>
              <a:spcAft>
                <a:spcPts val="0"/>
              </a:spcAft>
              <a:buClr>
                <a:schemeClr val="dk2"/>
              </a:buClr>
              <a:buSzPts val="1400"/>
              <a:buNone/>
              <a:defRPr>
                <a:solidFill>
                  <a:schemeClr val="dk2"/>
                </a:solidFill>
              </a:defRPr>
            </a:lvl7pPr>
            <a:lvl8pPr lvl="7" algn="ctr" rtl="0">
              <a:lnSpc>
                <a:spcPct val="100000"/>
              </a:lnSpc>
              <a:spcBef>
                <a:spcPts val="0"/>
              </a:spcBef>
              <a:spcAft>
                <a:spcPts val="0"/>
              </a:spcAft>
              <a:buClr>
                <a:schemeClr val="dk2"/>
              </a:buClr>
              <a:buSzPts val="1400"/>
              <a:buNone/>
              <a:defRPr>
                <a:solidFill>
                  <a:schemeClr val="dk2"/>
                </a:solidFill>
              </a:defRPr>
            </a:lvl8pPr>
            <a:lvl9pPr lvl="8" algn="ctr" rtl="0">
              <a:lnSpc>
                <a:spcPct val="100000"/>
              </a:lnSpc>
              <a:spcBef>
                <a:spcPts val="0"/>
              </a:spcBef>
              <a:spcAft>
                <a:spcPts val="0"/>
              </a:spcAft>
              <a:buClr>
                <a:schemeClr val="dk2"/>
              </a:buClr>
              <a:buSzPts val="1400"/>
              <a:buNone/>
              <a:defRPr>
                <a:solidFill>
                  <a:schemeClr val="dk2"/>
                </a:solidFill>
              </a:defRPr>
            </a:lvl9pPr>
          </a:lstStyle>
          <a:p>
            <a:endParaRPr/>
          </a:p>
        </p:txBody>
      </p:sp>
      <p:sp>
        <p:nvSpPr>
          <p:cNvPr id="115" name="Google Shape;115;p13"/>
          <p:cNvSpPr txBox="1">
            <a:spLocks noGrp="1"/>
          </p:cNvSpPr>
          <p:nvPr>
            <p:ph type="title" idx="15" hasCustomPrompt="1"/>
          </p:nvPr>
        </p:nvSpPr>
        <p:spPr>
          <a:xfrm>
            <a:off x="3962100" y="2791686"/>
            <a:ext cx="1219800" cy="6555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3600"/>
              <a:buNone/>
              <a:defRPr sz="3600"/>
            </a:lvl1pPr>
            <a:lvl2pPr lvl="1" algn="ctr" rtl="0">
              <a:spcBef>
                <a:spcPts val="0"/>
              </a:spcBef>
              <a:spcAft>
                <a:spcPts val="0"/>
              </a:spcAft>
              <a:buSzPts val="3600"/>
              <a:buNone/>
              <a:defRPr sz="3600"/>
            </a:lvl2pPr>
            <a:lvl3pPr lvl="2" algn="ctr" rtl="0">
              <a:spcBef>
                <a:spcPts val="0"/>
              </a:spcBef>
              <a:spcAft>
                <a:spcPts val="0"/>
              </a:spcAft>
              <a:buSzPts val="3600"/>
              <a:buNone/>
              <a:defRPr sz="3600"/>
            </a:lvl3pPr>
            <a:lvl4pPr lvl="3" algn="ctr" rtl="0">
              <a:spcBef>
                <a:spcPts val="0"/>
              </a:spcBef>
              <a:spcAft>
                <a:spcPts val="0"/>
              </a:spcAft>
              <a:buSzPts val="3600"/>
              <a:buNone/>
              <a:defRPr sz="3600"/>
            </a:lvl4pPr>
            <a:lvl5pPr lvl="4" algn="ctr" rtl="0">
              <a:spcBef>
                <a:spcPts val="0"/>
              </a:spcBef>
              <a:spcAft>
                <a:spcPts val="0"/>
              </a:spcAft>
              <a:buSzPts val="3600"/>
              <a:buNone/>
              <a:defRPr sz="3600"/>
            </a:lvl5pPr>
            <a:lvl6pPr lvl="5" algn="ctr" rtl="0">
              <a:spcBef>
                <a:spcPts val="0"/>
              </a:spcBef>
              <a:spcAft>
                <a:spcPts val="0"/>
              </a:spcAft>
              <a:buSzPts val="3600"/>
              <a:buNone/>
              <a:defRPr sz="3600"/>
            </a:lvl6pPr>
            <a:lvl7pPr lvl="6" algn="ctr" rtl="0">
              <a:spcBef>
                <a:spcPts val="0"/>
              </a:spcBef>
              <a:spcAft>
                <a:spcPts val="0"/>
              </a:spcAft>
              <a:buSzPts val="3600"/>
              <a:buNone/>
              <a:defRPr sz="3600"/>
            </a:lvl7pPr>
            <a:lvl8pPr lvl="7" algn="ctr" rtl="0">
              <a:spcBef>
                <a:spcPts val="0"/>
              </a:spcBef>
              <a:spcAft>
                <a:spcPts val="0"/>
              </a:spcAft>
              <a:buSzPts val="3600"/>
              <a:buNone/>
              <a:defRPr sz="3600"/>
            </a:lvl8pPr>
            <a:lvl9pPr lvl="8" algn="ctr" rtl="0">
              <a:spcBef>
                <a:spcPts val="0"/>
              </a:spcBef>
              <a:spcAft>
                <a:spcPts val="0"/>
              </a:spcAft>
              <a:buSzPts val="3600"/>
              <a:buNone/>
              <a:defRPr sz="3600"/>
            </a:lvl9pPr>
          </a:lstStyle>
          <a:p>
            <a:r>
              <a:t>xx%</a:t>
            </a:r>
          </a:p>
        </p:txBody>
      </p:sp>
      <p:sp>
        <p:nvSpPr>
          <p:cNvPr id="116" name="Google Shape;116;p13"/>
          <p:cNvSpPr txBox="1">
            <a:spLocks noGrp="1"/>
          </p:cNvSpPr>
          <p:nvPr>
            <p:ph type="title" idx="16"/>
          </p:nvPr>
        </p:nvSpPr>
        <p:spPr>
          <a:xfrm>
            <a:off x="5892050" y="1248253"/>
            <a:ext cx="2022600" cy="565800"/>
          </a:xfrm>
          <a:prstGeom prst="rect">
            <a:avLst/>
          </a:prstGeom>
        </p:spPr>
        <p:txBody>
          <a:bodyPr spcFirstLastPara="1" wrap="square" lIns="91425" tIns="91425" rIns="91425" bIns="91425" anchor="b" anchorCtr="0">
            <a:noAutofit/>
          </a:bodyPr>
          <a:lstStyle>
            <a:lvl1pPr lvl="0" algn="ctr" rtl="0">
              <a:spcBef>
                <a:spcPts val="0"/>
              </a:spcBef>
              <a:spcAft>
                <a:spcPts val="0"/>
              </a:spcAft>
              <a:buClr>
                <a:schemeClr val="accent1"/>
              </a:buClr>
              <a:buSzPts val="1600"/>
              <a:buNone/>
              <a:defRPr sz="1600">
                <a:solidFill>
                  <a:schemeClr val="accent1"/>
                </a:solidFill>
              </a:defRPr>
            </a:lvl1pPr>
            <a:lvl2pPr lvl="1" algn="ctr" rtl="0">
              <a:spcBef>
                <a:spcPts val="0"/>
              </a:spcBef>
              <a:spcAft>
                <a:spcPts val="0"/>
              </a:spcAft>
              <a:buClr>
                <a:schemeClr val="accent1"/>
              </a:buClr>
              <a:buSzPts val="4200"/>
              <a:buNone/>
              <a:defRPr sz="4200">
                <a:solidFill>
                  <a:schemeClr val="accent1"/>
                </a:solidFill>
              </a:defRPr>
            </a:lvl2pPr>
            <a:lvl3pPr lvl="2" algn="ctr" rtl="0">
              <a:spcBef>
                <a:spcPts val="0"/>
              </a:spcBef>
              <a:spcAft>
                <a:spcPts val="0"/>
              </a:spcAft>
              <a:buClr>
                <a:schemeClr val="accent1"/>
              </a:buClr>
              <a:buSzPts val="4200"/>
              <a:buNone/>
              <a:defRPr sz="4200">
                <a:solidFill>
                  <a:schemeClr val="accent1"/>
                </a:solidFill>
              </a:defRPr>
            </a:lvl3pPr>
            <a:lvl4pPr lvl="3" algn="ctr" rtl="0">
              <a:spcBef>
                <a:spcPts val="0"/>
              </a:spcBef>
              <a:spcAft>
                <a:spcPts val="0"/>
              </a:spcAft>
              <a:buClr>
                <a:schemeClr val="accent1"/>
              </a:buClr>
              <a:buSzPts val="4200"/>
              <a:buNone/>
              <a:defRPr sz="4200">
                <a:solidFill>
                  <a:schemeClr val="accent1"/>
                </a:solidFill>
              </a:defRPr>
            </a:lvl4pPr>
            <a:lvl5pPr lvl="4" algn="ctr" rtl="0">
              <a:spcBef>
                <a:spcPts val="0"/>
              </a:spcBef>
              <a:spcAft>
                <a:spcPts val="0"/>
              </a:spcAft>
              <a:buClr>
                <a:schemeClr val="accent1"/>
              </a:buClr>
              <a:buSzPts val="4200"/>
              <a:buNone/>
              <a:defRPr sz="4200">
                <a:solidFill>
                  <a:schemeClr val="accent1"/>
                </a:solidFill>
              </a:defRPr>
            </a:lvl5pPr>
            <a:lvl6pPr lvl="5" algn="ctr" rtl="0">
              <a:spcBef>
                <a:spcPts val="0"/>
              </a:spcBef>
              <a:spcAft>
                <a:spcPts val="0"/>
              </a:spcAft>
              <a:buClr>
                <a:schemeClr val="accent1"/>
              </a:buClr>
              <a:buSzPts val="4200"/>
              <a:buNone/>
              <a:defRPr sz="4200">
                <a:solidFill>
                  <a:schemeClr val="accent1"/>
                </a:solidFill>
              </a:defRPr>
            </a:lvl6pPr>
            <a:lvl7pPr lvl="6" algn="ctr" rtl="0">
              <a:spcBef>
                <a:spcPts val="0"/>
              </a:spcBef>
              <a:spcAft>
                <a:spcPts val="0"/>
              </a:spcAft>
              <a:buClr>
                <a:schemeClr val="accent1"/>
              </a:buClr>
              <a:buSzPts val="4200"/>
              <a:buNone/>
              <a:defRPr sz="4200">
                <a:solidFill>
                  <a:schemeClr val="accent1"/>
                </a:solidFill>
              </a:defRPr>
            </a:lvl7pPr>
            <a:lvl8pPr lvl="7" algn="ctr" rtl="0">
              <a:spcBef>
                <a:spcPts val="0"/>
              </a:spcBef>
              <a:spcAft>
                <a:spcPts val="0"/>
              </a:spcAft>
              <a:buClr>
                <a:schemeClr val="accent1"/>
              </a:buClr>
              <a:buSzPts val="4200"/>
              <a:buNone/>
              <a:defRPr sz="4200">
                <a:solidFill>
                  <a:schemeClr val="accent1"/>
                </a:solidFill>
              </a:defRPr>
            </a:lvl8pPr>
            <a:lvl9pPr lvl="8" algn="ctr" rtl="0">
              <a:spcBef>
                <a:spcPts val="0"/>
              </a:spcBef>
              <a:spcAft>
                <a:spcPts val="0"/>
              </a:spcAft>
              <a:buClr>
                <a:schemeClr val="accent1"/>
              </a:buClr>
              <a:buSzPts val="4200"/>
              <a:buNone/>
              <a:defRPr sz="4200">
                <a:solidFill>
                  <a:schemeClr val="accent1"/>
                </a:solidFill>
              </a:defRPr>
            </a:lvl9pPr>
          </a:lstStyle>
          <a:p>
            <a:endParaRPr/>
          </a:p>
        </p:txBody>
      </p:sp>
      <p:sp>
        <p:nvSpPr>
          <p:cNvPr id="117" name="Google Shape;117;p13"/>
          <p:cNvSpPr txBox="1">
            <a:spLocks noGrp="1"/>
          </p:cNvSpPr>
          <p:nvPr>
            <p:ph type="subTitle" idx="17"/>
          </p:nvPr>
        </p:nvSpPr>
        <p:spPr>
          <a:xfrm>
            <a:off x="5892050" y="1749128"/>
            <a:ext cx="2022600" cy="565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dk2"/>
              </a:buClr>
              <a:buSzPts val="1400"/>
              <a:buNone/>
              <a:defRPr sz="1400">
                <a:solidFill>
                  <a:schemeClr val="dk2"/>
                </a:solidFill>
              </a:defRPr>
            </a:lvl1pPr>
            <a:lvl2pPr lvl="1" algn="ctr" rtl="0">
              <a:lnSpc>
                <a:spcPct val="100000"/>
              </a:lnSpc>
              <a:spcBef>
                <a:spcPts val="0"/>
              </a:spcBef>
              <a:spcAft>
                <a:spcPts val="0"/>
              </a:spcAft>
              <a:buClr>
                <a:schemeClr val="dk2"/>
              </a:buClr>
              <a:buSzPts val="1400"/>
              <a:buNone/>
              <a:defRPr>
                <a:solidFill>
                  <a:schemeClr val="dk2"/>
                </a:solidFill>
              </a:defRPr>
            </a:lvl2pPr>
            <a:lvl3pPr lvl="2" algn="ctr" rtl="0">
              <a:lnSpc>
                <a:spcPct val="100000"/>
              </a:lnSpc>
              <a:spcBef>
                <a:spcPts val="0"/>
              </a:spcBef>
              <a:spcAft>
                <a:spcPts val="0"/>
              </a:spcAft>
              <a:buClr>
                <a:schemeClr val="dk2"/>
              </a:buClr>
              <a:buSzPts val="1400"/>
              <a:buNone/>
              <a:defRPr>
                <a:solidFill>
                  <a:schemeClr val="dk2"/>
                </a:solidFill>
              </a:defRPr>
            </a:lvl3pPr>
            <a:lvl4pPr lvl="3" algn="ctr" rtl="0">
              <a:lnSpc>
                <a:spcPct val="100000"/>
              </a:lnSpc>
              <a:spcBef>
                <a:spcPts val="0"/>
              </a:spcBef>
              <a:spcAft>
                <a:spcPts val="0"/>
              </a:spcAft>
              <a:buClr>
                <a:schemeClr val="dk2"/>
              </a:buClr>
              <a:buSzPts val="1400"/>
              <a:buNone/>
              <a:defRPr>
                <a:solidFill>
                  <a:schemeClr val="dk2"/>
                </a:solidFill>
              </a:defRPr>
            </a:lvl4pPr>
            <a:lvl5pPr lvl="4" algn="ctr" rtl="0">
              <a:lnSpc>
                <a:spcPct val="100000"/>
              </a:lnSpc>
              <a:spcBef>
                <a:spcPts val="0"/>
              </a:spcBef>
              <a:spcAft>
                <a:spcPts val="0"/>
              </a:spcAft>
              <a:buClr>
                <a:schemeClr val="dk2"/>
              </a:buClr>
              <a:buSzPts val="1400"/>
              <a:buNone/>
              <a:defRPr>
                <a:solidFill>
                  <a:schemeClr val="dk2"/>
                </a:solidFill>
              </a:defRPr>
            </a:lvl5pPr>
            <a:lvl6pPr lvl="5" algn="ctr" rtl="0">
              <a:lnSpc>
                <a:spcPct val="100000"/>
              </a:lnSpc>
              <a:spcBef>
                <a:spcPts val="0"/>
              </a:spcBef>
              <a:spcAft>
                <a:spcPts val="0"/>
              </a:spcAft>
              <a:buClr>
                <a:schemeClr val="dk2"/>
              </a:buClr>
              <a:buSzPts val="1400"/>
              <a:buNone/>
              <a:defRPr>
                <a:solidFill>
                  <a:schemeClr val="dk2"/>
                </a:solidFill>
              </a:defRPr>
            </a:lvl6pPr>
            <a:lvl7pPr lvl="6" algn="ctr" rtl="0">
              <a:lnSpc>
                <a:spcPct val="100000"/>
              </a:lnSpc>
              <a:spcBef>
                <a:spcPts val="0"/>
              </a:spcBef>
              <a:spcAft>
                <a:spcPts val="0"/>
              </a:spcAft>
              <a:buClr>
                <a:schemeClr val="dk2"/>
              </a:buClr>
              <a:buSzPts val="1400"/>
              <a:buNone/>
              <a:defRPr>
                <a:solidFill>
                  <a:schemeClr val="dk2"/>
                </a:solidFill>
              </a:defRPr>
            </a:lvl7pPr>
            <a:lvl8pPr lvl="7" algn="ctr" rtl="0">
              <a:lnSpc>
                <a:spcPct val="100000"/>
              </a:lnSpc>
              <a:spcBef>
                <a:spcPts val="0"/>
              </a:spcBef>
              <a:spcAft>
                <a:spcPts val="0"/>
              </a:spcAft>
              <a:buClr>
                <a:schemeClr val="dk2"/>
              </a:buClr>
              <a:buSzPts val="1400"/>
              <a:buNone/>
              <a:defRPr>
                <a:solidFill>
                  <a:schemeClr val="dk2"/>
                </a:solidFill>
              </a:defRPr>
            </a:lvl8pPr>
            <a:lvl9pPr lvl="8" algn="ctr" rtl="0">
              <a:lnSpc>
                <a:spcPct val="100000"/>
              </a:lnSpc>
              <a:spcBef>
                <a:spcPts val="0"/>
              </a:spcBef>
              <a:spcAft>
                <a:spcPts val="0"/>
              </a:spcAft>
              <a:buClr>
                <a:schemeClr val="dk2"/>
              </a:buClr>
              <a:buSzPts val="1400"/>
              <a:buNone/>
              <a:defRPr>
                <a:solidFill>
                  <a:schemeClr val="dk2"/>
                </a:solidFill>
              </a:defRPr>
            </a:lvl9pPr>
          </a:lstStyle>
          <a:p>
            <a:endParaRPr/>
          </a:p>
        </p:txBody>
      </p:sp>
      <p:sp>
        <p:nvSpPr>
          <p:cNvPr id="118" name="Google Shape;118;p13"/>
          <p:cNvSpPr txBox="1">
            <a:spLocks noGrp="1"/>
          </p:cNvSpPr>
          <p:nvPr>
            <p:ph type="title" idx="18" hasCustomPrompt="1"/>
          </p:nvPr>
        </p:nvSpPr>
        <p:spPr>
          <a:xfrm>
            <a:off x="6293450" y="719859"/>
            <a:ext cx="1219800" cy="6555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3600"/>
              <a:buNone/>
              <a:defRPr sz="3600"/>
            </a:lvl1pPr>
            <a:lvl2pPr lvl="1" algn="ctr" rtl="0">
              <a:spcBef>
                <a:spcPts val="0"/>
              </a:spcBef>
              <a:spcAft>
                <a:spcPts val="0"/>
              </a:spcAft>
              <a:buSzPts val="3600"/>
              <a:buNone/>
              <a:defRPr sz="3600"/>
            </a:lvl2pPr>
            <a:lvl3pPr lvl="2" algn="ctr" rtl="0">
              <a:spcBef>
                <a:spcPts val="0"/>
              </a:spcBef>
              <a:spcAft>
                <a:spcPts val="0"/>
              </a:spcAft>
              <a:buSzPts val="3600"/>
              <a:buNone/>
              <a:defRPr sz="3600"/>
            </a:lvl3pPr>
            <a:lvl4pPr lvl="3" algn="ctr" rtl="0">
              <a:spcBef>
                <a:spcPts val="0"/>
              </a:spcBef>
              <a:spcAft>
                <a:spcPts val="0"/>
              </a:spcAft>
              <a:buSzPts val="3600"/>
              <a:buNone/>
              <a:defRPr sz="3600"/>
            </a:lvl4pPr>
            <a:lvl5pPr lvl="4" algn="ctr" rtl="0">
              <a:spcBef>
                <a:spcPts val="0"/>
              </a:spcBef>
              <a:spcAft>
                <a:spcPts val="0"/>
              </a:spcAft>
              <a:buSzPts val="3600"/>
              <a:buNone/>
              <a:defRPr sz="3600"/>
            </a:lvl5pPr>
            <a:lvl6pPr lvl="5" algn="ctr" rtl="0">
              <a:spcBef>
                <a:spcPts val="0"/>
              </a:spcBef>
              <a:spcAft>
                <a:spcPts val="0"/>
              </a:spcAft>
              <a:buSzPts val="3600"/>
              <a:buNone/>
              <a:defRPr sz="3600"/>
            </a:lvl6pPr>
            <a:lvl7pPr lvl="6" algn="ctr" rtl="0">
              <a:spcBef>
                <a:spcPts val="0"/>
              </a:spcBef>
              <a:spcAft>
                <a:spcPts val="0"/>
              </a:spcAft>
              <a:buSzPts val="3600"/>
              <a:buNone/>
              <a:defRPr sz="3600"/>
            </a:lvl7pPr>
            <a:lvl8pPr lvl="7" algn="ctr" rtl="0">
              <a:spcBef>
                <a:spcPts val="0"/>
              </a:spcBef>
              <a:spcAft>
                <a:spcPts val="0"/>
              </a:spcAft>
              <a:buSzPts val="3600"/>
              <a:buNone/>
              <a:defRPr sz="3600"/>
            </a:lvl8pPr>
            <a:lvl9pPr lvl="8" algn="ctr" rtl="0">
              <a:spcBef>
                <a:spcPts val="0"/>
              </a:spcBef>
              <a:spcAft>
                <a:spcPts val="0"/>
              </a:spcAft>
              <a:buSzPts val="3600"/>
              <a:buNone/>
              <a:defRPr sz="3600"/>
            </a:lvl9pPr>
          </a:lstStyle>
          <a:p>
            <a:r>
              <a:t>xx%</a:t>
            </a:r>
          </a:p>
        </p:txBody>
      </p:sp>
      <p:sp>
        <p:nvSpPr>
          <p:cNvPr id="119" name="Google Shape;119;p13"/>
          <p:cNvSpPr txBox="1">
            <a:spLocks noGrp="1"/>
          </p:cNvSpPr>
          <p:nvPr>
            <p:ph type="title" idx="19"/>
          </p:nvPr>
        </p:nvSpPr>
        <p:spPr>
          <a:xfrm>
            <a:off x="5892050" y="3320079"/>
            <a:ext cx="2022600" cy="565800"/>
          </a:xfrm>
          <a:prstGeom prst="rect">
            <a:avLst/>
          </a:prstGeom>
        </p:spPr>
        <p:txBody>
          <a:bodyPr spcFirstLastPara="1" wrap="square" lIns="91425" tIns="91425" rIns="91425" bIns="91425" anchor="b" anchorCtr="0">
            <a:noAutofit/>
          </a:bodyPr>
          <a:lstStyle>
            <a:lvl1pPr lvl="0" algn="ctr" rtl="0">
              <a:spcBef>
                <a:spcPts val="0"/>
              </a:spcBef>
              <a:spcAft>
                <a:spcPts val="0"/>
              </a:spcAft>
              <a:buClr>
                <a:schemeClr val="accent1"/>
              </a:buClr>
              <a:buSzPts val="1600"/>
              <a:buNone/>
              <a:defRPr sz="1600">
                <a:solidFill>
                  <a:schemeClr val="accent1"/>
                </a:solidFill>
              </a:defRPr>
            </a:lvl1pPr>
            <a:lvl2pPr lvl="1" algn="ctr" rtl="0">
              <a:spcBef>
                <a:spcPts val="0"/>
              </a:spcBef>
              <a:spcAft>
                <a:spcPts val="0"/>
              </a:spcAft>
              <a:buClr>
                <a:schemeClr val="accent1"/>
              </a:buClr>
              <a:buSzPts val="4200"/>
              <a:buNone/>
              <a:defRPr sz="4200">
                <a:solidFill>
                  <a:schemeClr val="accent1"/>
                </a:solidFill>
              </a:defRPr>
            </a:lvl2pPr>
            <a:lvl3pPr lvl="2" algn="ctr" rtl="0">
              <a:spcBef>
                <a:spcPts val="0"/>
              </a:spcBef>
              <a:spcAft>
                <a:spcPts val="0"/>
              </a:spcAft>
              <a:buClr>
                <a:schemeClr val="accent1"/>
              </a:buClr>
              <a:buSzPts val="4200"/>
              <a:buNone/>
              <a:defRPr sz="4200">
                <a:solidFill>
                  <a:schemeClr val="accent1"/>
                </a:solidFill>
              </a:defRPr>
            </a:lvl3pPr>
            <a:lvl4pPr lvl="3" algn="ctr" rtl="0">
              <a:spcBef>
                <a:spcPts val="0"/>
              </a:spcBef>
              <a:spcAft>
                <a:spcPts val="0"/>
              </a:spcAft>
              <a:buClr>
                <a:schemeClr val="accent1"/>
              </a:buClr>
              <a:buSzPts val="4200"/>
              <a:buNone/>
              <a:defRPr sz="4200">
                <a:solidFill>
                  <a:schemeClr val="accent1"/>
                </a:solidFill>
              </a:defRPr>
            </a:lvl4pPr>
            <a:lvl5pPr lvl="4" algn="ctr" rtl="0">
              <a:spcBef>
                <a:spcPts val="0"/>
              </a:spcBef>
              <a:spcAft>
                <a:spcPts val="0"/>
              </a:spcAft>
              <a:buClr>
                <a:schemeClr val="accent1"/>
              </a:buClr>
              <a:buSzPts val="4200"/>
              <a:buNone/>
              <a:defRPr sz="4200">
                <a:solidFill>
                  <a:schemeClr val="accent1"/>
                </a:solidFill>
              </a:defRPr>
            </a:lvl5pPr>
            <a:lvl6pPr lvl="5" algn="ctr" rtl="0">
              <a:spcBef>
                <a:spcPts val="0"/>
              </a:spcBef>
              <a:spcAft>
                <a:spcPts val="0"/>
              </a:spcAft>
              <a:buClr>
                <a:schemeClr val="accent1"/>
              </a:buClr>
              <a:buSzPts val="4200"/>
              <a:buNone/>
              <a:defRPr sz="4200">
                <a:solidFill>
                  <a:schemeClr val="accent1"/>
                </a:solidFill>
              </a:defRPr>
            </a:lvl6pPr>
            <a:lvl7pPr lvl="6" algn="ctr" rtl="0">
              <a:spcBef>
                <a:spcPts val="0"/>
              </a:spcBef>
              <a:spcAft>
                <a:spcPts val="0"/>
              </a:spcAft>
              <a:buClr>
                <a:schemeClr val="accent1"/>
              </a:buClr>
              <a:buSzPts val="4200"/>
              <a:buNone/>
              <a:defRPr sz="4200">
                <a:solidFill>
                  <a:schemeClr val="accent1"/>
                </a:solidFill>
              </a:defRPr>
            </a:lvl7pPr>
            <a:lvl8pPr lvl="7" algn="ctr" rtl="0">
              <a:spcBef>
                <a:spcPts val="0"/>
              </a:spcBef>
              <a:spcAft>
                <a:spcPts val="0"/>
              </a:spcAft>
              <a:buClr>
                <a:schemeClr val="accent1"/>
              </a:buClr>
              <a:buSzPts val="4200"/>
              <a:buNone/>
              <a:defRPr sz="4200">
                <a:solidFill>
                  <a:schemeClr val="accent1"/>
                </a:solidFill>
              </a:defRPr>
            </a:lvl8pPr>
            <a:lvl9pPr lvl="8" algn="ctr" rtl="0">
              <a:spcBef>
                <a:spcPts val="0"/>
              </a:spcBef>
              <a:spcAft>
                <a:spcPts val="0"/>
              </a:spcAft>
              <a:buClr>
                <a:schemeClr val="accent1"/>
              </a:buClr>
              <a:buSzPts val="4200"/>
              <a:buNone/>
              <a:defRPr sz="4200">
                <a:solidFill>
                  <a:schemeClr val="accent1"/>
                </a:solidFill>
              </a:defRPr>
            </a:lvl9pPr>
          </a:lstStyle>
          <a:p>
            <a:endParaRPr/>
          </a:p>
        </p:txBody>
      </p:sp>
      <p:sp>
        <p:nvSpPr>
          <p:cNvPr id="120" name="Google Shape;120;p13"/>
          <p:cNvSpPr txBox="1">
            <a:spLocks noGrp="1"/>
          </p:cNvSpPr>
          <p:nvPr>
            <p:ph type="subTitle" idx="20"/>
          </p:nvPr>
        </p:nvSpPr>
        <p:spPr>
          <a:xfrm>
            <a:off x="5892050" y="3820954"/>
            <a:ext cx="2022600" cy="565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dk2"/>
              </a:buClr>
              <a:buSzPts val="1400"/>
              <a:buNone/>
              <a:defRPr sz="1400">
                <a:solidFill>
                  <a:schemeClr val="dk2"/>
                </a:solidFill>
              </a:defRPr>
            </a:lvl1pPr>
            <a:lvl2pPr lvl="1" algn="ctr" rtl="0">
              <a:lnSpc>
                <a:spcPct val="100000"/>
              </a:lnSpc>
              <a:spcBef>
                <a:spcPts val="0"/>
              </a:spcBef>
              <a:spcAft>
                <a:spcPts val="0"/>
              </a:spcAft>
              <a:buClr>
                <a:schemeClr val="dk2"/>
              </a:buClr>
              <a:buSzPts val="1400"/>
              <a:buNone/>
              <a:defRPr>
                <a:solidFill>
                  <a:schemeClr val="dk2"/>
                </a:solidFill>
              </a:defRPr>
            </a:lvl2pPr>
            <a:lvl3pPr lvl="2" algn="ctr" rtl="0">
              <a:lnSpc>
                <a:spcPct val="100000"/>
              </a:lnSpc>
              <a:spcBef>
                <a:spcPts val="0"/>
              </a:spcBef>
              <a:spcAft>
                <a:spcPts val="0"/>
              </a:spcAft>
              <a:buClr>
                <a:schemeClr val="dk2"/>
              </a:buClr>
              <a:buSzPts val="1400"/>
              <a:buNone/>
              <a:defRPr>
                <a:solidFill>
                  <a:schemeClr val="dk2"/>
                </a:solidFill>
              </a:defRPr>
            </a:lvl3pPr>
            <a:lvl4pPr lvl="3" algn="ctr" rtl="0">
              <a:lnSpc>
                <a:spcPct val="100000"/>
              </a:lnSpc>
              <a:spcBef>
                <a:spcPts val="0"/>
              </a:spcBef>
              <a:spcAft>
                <a:spcPts val="0"/>
              </a:spcAft>
              <a:buClr>
                <a:schemeClr val="dk2"/>
              </a:buClr>
              <a:buSzPts val="1400"/>
              <a:buNone/>
              <a:defRPr>
                <a:solidFill>
                  <a:schemeClr val="dk2"/>
                </a:solidFill>
              </a:defRPr>
            </a:lvl4pPr>
            <a:lvl5pPr lvl="4" algn="ctr" rtl="0">
              <a:lnSpc>
                <a:spcPct val="100000"/>
              </a:lnSpc>
              <a:spcBef>
                <a:spcPts val="0"/>
              </a:spcBef>
              <a:spcAft>
                <a:spcPts val="0"/>
              </a:spcAft>
              <a:buClr>
                <a:schemeClr val="dk2"/>
              </a:buClr>
              <a:buSzPts val="1400"/>
              <a:buNone/>
              <a:defRPr>
                <a:solidFill>
                  <a:schemeClr val="dk2"/>
                </a:solidFill>
              </a:defRPr>
            </a:lvl5pPr>
            <a:lvl6pPr lvl="5" algn="ctr" rtl="0">
              <a:lnSpc>
                <a:spcPct val="100000"/>
              </a:lnSpc>
              <a:spcBef>
                <a:spcPts val="0"/>
              </a:spcBef>
              <a:spcAft>
                <a:spcPts val="0"/>
              </a:spcAft>
              <a:buClr>
                <a:schemeClr val="dk2"/>
              </a:buClr>
              <a:buSzPts val="1400"/>
              <a:buNone/>
              <a:defRPr>
                <a:solidFill>
                  <a:schemeClr val="dk2"/>
                </a:solidFill>
              </a:defRPr>
            </a:lvl6pPr>
            <a:lvl7pPr lvl="6" algn="ctr" rtl="0">
              <a:lnSpc>
                <a:spcPct val="100000"/>
              </a:lnSpc>
              <a:spcBef>
                <a:spcPts val="0"/>
              </a:spcBef>
              <a:spcAft>
                <a:spcPts val="0"/>
              </a:spcAft>
              <a:buClr>
                <a:schemeClr val="dk2"/>
              </a:buClr>
              <a:buSzPts val="1400"/>
              <a:buNone/>
              <a:defRPr>
                <a:solidFill>
                  <a:schemeClr val="dk2"/>
                </a:solidFill>
              </a:defRPr>
            </a:lvl7pPr>
            <a:lvl8pPr lvl="7" algn="ctr" rtl="0">
              <a:lnSpc>
                <a:spcPct val="100000"/>
              </a:lnSpc>
              <a:spcBef>
                <a:spcPts val="0"/>
              </a:spcBef>
              <a:spcAft>
                <a:spcPts val="0"/>
              </a:spcAft>
              <a:buClr>
                <a:schemeClr val="dk2"/>
              </a:buClr>
              <a:buSzPts val="1400"/>
              <a:buNone/>
              <a:defRPr>
                <a:solidFill>
                  <a:schemeClr val="dk2"/>
                </a:solidFill>
              </a:defRPr>
            </a:lvl8pPr>
            <a:lvl9pPr lvl="8" algn="ctr" rtl="0">
              <a:lnSpc>
                <a:spcPct val="100000"/>
              </a:lnSpc>
              <a:spcBef>
                <a:spcPts val="0"/>
              </a:spcBef>
              <a:spcAft>
                <a:spcPts val="0"/>
              </a:spcAft>
              <a:buClr>
                <a:schemeClr val="dk2"/>
              </a:buClr>
              <a:buSzPts val="1400"/>
              <a:buNone/>
              <a:defRPr>
                <a:solidFill>
                  <a:schemeClr val="dk2"/>
                </a:solidFill>
              </a:defRPr>
            </a:lvl9pPr>
          </a:lstStyle>
          <a:p>
            <a:endParaRPr/>
          </a:p>
        </p:txBody>
      </p:sp>
      <p:sp>
        <p:nvSpPr>
          <p:cNvPr id="121" name="Google Shape;121;p13"/>
          <p:cNvSpPr txBox="1">
            <a:spLocks noGrp="1"/>
          </p:cNvSpPr>
          <p:nvPr>
            <p:ph type="title" idx="21" hasCustomPrompt="1"/>
          </p:nvPr>
        </p:nvSpPr>
        <p:spPr>
          <a:xfrm>
            <a:off x="6293450" y="2791686"/>
            <a:ext cx="1219800" cy="6555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3600"/>
              <a:buNone/>
              <a:defRPr sz="3600"/>
            </a:lvl1pPr>
            <a:lvl2pPr lvl="1" algn="ctr" rtl="0">
              <a:spcBef>
                <a:spcPts val="0"/>
              </a:spcBef>
              <a:spcAft>
                <a:spcPts val="0"/>
              </a:spcAft>
              <a:buSzPts val="3600"/>
              <a:buNone/>
              <a:defRPr sz="3600"/>
            </a:lvl2pPr>
            <a:lvl3pPr lvl="2" algn="ctr" rtl="0">
              <a:spcBef>
                <a:spcPts val="0"/>
              </a:spcBef>
              <a:spcAft>
                <a:spcPts val="0"/>
              </a:spcAft>
              <a:buSzPts val="3600"/>
              <a:buNone/>
              <a:defRPr sz="3600"/>
            </a:lvl3pPr>
            <a:lvl4pPr lvl="3" algn="ctr" rtl="0">
              <a:spcBef>
                <a:spcPts val="0"/>
              </a:spcBef>
              <a:spcAft>
                <a:spcPts val="0"/>
              </a:spcAft>
              <a:buSzPts val="3600"/>
              <a:buNone/>
              <a:defRPr sz="3600"/>
            </a:lvl4pPr>
            <a:lvl5pPr lvl="4" algn="ctr" rtl="0">
              <a:spcBef>
                <a:spcPts val="0"/>
              </a:spcBef>
              <a:spcAft>
                <a:spcPts val="0"/>
              </a:spcAft>
              <a:buSzPts val="3600"/>
              <a:buNone/>
              <a:defRPr sz="3600"/>
            </a:lvl5pPr>
            <a:lvl6pPr lvl="5" algn="ctr" rtl="0">
              <a:spcBef>
                <a:spcPts val="0"/>
              </a:spcBef>
              <a:spcAft>
                <a:spcPts val="0"/>
              </a:spcAft>
              <a:buSzPts val="3600"/>
              <a:buNone/>
              <a:defRPr sz="3600"/>
            </a:lvl6pPr>
            <a:lvl7pPr lvl="6" algn="ctr" rtl="0">
              <a:spcBef>
                <a:spcPts val="0"/>
              </a:spcBef>
              <a:spcAft>
                <a:spcPts val="0"/>
              </a:spcAft>
              <a:buSzPts val="3600"/>
              <a:buNone/>
              <a:defRPr sz="3600"/>
            </a:lvl7pPr>
            <a:lvl8pPr lvl="7" algn="ctr" rtl="0">
              <a:spcBef>
                <a:spcPts val="0"/>
              </a:spcBef>
              <a:spcAft>
                <a:spcPts val="0"/>
              </a:spcAft>
              <a:buSzPts val="3600"/>
              <a:buNone/>
              <a:defRPr sz="3600"/>
            </a:lvl8pPr>
            <a:lvl9pPr lvl="8" algn="ctr" rtl="0">
              <a:spcBef>
                <a:spcPts val="0"/>
              </a:spcBef>
              <a:spcAft>
                <a:spcPts val="0"/>
              </a:spcAft>
              <a:buSzPts val="3600"/>
              <a:buNone/>
              <a:defRPr sz="3600"/>
            </a:lvl9pPr>
          </a:lstStyle>
          <a:p>
            <a:r>
              <a:t>xx%</a:t>
            </a: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wo Columns 1">
  <p:cSld name="SECTION_TITLE_AND_DESCRIPTION_1_1">
    <p:spTree>
      <p:nvGrpSpPr>
        <p:cNvPr id="1" name="Shape 139"/>
        <p:cNvGrpSpPr/>
        <p:nvPr/>
      </p:nvGrpSpPr>
      <p:grpSpPr>
        <a:xfrm>
          <a:off x="0" y="0"/>
          <a:ext cx="0" cy="0"/>
          <a:chOff x="0" y="0"/>
          <a:chExt cx="0" cy="0"/>
        </a:xfrm>
      </p:grpSpPr>
      <p:sp>
        <p:nvSpPr>
          <p:cNvPr id="140" name="Google Shape;140;p16"/>
          <p:cNvSpPr/>
          <p:nvPr/>
        </p:nvSpPr>
        <p:spPr>
          <a:xfrm>
            <a:off x="-900075" y="-279876"/>
            <a:ext cx="7060400" cy="5703252"/>
          </a:xfrm>
          <a:custGeom>
            <a:avLst/>
            <a:gdLst/>
            <a:ahLst/>
            <a:cxnLst/>
            <a:rect l="l" t="t" r="r" b="b"/>
            <a:pathLst>
              <a:path w="282416" h="208681" extrusionOk="0">
                <a:moveTo>
                  <a:pt x="0" y="0"/>
                </a:moveTo>
                <a:lnTo>
                  <a:pt x="0" y="208681"/>
                </a:lnTo>
                <a:lnTo>
                  <a:pt x="282416" y="208681"/>
                </a:lnTo>
                <a:cubicBezTo>
                  <a:pt x="276843" y="196154"/>
                  <a:pt x="271672" y="183426"/>
                  <a:pt x="259101" y="180305"/>
                </a:cubicBezTo>
                <a:cubicBezTo>
                  <a:pt x="256609" y="179688"/>
                  <a:pt x="254040" y="179555"/>
                  <a:pt x="251452" y="179555"/>
                </a:cubicBezTo>
                <a:cubicBezTo>
                  <a:pt x="249497" y="179555"/>
                  <a:pt x="247531" y="179631"/>
                  <a:pt x="245581" y="179631"/>
                </a:cubicBezTo>
                <a:cubicBezTo>
                  <a:pt x="242559" y="179631"/>
                  <a:pt x="239574" y="179449"/>
                  <a:pt x="236721" y="178522"/>
                </a:cubicBezTo>
                <a:cubicBezTo>
                  <a:pt x="222678" y="173930"/>
                  <a:pt x="220004" y="154961"/>
                  <a:pt x="223303" y="140584"/>
                </a:cubicBezTo>
                <a:cubicBezTo>
                  <a:pt x="226579" y="126207"/>
                  <a:pt x="233266" y="111339"/>
                  <a:pt x="228674" y="97297"/>
                </a:cubicBezTo>
                <a:cubicBezTo>
                  <a:pt x="222723" y="79108"/>
                  <a:pt x="201191" y="71730"/>
                  <a:pt x="188463" y="57420"/>
                </a:cubicBezTo>
                <a:cubicBezTo>
                  <a:pt x="174755" y="42039"/>
                  <a:pt x="173462" y="17587"/>
                  <a:pt x="18373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141;p16"/>
          <p:cNvSpPr txBox="1">
            <a:spLocks noGrp="1"/>
          </p:cNvSpPr>
          <p:nvPr>
            <p:ph type="title"/>
          </p:nvPr>
        </p:nvSpPr>
        <p:spPr>
          <a:xfrm>
            <a:off x="1099813" y="1352850"/>
            <a:ext cx="2932500" cy="713400"/>
          </a:xfrm>
          <a:prstGeom prst="rect">
            <a:avLst/>
          </a:prstGeom>
        </p:spPr>
        <p:txBody>
          <a:bodyPr spcFirstLastPara="1" wrap="square" lIns="91425" tIns="91425" rIns="91425" bIns="91425" anchor="b" anchorCtr="0">
            <a:noAutofit/>
          </a:bodyPr>
          <a:lstStyle>
            <a:lvl1pPr lvl="0" algn="ctr" rtl="0">
              <a:spcBef>
                <a:spcPts val="0"/>
              </a:spcBef>
              <a:spcAft>
                <a:spcPts val="0"/>
              </a:spcAft>
              <a:buClr>
                <a:schemeClr val="accent4"/>
              </a:buClr>
              <a:buSzPts val="2400"/>
              <a:buNone/>
              <a:defRPr sz="2400">
                <a:solidFill>
                  <a:schemeClr val="accent4"/>
                </a:solidFill>
              </a:defRPr>
            </a:lvl1pPr>
            <a:lvl2pPr lvl="1" algn="ctr" rtl="0">
              <a:spcBef>
                <a:spcPts val="0"/>
              </a:spcBef>
              <a:spcAft>
                <a:spcPts val="0"/>
              </a:spcAft>
              <a:buSzPts val="2400"/>
              <a:buNone/>
              <a:defRPr sz="2400"/>
            </a:lvl2pPr>
            <a:lvl3pPr lvl="2" algn="ctr" rtl="0">
              <a:spcBef>
                <a:spcPts val="0"/>
              </a:spcBef>
              <a:spcAft>
                <a:spcPts val="0"/>
              </a:spcAft>
              <a:buSzPts val="2400"/>
              <a:buNone/>
              <a:defRPr sz="2400"/>
            </a:lvl3pPr>
            <a:lvl4pPr lvl="3" algn="ctr" rtl="0">
              <a:spcBef>
                <a:spcPts val="0"/>
              </a:spcBef>
              <a:spcAft>
                <a:spcPts val="0"/>
              </a:spcAft>
              <a:buSzPts val="2400"/>
              <a:buNone/>
              <a:defRPr sz="2400"/>
            </a:lvl4pPr>
            <a:lvl5pPr lvl="4" algn="ctr" rtl="0">
              <a:spcBef>
                <a:spcPts val="0"/>
              </a:spcBef>
              <a:spcAft>
                <a:spcPts val="0"/>
              </a:spcAft>
              <a:buSzPts val="2400"/>
              <a:buNone/>
              <a:defRPr sz="2400"/>
            </a:lvl5pPr>
            <a:lvl6pPr lvl="5" algn="ctr" rtl="0">
              <a:spcBef>
                <a:spcPts val="0"/>
              </a:spcBef>
              <a:spcAft>
                <a:spcPts val="0"/>
              </a:spcAft>
              <a:buSzPts val="2400"/>
              <a:buNone/>
              <a:defRPr sz="2400"/>
            </a:lvl6pPr>
            <a:lvl7pPr lvl="6" algn="ctr" rtl="0">
              <a:spcBef>
                <a:spcPts val="0"/>
              </a:spcBef>
              <a:spcAft>
                <a:spcPts val="0"/>
              </a:spcAft>
              <a:buSzPts val="2400"/>
              <a:buNone/>
              <a:defRPr sz="2400"/>
            </a:lvl7pPr>
            <a:lvl8pPr lvl="7" algn="ctr" rtl="0">
              <a:spcBef>
                <a:spcPts val="0"/>
              </a:spcBef>
              <a:spcAft>
                <a:spcPts val="0"/>
              </a:spcAft>
              <a:buSzPts val="2400"/>
              <a:buNone/>
              <a:defRPr sz="2400"/>
            </a:lvl8pPr>
            <a:lvl9pPr lvl="8" algn="ctr" rtl="0">
              <a:spcBef>
                <a:spcPts val="0"/>
              </a:spcBef>
              <a:spcAft>
                <a:spcPts val="0"/>
              </a:spcAft>
              <a:buSzPts val="2400"/>
              <a:buNone/>
              <a:defRPr sz="2400"/>
            </a:lvl9pPr>
          </a:lstStyle>
          <a:p>
            <a:endParaRPr/>
          </a:p>
        </p:txBody>
      </p:sp>
      <p:sp>
        <p:nvSpPr>
          <p:cNvPr id="142" name="Google Shape;142;p16"/>
          <p:cNvSpPr txBox="1">
            <a:spLocks noGrp="1"/>
          </p:cNvSpPr>
          <p:nvPr>
            <p:ph type="subTitle" idx="1"/>
          </p:nvPr>
        </p:nvSpPr>
        <p:spPr>
          <a:xfrm>
            <a:off x="1099813" y="2066200"/>
            <a:ext cx="2932500" cy="15846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600"/>
              <a:buNone/>
              <a:defRPr sz="1600"/>
            </a:lvl1pPr>
            <a:lvl2pPr lvl="1" algn="ctr" rtl="0">
              <a:lnSpc>
                <a:spcPct val="100000"/>
              </a:lnSpc>
              <a:spcBef>
                <a:spcPts val="0"/>
              </a:spcBef>
              <a:spcAft>
                <a:spcPts val="0"/>
              </a:spcAft>
              <a:buSzPts val="1600"/>
              <a:buNone/>
              <a:defRPr sz="1600"/>
            </a:lvl2pPr>
            <a:lvl3pPr lvl="2" algn="ctr" rtl="0">
              <a:lnSpc>
                <a:spcPct val="100000"/>
              </a:lnSpc>
              <a:spcBef>
                <a:spcPts val="0"/>
              </a:spcBef>
              <a:spcAft>
                <a:spcPts val="0"/>
              </a:spcAft>
              <a:buSzPts val="1600"/>
              <a:buNone/>
              <a:defRPr sz="1600"/>
            </a:lvl3pPr>
            <a:lvl4pPr lvl="3" algn="ctr" rtl="0">
              <a:lnSpc>
                <a:spcPct val="100000"/>
              </a:lnSpc>
              <a:spcBef>
                <a:spcPts val="0"/>
              </a:spcBef>
              <a:spcAft>
                <a:spcPts val="0"/>
              </a:spcAft>
              <a:buSzPts val="1600"/>
              <a:buNone/>
              <a:defRPr sz="1600"/>
            </a:lvl4pPr>
            <a:lvl5pPr lvl="4" algn="ctr" rtl="0">
              <a:lnSpc>
                <a:spcPct val="100000"/>
              </a:lnSpc>
              <a:spcBef>
                <a:spcPts val="0"/>
              </a:spcBef>
              <a:spcAft>
                <a:spcPts val="0"/>
              </a:spcAft>
              <a:buSzPts val="1600"/>
              <a:buNone/>
              <a:defRPr sz="1600"/>
            </a:lvl5pPr>
            <a:lvl6pPr lvl="5" algn="ctr" rtl="0">
              <a:lnSpc>
                <a:spcPct val="100000"/>
              </a:lnSpc>
              <a:spcBef>
                <a:spcPts val="0"/>
              </a:spcBef>
              <a:spcAft>
                <a:spcPts val="0"/>
              </a:spcAft>
              <a:buSzPts val="1600"/>
              <a:buNone/>
              <a:defRPr sz="1600"/>
            </a:lvl6pPr>
            <a:lvl7pPr lvl="6" algn="ctr" rtl="0">
              <a:lnSpc>
                <a:spcPct val="100000"/>
              </a:lnSpc>
              <a:spcBef>
                <a:spcPts val="0"/>
              </a:spcBef>
              <a:spcAft>
                <a:spcPts val="0"/>
              </a:spcAft>
              <a:buSzPts val="1600"/>
              <a:buNone/>
              <a:defRPr sz="1600"/>
            </a:lvl7pPr>
            <a:lvl8pPr lvl="7" algn="ctr" rtl="0">
              <a:lnSpc>
                <a:spcPct val="100000"/>
              </a:lnSpc>
              <a:spcBef>
                <a:spcPts val="0"/>
              </a:spcBef>
              <a:spcAft>
                <a:spcPts val="0"/>
              </a:spcAft>
              <a:buSzPts val="1600"/>
              <a:buNone/>
              <a:defRPr sz="1600"/>
            </a:lvl8pPr>
            <a:lvl9pPr lvl="8" algn="ctr" rtl="0">
              <a:lnSpc>
                <a:spcPct val="100000"/>
              </a:lnSpc>
              <a:spcBef>
                <a:spcPts val="0"/>
              </a:spcBef>
              <a:spcAft>
                <a:spcPts val="0"/>
              </a:spcAft>
              <a:buSzPts val="1600"/>
              <a:buNone/>
              <a:defRPr sz="1600"/>
            </a:lvl9pPr>
          </a:lstStyle>
          <a:p>
            <a:endParaRPr/>
          </a:p>
        </p:txBody>
      </p:sp>
      <p:sp>
        <p:nvSpPr>
          <p:cNvPr id="143" name="Google Shape;143;p16"/>
          <p:cNvSpPr txBox="1">
            <a:spLocks noGrp="1"/>
          </p:cNvSpPr>
          <p:nvPr>
            <p:ph type="title" idx="2"/>
          </p:nvPr>
        </p:nvSpPr>
        <p:spPr>
          <a:xfrm>
            <a:off x="5111688" y="1352850"/>
            <a:ext cx="2932500" cy="713400"/>
          </a:xfrm>
          <a:prstGeom prst="rect">
            <a:avLst/>
          </a:prstGeom>
        </p:spPr>
        <p:txBody>
          <a:bodyPr spcFirstLastPara="1" wrap="square" lIns="91425" tIns="91425" rIns="91425" bIns="91425" anchor="b" anchorCtr="0">
            <a:noAutofit/>
          </a:bodyPr>
          <a:lstStyle>
            <a:lvl1pPr lvl="0" algn="ctr" rtl="0">
              <a:spcBef>
                <a:spcPts val="0"/>
              </a:spcBef>
              <a:spcAft>
                <a:spcPts val="0"/>
              </a:spcAft>
              <a:buClr>
                <a:schemeClr val="accent1"/>
              </a:buClr>
              <a:buSzPts val="2400"/>
              <a:buNone/>
              <a:defRPr sz="2400">
                <a:solidFill>
                  <a:schemeClr val="accent1"/>
                </a:solidFill>
              </a:defRPr>
            </a:lvl1pPr>
            <a:lvl2pPr lvl="1" algn="ctr" rtl="0">
              <a:spcBef>
                <a:spcPts val="0"/>
              </a:spcBef>
              <a:spcAft>
                <a:spcPts val="0"/>
              </a:spcAft>
              <a:buSzPts val="2400"/>
              <a:buNone/>
              <a:defRPr sz="2400"/>
            </a:lvl2pPr>
            <a:lvl3pPr lvl="2" algn="ctr" rtl="0">
              <a:spcBef>
                <a:spcPts val="0"/>
              </a:spcBef>
              <a:spcAft>
                <a:spcPts val="0"/>
              </a:spcAft>
              <a:buSzPts val="2400"/>
              <a:buNone/>
              <a:defRPr sz="2400"/>
            </a:lvl3pPr>
            <a:lvl4pPr lvl="3" algn="ctr" rtl="0">
              <a:spcBef>
                <a:spcPts val="0"/>
              </a:spcBef>
              <a:spcAft>
                <a:spcPts val="0"/>
              </a:spcAft>
              <a:buSzPts val="2400"/>
              <a:buNone/>
              <a:defRPr sz="2400"/>
            </a:lvl4pPr>
            <a:lvl5pPr lvl="4" algn="ctr" rtl="0">
              <a:spcBef>
                <a:spcPts val="0"/>
              </a:spcBef>
              <a:spcAft>
                <a:spcPts val="0"/>
              </a:spcAft>
              <a:buSzPts val="2400"/>
              <a:buNone/>
              <a:defRPr sz="2400"/>
            </a:lvl5pPr>
            <a:lvl6pPr lvl="5" algn="ctr" rtl="0">
              <a:spcBef>
                <a:spcPts val="0"/>
              </a:spcBef>
              <a:spcAft>
                <a:spcPts val="0"/>
              </a:spcAft>
              <a:buSzPts val="2400"/>
              <a:buNone/>
              <a:defRPr sz="2400"/>
            </a:lvl6pPr>
            <a:lvl7pPr lvl="6" algn="ctr" rtl="0">
              <a:spcBef>
                <a:spcPts val="0"/>
              </a:spcBef>
              <a:spcAft>
                <a:spcPts val="0"/>
              </a:spcAft>
              <a:buSzPts val="2400"/>
              <a:buNone/>
              <a:defRPr sz="2400"/>
            </a:lvl7pPr>
            <a:lvl8pPr lvl="7" algn="ctr" rtl="0">
              <a:spcBef>
                <a:spcPts val="0"/>
              </a:spcBef>
              <a:spcAft>
                <a:spcPts val="0"/>
              </a:spcAft>
              <a:buSzPts val="2400"/>
              <a:buNone/>
              <a:defRPr sz="2400"/>
            </a:lvl8pPr>
            <a:lvl9pPr lvl="8" algn="ctr" rtl="0">
              <a:spcBef>
                <a:spcPts val="0"/>
              </a:spcBef>
              <a:spcAft>
                <a:spcPts val="0"/>
              </a:spcAft>
              <a:buSzPts val="2400"/>
              <a:buNone/>
              <a:defRPr sz="2400"/>
            </a:lvl9pPr>
          </a:lstStyle>
          <a:p>
            <a:endParaRPr/>
          </a:p>
        </p:txBody>
      </p:sp>
      <p:sp>
        <p:nvSpPr>
          <p:cNvPr id="144" name="Google Shape;144;p16"/>
          <p:cNvSpPr txBox="1">
            <a:spLocks noGrp="1"/>
          </p:cNvSpPr>
          <p:nvPr>
            <p:ph type="subTitle" idx="3"/>
          </p:nvPr>
        </p:nvSpPr>
        <p:spPr>
          <a:xfrm>
            <a:off x="5111688" y="2066200"/>
            <a:ext cx="2932500" cy="15846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600"/>
              <a:buNone/>
              <a:defRPr sz="1600"/>
            </a:lvl1pPr>
            <a:lvl2pPr lvl="1" algn="ctr" rtl="0">
              <a:lnSpc>
                <a:spcPct val="100000"/>
              </a:lnSpc>
              <a:spcBef>
                <a:spcPts val="0"/>
              </a:spcBef>
              <a:spcAft>
                <a:spcPts val="0"/>
              </a:spcAft>
              <a:buSzPts val="1600"/>
              <a:buNone/>
              <a:defRPr sz="1600"/>
            </a:lvl2pPr>
            <a:lvl3pPr lvl="2" algn="ctr" rtl="0">
              <a:lnSpc>
                <a:spcPct val="100000"/>
              </a:lnSpc>
              <a:spcBef>
                <a:spcPts val="0"/>
              </a:spcBef>
              <a:spcAft>
                <a:spcPts val="0"/>
              </a:spcAft>
              <a:buSzPts val="1600"/>
              <a:buNone/>
              <a:defRPr sz="1600"/>
            </a:lvl3pPr>
            <a:lvl4pPr lvl="3" algn="ctr" rtl="0">
              <a:lnSpc>
                <a:spcPct val="100000"/>
              </a:lnSpc>
              <a:spcBef>
                <a:spcPts val="0"/>
              </a:spcBef>
              <a:spcAft>
                <a:spcPts val="0"/>
              </a:spcAft>
              <a:buSzPts val="1600"/>
              <a:buNone/>
              <a:defRPr sz="1600"/>
            </a:lvl4pPr>
            <a:lvl5pPr lvl="4" algn="ctr" rtl="0">
              <a:lnSpc>
                <a:spcPct val="100000"/>
              </a:lnSpc>
              <a:spcBef>
                <a:spcPts val="0"/>
              </a:spcBef>
              <a:spcAft>
                <a:spcPts val="0"/>
              </a:spcAft>
              <a:buSzPts val="1600"/>
              <a:buNone/>
              <a:defRPr sz="1600"/>
            </a:lvl5pPr>
            <a:lvl6pPr lvl="5" algn="ctr" rtl="0">
              <a:lnSpc>
                <a:spcPct val="100000"/>
              </a:lnSpc>
              <a:spcBef>
                <a:spcPts val="0"/>
              </a:spcBef>
              <a:spcAft>
                <a:spcPts val="0"/>
              </a:spcAft>
              <a:buSzPts val="1600"/>
              <a:buNone/>
              <a:defRPr sz="1600"/>
            </a:lvl6pPr>
            <a:lvl7pPr lvl="6" algn="ctr" rtl="0">
              <a:lnSpc>
                <a:spcPct val="100000"/>
              </a:lnSpc>
              <a:spcBef>
                <a:spcPts val="0"/>
              </a:spcBef>
              <a:spcAft>
                <a:spcPts val="0"/>
              </a:spcAft>
              <a:buSzPts val="1600"/>
              <a:buNone/>
              <a:defRPr sz="1600"/>
            </a:lvl7pPr>
            <a:lvl8pPr lvl="7" algn="ctr" rtl="0">
              <a:lnSpc>
                <a:spcPct val="100000"/>
              </a:lnSpc>
              <a:spcBef>
                <a:spcPts val="0"/>
              </a:spcBef>
              <a:spcAft>
                <a:spcPts val="0"/>
              </a:spcAft>
              <a:buSzPts val="1600"/>
              <a:buNone/>
              <a:defRPr sz="1600"/>
            </a:lvl8pPr>
            <a:lvl9pPr lvl="8" algn="ctr" rtl="0">
              <a:lnSpc>
                <a:spcPct val="100000"/>
              </a:lnSpc>
              <a:spcBef>
                <a:spcPts val="0"/>
              </a:spcBef>
              <a:spcAft>
                <a:spcPts val="0"/>
              </a:spcAft>
              <a:buSzPts val="1600"/>
              <a:buNone/>
              <a:defRPr sz="1600"/>
            </a:lvl9pPr>
          </a:lstStyle>
          <a:p>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p:cSld name="SECTION_HEADER_1">
    <p:spTree>
      <p:nvGrpSpPr>
        <p:cNvPr id="1" name="Shape 145"/>
        <p:cNvGrpSpPr/>
        <p:nvPr/>
      </p:nvGrpSpPr>
      <p:grpSpPr>
        <a:xfrm>
          <a:off x="0" y="0"/>
          <a:ext cx="0" cy="0"/>
          <a:chOff x="0" y="0"/>
          <a:chExt cx="0" cy="0"/>
        </a:xfrm>
      </p:grpSpPr>
      <p:sp>
        <p:nvSpPr>
          <p:cNvPr id="146" name="Google Shape;146;p17"/>
          <p:cNvSpPr/>
          <p:nvPr/>
        </p:nvSpPr>
        <p:spPr>
          <a:xfrm flipH="1">
            <a:off x="-8" y="134700"/>
            <a:ext cx="9417339" cy="5178915"/>
          </a:xfrm>
          <a:custGeom>
            <a:avLst/>
            <a:gdLst/>
            <a:ahLst/>
            <a:cxnLst/>
            <a:rect l="l" t="t" r="r" b="b"/>
            <a:pathLst>
              <a:path w="46307" h="26227" extrusionOk="0">
                <a:moveTo>
                  <a:pt x="43978" y="0"/>
                </a:moveTo>
                <a:cubicBezTo>
                  <a:pt x="40052" y="0"/>
                  <a:pt x="36587" y="2763"/>
                  <a:pt x="33999" y="6111"/>
                </a:cubicBezTo>
                <a:cubicBezTo>
                  <a:pt x="32570" y="7960"/>
                  <a:pt x="30493" y="9268"/>
                  <a:pt x="28222" y="9800"/>
                </a:cubicBezTo>
                <a:cubicBezTo>
                  <a:pt x="26639" y="10170"/>
                  <a:pt x="24941" y="10367"/>
                  <a:pt x="23604" y="11370"/>
                </a:cubicBezTo>
                <a:cubicBezTo>
                  <a:pt x="22472" y="12217"/>
                  <a:pt x="21784" y="13486"/>
                  <a:pt x="21291" y="14784"/>
                </a:cubicBezTo>
                <a:cubicBezTo>
                  <a:pt x="20506" y="16853"/>
                  <a:pt x="20265" y="20071"/>
                  <a:pt x="18032" y="21173"/>
                </a:cubicBezTo>
                <a:cubicBezTo>
                  <a:pt x="17547" y="21412"/>
                  <a:pt x="17019" y="21512"/>
                  <a:pt x="16450" y="21512"/>
                </a:cubicBezTo>
                <a:cubicBezTo>
                  <a:pt x="13442" y="21512"/>
                  <a:pt x="9289" y="18702"/>
                  <a:pt x="4349" y="18702"/>
                </a:cubicBezTo>
                <a:cubicBezTo>
                  <a:pt x="2959" y="18702"/>
                  <a:pt x="1507" y="18924"/>
                  <a:pt x="1" y="19494"/>
                </a:cubicBezTo>
                <a:lnTo>
                  <a:pt x="1" y="26227"/>
                </a:lnTo>
                <a:lnTo>
                  <a:pt x="46307" y="26227"/>
                </a:lnTo>
                <a:lnTo>
                  <a:pt x="46307" y="327"/>
                </a:lnTo>
                <a:cubicBezTo>
                  <a:pt x="45515" y="104"/>
                  <a:pt x="44738" y="0"/>
                  <a:pt x="4397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147;p17"/>
          <p:cNvSpPr txBox="1">
            <a:spLocks noGrp="1"/>
          </p:cNvSpPr>
          <p:nvPr>
            <p:ph type="title"/>
          </p:nvPr>
        </p:nvSpPr>
        <p:spPr>
          <a:xfrm>
            <a:off x="1106451" y="2531850"/>
            <a:ext cx="3445500" cy="841800"/>
          </a:xfrm>
          <a:prstGeom prst="rect">
            <a:avLst/>
          </a:prstGeom>
        </p:spPr>
        <p:txBody>
          <a:bodyPr spcFirstLastPara="1" wrap="square" lIns="91425" tIns="91425" rIns="91425" bIns="91425" anchor="ctr" anchorCtr="0">
            <a:noAutofit/>
          </a:bodyPr>
          <a:lstStyle>
            <a:lvl1pPr lvl="0" rtl="0">
              <a:spcBef>
                <a:spcPts val="0"/>
              </a:spcBef>
              <a:spcAft>
                <a:spcPts val="0"/>
              </a:spcAft>
              <a:buClr>
                <a:schemeClr val="dk2"/>
              </a:buClr>
              <a:buSzPts val="3600"/>
              <a:buNone/>
              <a:defRPr sz="3600">
                <a:solidFill>
                  <a:schemeClr val="dk2"/>
                </a:solidFill>
              </a:defRPr>
            </a:lvl1pPr>
            <a:lvl2pPr lvl="1" rtl="0">
              <a:spcBef>
                <a:spcPts val="0"/>
              </a:spcBef>
              <a:spcAft>
                <a:spcPts val="0"/>
              </a:spcAft>
              <a:buClr>
                <a:schemeClr val="dk2"/>
              </a:buClr>
              <a:buSzPts val="3600"/>
              <a:buNone/>
              <a:defRPr sz="3600">
                <a:solidFill>
                  <a:schemeClr val="dk2"/>
                </a:solidFill>
              </a:defRPr>
            </a:lvl2pPr>
            <a:lvl3pPr lvl="2" rtl="0">
              <a:spcBef>
                <a:spcPts val="0"/>
              </a:spcBef>
              <a:spcAft>
                <a:spcPts val="0"/>
              </a:spcAft>
              <a:buClr>
                <a:schemeClr val="dk2"/>
              </a:buClr>
              <a:buSzPts val="3600"/>
              <a:buNone/>
              <a:defRPr sz="3600">
                <a:solidFill>
                  <a:schemeClr val="dk2"/>
                </a:solidFill>
              </a:defRPr>
            </a:lvl3pPr>
            <a:lvl4pPr lvl="3" rtl="0">
              <a:spcBef>
                <a:spcPts val="0"/>
              </a:spcBef>
              <a:spcAft>
                <a:spcPts val="0"/>
              </a:spcAft>
              <a:buClr>
                <a:schemeClr val="dk2"/>
              </a:buClr>
              <a:buSzPts val="3600"/>
              <a:buNone/>
              <a:defRPr sz="3600">
                <a:solidFill>
                  <a:schemeClr val="dk2"/>
                </a:solidFill>
              </a:defRPr>
            </a:lvl4pPr>
            <a:lvl5pPr lvl="4" rtl="0">
              <a:spcBef>
                <a:spcPts val="0"/>
              </a:spcBef>
              <a:spcAft>
                <a:spcPts val="0"/>
              </a:spcAft>
              <a:buClr>
                <a:schemeClr val="dk2"/>
              </a:buClr>
              <a:buSzPts val="3600"/>
              <a:buNone/>
              <a:defRPr sz="3600">
                <a:solidFill>
                  <a:schemeClr val="dk2"/>
                </a:solidFill>
              </a:defRPr>
            </a:lvl5pPr>
            <a:lvl6pPr lvl="5" rtl="0">
              <a:spcBef>
                <a:spcPts val="0"/>
              </a:spcBef>
              <a:spcAft>
                <a:spcPts val="0"/>
              </a:spcAft>
              <a:buClr>
                <a:schemeClr val="dk2"/>
              </a:buClr>
              <a:buSzPts val="3600"/>
              <a:buNone/>
              <a:defRPr sz="3600">
                <a:solidFill>
                  <a:schemeClr val="dk2"/>
                </a:solidFill>
              </a:defRPr>
            </a:lvl6pPr>
            <a:lvl7pPr lvl="6" rtl="0">
              <a:spcBef>
                <a:spcPts val="0"/>
              </a:spcBef>
              <a:spcAft>
                <a:spcPts val="0"/>
              </a:spcAft>
              <a:buClr>
                <a:schemeClr val="dk2"/>
              </a:buClr>
              <a:buSzPts val="3600"/>
              <a:buNone/>
              <a:defRPr sz="3600">
                <a:solidFill>
                  <a:schemeClr val="dk2"/>
                </a:solidFill>
              </a:defRPr>
            </a:lvl7pPr>
            <a:lvl8pPr lvl="7" rtl="0">
              <a:spcBef>
                <a:spcPts val="0"/>
              </a:spcBef>
              <a:spcAft>
                <a:spcPts val="0"/>
              </a:spcAft>
              <a:buClr>
                <a:schemeClr val="dk2"/>
              </a:buClr>
              <a:buSzPts val="3600"/>
              <a:buNone/>
              <a:defRPr sz="3600">
                <a:solidFill>
                  <a:schemeClr val="dk2"/>
                </a:solidFill>
              </a:defRPr>
            </a:lvl8pPr>
            <a:lvl9pPr lvl="8" rtl="0">
              <a:spcBef>
                <a:spcPts val="0"/>
              </a:spcBef>
              <a:spcAft>
                <a:spcPts val="0"/>
              </a:spcAft>
              <a:buClr>
                <a:schemeClr val="dk2"/>
              </a:buClr>
              <a:buSzPts val="3600"/>
              <a:buNone/>
              <a:defRPr sz="3600">
                <a:solidFill>
                  <a:schemeClr val="dk2"/>
                </a:solidFill>
              </a:defRPr>
            </a:lvl9pPr>
          </a:lstStyle>
          <a:p>
            <a:endParaRPr/>
          </a:p>
        </p:txBody>
      </p:sp>
      <p:sp>
        <p:nvSpPr>
          <p:cNvPr id="148" name="Google Shape;148;p17"/>
          <p:cNvSpPr txBox="1">
            <a:spLocks noGrp="1"/>
          </p:cNvSpPr>
          <p:nvPr>
            <p:ph type="title" idx="2" hasCustomPrompt="1"/>
          </p:nvPr>
        </p:nvSpPr>
        <p:spPr>
          <a:xfrm>
            <a:off x="1106451" y="1497172"/>
            <a:ext cx="1733700" cy="841800"/>
          </a:xfrm>
          <a:prstGeom prst="rect">
            <a:avLst/>
          </a:prstGeom>
        </p:spPr>
        <p:txBody>
          <a:bodyPr spcFirstLastPara="1" wrap="square" lIns="91425" tIns="91425" rIns="91425" bIns="91425" anchor="b" anchorCtr="0">
            <a:noAutofit/>
          </a:bodyPr>
          <a:lstStyle>
            <a:lvl1pPr lvl="0" rtl="0">
              <a:spcBef>
                <a:spcPts val="0"/>
              </a:spcBef>
              <a:spcAft>
                <a:spcPts val="0"/>
              </a:spcAft>
              <a:buClr>
                <a:schemeClr val="dk2"/>
              </a:buClr>
              <a:buSzPts val="4800"/>
              <a:buNone/>
              <a:defRPr sz="4800">
                <a:solidFill>
                  <a:schemeClr val="dk2"/>
                </a:solidFill>
              </a:defRPr>
            </a:lvl1pPr>
            <a:lvl2pPr lvl="1" rtl="0">
              <a:spcBef>
                <a:spcPts val="0"/>
              </a:spcBef>
              <a:spcAft>
                <a:spcPts val="0"/>
              </a:spcAft>
              <a:buClr>
                <a:schemeClr val="dk2"/>
              </a:buClr>
              <a:buSzPts val="4800"/>
              <a:buNone/>
              <a:defRPr sz="4800">
                <a:solidFill>
                  <a:schemeClr val="dk2"/>
                </a:solidFill>
              </a:defRPr>
            </a:lvl2pPr>
            <a:lvl3pPr lvl="2" rtl="0">
              <a:spcBef>
                <a:spcPts val="0"/>
              </a:spcBef>
              <a:spcAft>
                <a:spcPts val="0"/>
              </a:spcAft>
              <a:buClr>
                <a:schemeClr val="dk2"/>
              </a:buClr>
              <a:buSzPts val="4800"/>
              <a:buNone/>
              <a:defRPr sz="4800">
                <a:solidFill>
                  <a:schemeClr val="dk2"/>
                </a:solidFill>
              </a:defRPr>
            </a:lvl3pPr>
            <a:lvl4pPr lvl="3" rtl="0">
              <a:spcBef>
                <a:spcPts val="0"/>
              </a:spcBef>
              <a:spcAft>
                <a:spcPts val="0"/>
              </a:spcAft>
              <a:buClr>
                <a:schemeClr val="dk2"/>
              </a:buClr>
              <a:buSzPts val="4800"/>
              <a:buNone/>
              <a:defRPr sz="4800">
                <a:solidFill>
                  <a:schemeClr val="dk2"/>
                </a:solidFill>
              </a:defRPr>
            </a:lvl4pPr>
            <a:lvl5pPr lvl="4" rtl="0">
              <a:spcBef>
                <a:spcPts val="0"/>
              </a:spcBef>
              <a:spcAft>
                <a:spcPts val="0"/>
              </a:spcAft>
              <a:buClr>
                <a:schemeClr val="dk2"/>
              </a:buClr>
              <a:buSzPts val="4800"/>
              <a:buNone/>
              <a:defRPr sz="4800">
                <a:solidFill>
                  <a:schemeClr val="dk2"/>
                </a:solidFill>
              </a:defRPr>
            </a:lvl5pPr>
            <a:lvl6pPr lvl="5" rtl="0">
              <a:spcBef>
                <a:spcPts val="0"/>
              </a:spcBef>
              <a:spcAft>
                <a:spcPts val="0"/>
              </a:spcAft>
              <a:buClr>
                <a:schemeClr val="dk2"/>
              </a:buClr>
              <a:buSzPts val="4800"/>
              <a:buNone/>
              <a:defRPr sz="4800">
                <a:solidFill>
                  <a:schemeClr val="dk2"/>
                </a:solidFill>
              </a:defRPr>
            </a:lvl6pPr>
            <a:lvl7pPr lvl="6" rtl="0">
              <a:spcBef>
                <a:spcPts val="0"/>
              </a:spcBef>
              <a:spcAft>
                <a:spcPts val="0"/>
              </a:spcAft>
              <a:buClr>
                <a:schemeClr val="dk2"/>
              </a:buClr>
              <a:buSzPts val="4800"/>
              <a:buNone/>
              <a:defRPr sz="4800">
                <a:solidFill>
                  <a:schemeClr val="dk2"/>
                </a:solidFill>
              </a:defRPr>
            </a:lvl7pPr>
            <a:lvl8pPr lvl="7" rtl="0">
              <a:spcBef>
                <a:spcPts val="0"/>
              </a:spcBef>
              <a:spcAft>
                <a:spcPts val="0"/>
              </a:spcAft>
              <a:buClr>
                <a:schemeClr val="dk2"/>
              </a:buClr>
              <a:buSzPts val="4800"/>
              <a:buNone/>
              <a:defRPr sz="4800">
                <a:solidFill>
                  <a:schemeClr val="dk2"/>
                </a:solidFill>
              </a:defRPr>
            </a:lvl8pPr>
            <a:lvl9pPr lvl="8" rtl="0">
              <a:spcBef>
                <a:spcPts val="0"/>
              </a:spcBef>
              <a:spcAft>
                <a:spcPts val="0"/>
              </a:spcAft>
              <a:buClr>
                <a:schemeClr val="dk2"/>
              </a:buClr>
              <a:buSzPts val="4800"/>
              <a:buNone/>
              <a:defRPr sz="4800">
                <a:solidFill>
                  <a:schemeClr val="dk2"/>
                </a:solidFill>
              </a:defRPr>
            </a:lvl9pPr>
          </a:lstStyle>
          <a:p>
            <a:r>
              <a:t>xx%</a:t>
            </a:r>
          </a:p>
        </p:txBody>
      </p:sp>
      <p:sp>
        <p:nvSpPr>
          <p:cNvPr id="149" name="Google Shape;149;p17"/>
          <p:cNvSpPr txBox="1">
            <a:spLocks noGrp="1"/>
          </p:cNvSpPr>
          <p:nvPr>
            <p:ph type="subTitle" idx="1"/>
          </p:nvPr>
        </p:nvSpPr>
        <p:spPr>
          <a:xfrm>
            <a:off x="1106451" y="3642050"/>
            <a:ext cx="2851800" cy="7926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Clr>
                <a:schemeClr val="dk2"/>
              </a:buClr>
              <a:buSzPts val="1800"/>
              <a:buFont typeface="Fira Sans Condensed"/>
              <a:buNone/>
              <a:defRPr>
                <a:solidFill>
                  <a:schemeClr val="dk2"/>
                </a:solidFill>
                <a:latin typeface="Fira Sans Condensed"/>
                <a:ea typeface="Fira Sans Condensed"/>
                <a:cs typeface="Fira Sans Condensed"/>
                <a:sym typeface="Fira Sans Condensed"/>
              </a:defRPr>
            </a:lvl1pPr>
            <a:lvl2pPr lvl="1" rtl="0">
              <a:lnSpc>
                <a:spcPct val="100000"/>
              </a:lnSpc>
              <a:spcBef>
                <a:spcPts val="0"/>
              </a:spcBef>
              <a:spcAft>
                <a:spcPts val="0"/>
              </a:spcAft>
              <a:buClr>
                <a:schemeClr val="dk2"/>
              </a:buClr>
              <a:buSzPts val="1800"/>
              <a:buNone/>
              <a:defRPr sz="1800">
                <a:solidFill>
                  <a:schemeClr val="dk2"/>
                </a:solidFill>
              </a:defRPr>
            </a:lvl2pPr>
            <a:lvl3pPr lvl="2" rtl="0">
              <a:lnSpc>
                <a:spcPct val="100000"/>
              </a:lnSpc>
              <a:spcBef>
                <a:spcPts val="0"/>
              </a:spcBef>
              <a:spcAft>
                <a:spcPts val="0"/>
              </a:spcAft>
              <a:buClr>
                <a:schemeClr val="dk2"/>
              </a:buClr>
              <a:buSzPts val="1800"/>
              <a:buNone/>
              <a:defRPr sz="1800">
                <a:solidFill>
                  <a:schemeClr val="dk2"/>
                </a:solidFill>
              </a:defRPr>
            </a:lvl3pPr>
            <a:lvl4pPr lvl="3" rtl="0">
              <a:lnSpc>
                <a:spcPct val="100000"/>
              </a:lnSpc>
              <a:spcBef>
                <a:spcPts val="0"/>
              </a:spcBef>
              <a:spcAft>
                <a:spcPts val="0"/>
              </a:spcAft>
              <a:buClr>
                <a:schemeClr val="dk2"/>
              </a:buClr>
              <a:buSzPts val="1800"/>
              <a:buNone/>
              <a:defRPr sz="1800">
                <a:solidFill>
                  <a:schemeClr val="dk2"/>
                </a:solidFill>
              </a:defRPr>
            </a:lvl4pPr>
            <a:lvl5pPr lvl="4" rtl="0">
              <a:lnSpc>
                <a:spcPct val="100000"/>
              </a:lnSpc>
              <a:spcBef>
                <a:spcPts val="0"/>
              </a:spcBef>
              <a:spcAft>
                <a:spcPts val="0"/>
              </a:spcAft>
              <a:buClr>
                <a:schemeClr val="dk2"/>
              </a:buClr>
              <a:buSzPts val="1800"/>
              <a:buNone/>
              <a:defRPr sz="1800">
                <a:solidFill>
                  <a:schemeClr val="dk2"/>
                </a:solidFill>
              </a:defRPr>
            </a:lvl5pPr>
            <a:lvl6pPr lvl="5" rtl="0">
              <a:lnSpc>
                <a:spcPct val="100000"/>
              </a:lnSpc>
              <a:spcBef>
                <a:spcPts val="0"/>
              </a:spcBef>
              <a:spcAft>
                <a:spcPts val="0"/>
              </a:spcAft>
              <a:buClr>
                <a:schemeClr val="dk2"/>
              </a:buClr>
              <a:buSzPts val="1800"/>
              <a:buNone/>
              <a:defRPr sz="1800">
                <a:solidFill>
                  <a:schemeClr val="dk2"/>
                </a:solidFill>
              </a:defRPr>
            </a:lvl6pPr>
            <a:lvl7pPr lvl="6" rtl="0">
              <a:lnSpc>
                <a:spcPct val="100000"/>
              </a:lnSpc>
              <a:spcBef>
                <a:spcPts val="0"/>
              </a:spcBef>
              <a:spcAft>
                <a:spcPts val="0"/>
              </a:spcAft>
              <a:buClr>
                <a:schemeClr val="dk2"/>
              </a:buClr>
              <a:buSzPts val="1800"/>
              <a:buNone/>
              <a:defRPr sz="1800">
                <a:solidFill>
                  <a:schemeClr val="dk2"/>
                </a:solidFill>
              </a:defRPr>
            </a:lvl7pPr>
            <a:lvl8pPr lvl="7" rtl="0">
              <a:lnSpc>
                <a:spcPct val="100000"/>
              </a:lnSpc>
              <a:spcBef>
                <a:spcPts val="0"/>
              </a:spcBef>
              <a:spcAft>
                <a:spcPts val="0"/>
              </a:spcAft>
              <a:buClr>
                <a:schemeClr val="dk2"/>
              </a:buClr>
              <a:buSzPts val="1800"/>
              <a:buNone/>
              <a:defRPr sz="1800">
                <a:solidFill>
                  <a:schemeClr val="dk2"/>
                </a:solidFill>
              </a:defRPr>
            </a:lvl8pPr>
            <a:lvl9pPr lvl="8" rtl="0">
              <a:lnSpc>
                <a:spcPct val="100000"/>
              </a:lnSpc>
              <a:spcBef>
                <a:spcPts val="0"/>
              </a:spcBef>
              <a:spcAft>
                <a:spcPts val="0"/>
              </a:spcAft>
              <a:buClr>
                <a:schemeClr val="dk2"/>
              </a:buClr>
              <a:buSzPts val="1800"/>
              <a:buNone/>
              <a:defRPr sz="1800">
                <a:solidFill>
                  <a:schemeClr val="dk2"/>
                </a:solidFill>
              </a:defRPr>
            </a:lvl9pPr>
          </a:lstStyle>
          <a:p>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itle + Text">
  <p:cSld name="ONE_COLUMN_TEXT_3">
    <p:bg>
      <p:bgPr>
        <a:solidFill>
          <a:srgbClr val="EFE9DE"/>
        </a:solidFill>
        <a:effectLst/>
      </p:bgPr>
    </p:bg>
    <p:spTree>
      <p:nvGrpSpPr>
        <p:cNvPr id="1" name="Shape 238"/>
        <p:cNvGrpSpPr/>
        <p:nvPr/>
      </p:nvGrpSpPr>
      <p:grpSpPr>
        <a:xfrm>
          <a:off x="0" y="0"/>
          <a:ext cx="0" cy="0"/>
          <a:chOff x="0" y="0"/>
          <a:chExt cx="0" cy="0"/>
        </a:xfrm>
      </p:grpSpPr>
      <p:sp>
        <p:nvSpPr>
          <p:cNvPr id="239" name="Google Shape;239;p28"/>
          <p:cNvSpPr/>
          <p:nvPr/>
        </p:nvSpPr>
        <p:spPr>
          <a:xfrm>
            <a:off x="2842302" y="1450222"/>
            <a:ext cx="6682854" cy="3693192"/>
          </a:xfrm>
          <a:custGeom>
            <a:avLst/>
            <a:gdLst/>
            <a:ahLst/>
            <a:cxnLst/>
            <a:rect l="l" t="t" r="r" b="b"/>
            <a:pathLst>
              <a:path w="129985" h="71838" extrusionOk="0">
                <a:moveTo>
                  <a:pt x="26174" y="0"/>
                </a:moveTo>
                <a:cubicBezTo>
                  <a:pt x="22995" y="0"/>
                  <a:pt x="19662" y="2105"/>
                  <a:pt x="17722" y="4907"/>
                </a:cubicBezTo>
                <a:cubicBezTo>
                  <a:pt x="14255" y="9707"/>
                  <a:pt x="13989" y="15306"/>
                  <a:pt x="13188" y="20907"/>
                </a:cubicBezTo>
                <a:cubicBezTo>
                  <a:pt x="12389" y="27040"/>
                  <a:pt x="10789" y="33173"/>
                  <a:pt x="10523" y="39573"/>
                </a:cubicBezTo>
                <a:cubicBezTo>
                  <a:pt x="10523" y="40640"/>
                  <a:pt x="10255" y="41705"/>
                  <a:pt x="9722" y="42772"/>
                </a:cubicBezTo>
                <a:cubicBezTo>
                  <a:pt x="9189" y="43572"/>
                  <a:pt x="9722" y="44905"/>
                  <a:pt x="9456" y="45972"/>
                </a:cubicBezTo>
                <a:cubicBezTo>
                  <a:pt x="8389" y="49171"/>
                  <a:pt x="8655" y="52105"/>
                  <a:pt x="8122" y="55037"/>
                </a:cubicBezTo>
                <a:cubicBezTo>
                  <a:pt x="6442" y="61126"/>
                  <a:pt x="3604" y="66551"/>
                  <a:pt x="0" y="71837"/>
                </a:cubicBezTo>
                <a:lnTo>
                  <a:pt x="129985" y="71837"/>
                </a:lnTo>
                <a:lnTo>
                  <a:pt x="129985" y="58974"/>
                </a:lnTo>
                <a:cubicBezTo>
                  <a:pt x="128471" y="59232"/>
                  <a:pt x="126987" y="59349"/>
                  <a:pt x="125528" y="59349"/>
                </a:cubicBezTo>
                <a:cubicBezTo>
                  <a:pt x="115365" y="59349"/>
                  <a:pt x="106394" y="53677"/>
                  <a:pt x="96652" y="50505"/>
                </a:cubicBezTo>
                <a:cubicBezTo>
                  <a:pt x="94191" y="49609"/>
                  <a:pt x="91494" y="49231"/>
                  <a:pt x="88721" y="49231"/>
                </a:cubicBezTo>
                <a:cubicBezTo>
                  <a:pt x="84885" y="49231"/>
                  <a:pt x="80902" y="49955"/>
                  <a:pt x="77187" y="51038"/>
                </a:cubicBezTo>
                <a:cubicBezTo>
                  <a:pt x="76309" y="51331"/>
                  <a:pt x="75190" y="51543"/>
                  <a:pt x="74183" y="51543"/>
                </a:cubicBezTo>
                <a:cubicBezTo>
                  <a:pt x="73354" y="51543"/>
                  <a:pt x="72601" y="51399"/>
                  <a:pt x="72120" y="51038"/>
                </a:cubicBezTo>
                <a:cubicBezTo>
                  <a:pt x="62787" y="42772"/>
                  <a:pt x="65454" y="29973"/>
                  <a:pt x="65454" y="18772"/>
                </a:cubicBezTo>
                <a:cubicBezTo>
                  <a:pt x="65454" y="16106"/>
                  <a:pt x="64653" y="13173"/>
                  <a:pt x="63053" y="12374"/>
                </a:cubicBezTo>
                <a:cubicBezTo>
                  <a:pt x="62045" y="11743"/>
                  <a:pt x="60680" y="11470"/>
                  <a:pt x="59212" y="11470"/>
                </a:cubicBezTo>
                <a:cubicBezTo>
                  <a:pt x="57571" y="11470"/>
                  <a:pt x="55801" y="11811"/>
                  <a:pt x="54253" y="12374"/>
                </a:cubicBezTo>
                <a:cubicBezTo>
                  <a:pt x="53987" y="12640"/>
                  <a:pt x="53987" y="13173"/>
                  <a:pt x="53720" y="13439"/>
                </a:cubicBezTo>
                <a:cubicBezTo>
                  <a:pt x="48120" y="13972"/>
                  <a:pt x="46522" y="18772"/>
                  <a:pt x="42788" y="21707"/>
                </a:cubicBezTo>
                <a:cubicBezTo>
                  <a:pt x="42197" y="22121"/>
                  <a:pt x="41605" y="22299"/>
                  <a:pt x="41031" y="22299"/>
                </a:cubicBezTo>
                <a:cubicBezTo>
                  <a:pt x="39017" y="22299"/>
                  <a:pt x="37218" y="20108"/>
                  <a:pt x="36388" y="18240"/>
                </a:cubicBezTo>
                <a:cubicBezTo>
                  <a:pt x="34255" y="12108"/>
                  <a:pt x="35054" y="2773"/>
                  <a:pt x="28388" y="374"/>
                </a:cubicBezTo>
                <a:cubicBezTo>
                  <a:pt x="27672" y="118"/>
                  <a:pt x="26927" y="0"/>
                  <a:pt x="26174" y="0"/>
                </a:cubicBezTo>
                <a:close/>
              </a:path>
            </a:pathLst>
          </a:custGeom>
          <a:solidFill>
            <a:srgbClr val="E2DACC">
              <a:alpha val="40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 name="Google Shape;240;p28"/>
          <p:cNvSpPr/>
          <p:nvPr/>
        </p:nvSpPr>
        <p:spPr>
          <a:xfrm rot="-5400000">
            <a:off x="-1379323" y="555839"/>
            <a:ext cx="4370006" cy="1611363"/>
          </a:xfrm>
          <a:custGeom>
            <a:avLst/>
            <a:gdLst/>
            <a:ahLst/>
            <a:cxnLst/>
            <a:rect l="l" t="t" r="r" b="b"/>
            <a:pathLst>
              <a:path w="125964" h="46447" extrusionOk="0">
                <a:moveTo>
                  <a:pt x="482" y="1"/>
                </a:moveTo>
                <a:cubicBezTo>
                  <a:pt x="33" y="1960"/>
                  <a:pt x="0" y="4046"/>
                  <a:pt x="368" y="6135"/>
                </a:cubicBezTo>
                <a:cubicBezTo>
                  <a:pt x="368" y="6669"/>
                  <a:pt x="1434" y="6669"/>
                  <a:pt x="1434" y="7202"/>
                </a:cubicBezTo>
                <a:cubicBezTo>
                  <a:pt x="3036" y="13868"/>
                  <a:pt x="10501" y="16535"/>
                  <a:pt x="16101" y="17868"/>
                </a:cubicBezTo>
                <a:cubicBezTo>
                  <a:pt x="18563" y="18458"/>
                  <a:pt x="21062" y="18613"/>
                  <a:pt x="23570" y="18613"/>
                </a:cubicBezTo>
                <a:cubicBezTo>
                  <a:pt x="26316" y="18613"/>
                  <a:pt x="29072" y="18428"/>
                  <a:pt x="31805" y="18428"/>
                </a:cubicBezTo>
                <a:cubicBezTo>
                  <a:pt x="33335" y="18428"/>
                  <a:pt x="34858" y="18486"/>
                  <a:pt x="36367" y="18667"/>
                </a:cubicBezTo>
                <a:cubicBezTo>
                  <a:pt x="45957" y="19818"/>
                  <a:pt x="44802" y="33598"/>
                  <a:pt x="50062" y="39166"/>
                </a:cubicBezTo>
                <a:cubicBezTo>
                  <a:pt x="54543" y="43909"/>
                  <a:pt x="61086" y="46447"/>
                  <a:pt x="67593" y="46447"/>
                </a:cubicBezTo>
                <a:cubicBezTo>
                  <a:pt x="71461" y="46447"/>
                  <a:pt x="75315" y="45550"/>
                  <a:pt x="78717" y="43689"/>
                </a:cubicBezTo>
                <a:cubicBezTo>
                  <a:pt x="86326" y="39525"/>
                  <a:pt x="91083" y="31579"/>
                  <a:pt x="98016" y="26368"/>
                </a:cubicBezTo>
                <a:cubicBezTo>
                  <a:pt x="106755" y="19799"/>
                  <a:pt x="115849" y="20647"/>
                  <a:pt x="125964" y="19724"/>
                </a:cubicBezTo>
                <a:lnTo>
                  <a:pt x="125964" y="1"/>
                </a:lnTo>
                <a:close/>
              </a:path>
            </a:pathLst>
          </a:custGeom>
          <a:solidFill>
            <a:srgbClr val="E2DACC">
              <a:alpha val="40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 name="Google Shape;241;p28"/>
          <p:cNvSpPr txBox="1">
            <a:spLocks noGrp="1"/>
          </p:cNvSpPr>
          <p:nvPr>
            <p:ph type="title"/>
          </p:nvPr>
        </p:nvSpPr>
        <p:spPr>
          <a:xfrm>
            <a:off x="5573100" y="1450225"/>
            <a:ext cx="2808000" cy="1003500"/>
          </a:xfrm>
          <a:prstGeom prst="rect">
            <a:avLst/>
          </a:prstGeom>
        </p:spPr>
        <p:txBody>
          <a:bodyPr spcFirstLastPara="1" wrap="square" lIns="91425" tIns="91425" rIns="91425" bIns="91425" anchor="b" anchorCtr="0">
            <a:noAutofit/>
          </a:bodyPr>
          <a:lstStyle>
            <a:lvl1pPr lvl="0" rtl="0">
              <a:spcBef>
                <a:spcPts val="0"/>
              </a:spcBef>
              <a:spcAft>
                <a:spcPts val="0"/>
              </a:spcAft>
              <a:buClr>
                <a:schemeClr val="accent1"/>
              </a:buClr>
              <a:buSzPts val="3000"/>
              <a:buNone/>
              <a:defRPr sz="3000">
                <a:solidFill>
                  <a:schemeClr val="accent1"/>
                </a:solidFill>
              </a:defRPr>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a:endParaRPr/>
          </a:p>
        </p:txBody>
      </p:sp>
      <p:sp>
        <p:nvSpPr>
          <p:cNvPr id="242" name="Google Shape;242;p28"/>
          <p:cNvSpPr txBox="1">
            <a:spLocks noGrp="1"/>
          </p:cNvSpPr>
          <p:nvPr>
            <p:ph type="body" idx="1"/>
          </p:nvPr>
        </p:nvSpPr>
        <p:spPr>
          <a:xfrm>
            <a:off x="5573100" y="2531975"/>
            <a:ext cx="2808000" cy="1161300"/>
          </a:xfrm>
          <a:prstGeom prst="rect">
            <a:avLst/>
          </a:prstGeom>
        </p:spPr>
        <p:txBody>
          <a:bodyPr spcFirstLastPara="1" wrap="square" lIns="91425" tIns="91425" rIns="91425" bIns="91425" anchor="t" anchorCtr="0">
            <a:noAutofit/>
          </a:bodyPr>
          <a:lstStyle>
            <a:lvl1pPr marL="457200" lvl="0" indent="-330200" rtl="0">
              <a:spcBef>
                <a:spcPts val="0"/>
              </a:spcBef>
              <a:spcAft>
                <a:spcPts val="0"/>
              </a:spcAft>
              <a:buClr>
                <a:schemeClr val="accent3"/>
              </a:buClr>
              <a:buSzPts val="1600"/>
              <a:buChar char="●"/>
              <a:defRPr sz="1600">
                <a:solidFill>
                  <a:schemeClr val="accent3"/>
                </a:solidFill>
              </a:defRPr>
            </a:lvl1pPr>
            <a:lvl2pPr marL="914400" lvl="1" indent="-330200" rtl="0">
              <a:spcBef>
                <a:spcPts val="1600"/>
              </a:spcBef>
              <a:spcAft>
                <a:spcPts val="0"/>
              </a:spcAft>
              <a:buClr>
                <a:schemeClr val="accent3"/>
              </a:buClr>
              <a:buSzPts val="1600"/>
              <a:buChar char="○"/>
              <a:defRPr sz="1600">
                <a:solidFill>
                  <a:schemeClr val="accent3"/>
                </a:solidFill>
              </a:defRPr>
            </a:lvl2pPr>
            <a:lvl3pPr marL="1371600" lvl="2" indent="-330200" rtl="0">
              <a:spcBef>
                <a:spcPts val="1600"/>
              </a:spcBef>
              <a:spcAft>
                <a:spcPts val="0"/>
              </a:spcAft>
              <a:buClr>
                <a:schemeClr val="accent3"/>
              </a:buClr>
              <a:buSzPts val="1600"/>
              <a:buChar char="■"/>
              <a:defRPr sz="1600">
                <a:solidFill>
                  <a:schemeClr val="accent3"/>
                </a:solidFill>
              </a:defRPr>
            </a:lvl3pPr>
            <a:lvl4pPr marL="1828800" lvl="3" indent="-330200" rtl="0">
              <a:spcBef>
                <a:spcPts val="1600"/>
              </a:spcBef>
              <a:spcAft>
                <a:spcPts val="0"/>
              </a:spcAft>
              <a:buClr>
                <a:schemeClr val="accent3"/>
              </a:buClr>
              <a:buSzPts val="1600"/>
              <a:buChar char="●"/>
              <a:defRPr sz="1600">
                <a:solidFill>
                  <a:schemeClr val="accent3"/>
                </a:solidFill>
              </a:defRPr>
            </a:lvl4pPr>
            <a:lvl5pPr marL="2286000" lvl="4" indent="-330200" rtl="0">
              <a:spcBef>
                <a:spcPts val="1600"/>
              </a:spcBef>
              <a:spcAft>
                <a:spcPts val="0"/>
              </a:spcAft>
              <a:buClr>
                <a:schemeClr val="accent3"/>
              </a:buClr>
              <a:buSzPts val="1600"/>
              <a:buChar char="○"/>
              <a:defRPr sz="1600">
                <a:solidFill>
                  <a:schemeClr val="accent3"/>
                </a:solidFill>
              </a:defRPr>
            </a:lvl5pPr>
            <a:lvl6pPr marL="2743200" lvl="5" indent="-330200" rtl="0">
              <a:spcBef>
                <a:spcPts val="1600"/>
              </a:spcBef>
              <a:spcAft>
                <a:spcPts val="0"/>
              </a:spcAft>
              <a:buClr>
                <a:schemeClr val="accent3"/>
              </a:buClr>
              <a:buSzPts val="1600"/>
              <a:buChar char="■"/>
              <a:defRPr sz="1600">
                <a:solidFill>
                  <a:schemeClr val="accent3"/>
                </a:solidFill>
              </a:defRPr>
            </a:lvl6pPr>
            <a:lvl7pPr marL="3200400" lvl="6" indent="-330200" rtl="0">
              <a:spcBef>
                <a:spcPts val="1600"/>
              </a:spcBef>
              <a:spcAft>
                <a:spcPts val="0"/>
              </a:spcAft>
              <a:buClr>
                <a:schemeClr val="accent3"/>
              </a:buClr>
              <a:buSzPts val="1600"/>
              <a:buChar char="●"/>
              <a:defRPr sz="1600">
                <a:solidFill>
                  <a:schemeClr val="accent3"/>
                </a:solidFill>
              </a:defRPr>
            </a:lvl7pPr>
            <a:lvl8pPr marL="3657600" lvl="7" indent="-330200" rtl="0">
              <a:spcBef>
                <a:spcPts val="1600"/>
              </a:spcBef>
              <a:spcAft>
                <a:spcPts val="0"/>
              </a:spcAft>
              <a:buClr>
                <a:schemeClr val="accent3"/>
              </a:buClr>
              <a:buSzPts val="1600"/>
              <a:buChar char="○"/>
              <a:defRPr sz="1600">
                <a:solidFill>
                  <a:schemeClr val="accent3"/>
                </a:solidFill>
              </a:defRPr>
            </a:lvl8pPr>
            <a:lvl9pPr marL="4114800" lvl="8" indent="-330200" rtl="0">
              <a:spcBef>
                <a:spcPts val="1600"/>
              </a:spcBef>
              <a:spcAft>
                <a:spcPts val="1600"/>
              </a:spcAft>
              <a:buClr>
                <a:schemeClr val="accent3"/>
              </a:buClr>
              <a:buSzPts val="1600"/>
              <a:buChar char="■"/>
              <a:defRPr sz="1600">
                <a:solidFill>
                  <a:schemeClr val="accent3"/>
                </a:solidFill>
              </a:defRPr>
            </a:lvl9pPr>
          </a:lstStyle>
          <a:p>
            <a:endParaRPr/>
          </a:p>
        </p:txBody>
      </p:sp>
      <p:sp>
        <p:nvSpPr>
          <p:cNvPr id="243" name="Google Shape;243;p28"/>
          <p:cNvSpPr txBox="1">
            <a:spLocks noGrp="1"/>
          </p:cNvSpPr>
          <p:nvPr>
            <p:ph type="title" idx="2"/>
          </p:nvPr>
        </p:nvSpPr>
        <p:spPr>
          <a:xfrm rot="-5400000">
            <a:off x="-3003200" y="2351100"/>
            <a:ext cx="6912600" cy="441300"/>
          </a:xfrm>
          <a:prstGeom prst="rect">
            <a:avLst/>
          </a:prstGeom>
        </p:spPr>
        <p:txBody>
          <a:bodyPr spcFirstLastPara="1" wrap="square" lIns="91425" tIns="91425" rIns="91425" bIns="91425" anchor="b" anchorCtr="0">
            <a:noAutofit/>
          </a:bodyPr>
          <a:lstStyle>
            <a:lvl1pPr lvl="0" algn="ctr" rtl="0">
              <a:spcBef>
                <a:spcPts val="0"/>
              </a:spcBef>
              <a:spcAft>
                <a:spcPts val="0"/>
              </a:spcAft>
              <a:buClr>
                <a:schemeClr val="accent1"/>
              </a:buClr>
              <a:buSzPts val="1800"/>
              <a:buNone/>
              <a:defRPr sz="1800">
                <a:solidFill>
                  <a:schemeClr val="accent1"/>
                </a:solidFill>
              </a:defRPr>
            </a:lvl1pPr>
            <a:lvl2pPr lvl="1" rtl="0">
              <a:spcBef>
                <a:spcPts val="0"/>
              </a:spcBef>
              <a:spcAft>
                <a:spcPts val="0"/>
              </a:spcAft>
              <a:buClr>
                <a:srgbClr val="E1A101"/>
              </a:buClr>
              <a:buSzPts val="2800"/>
              <a:buNone/>
              <a:defRPr>
                <a:solidFill>
                  <a:srgbClr val="E1A101"/>
                </a:solidFill>
              </a:defRPr>
            </a:lvl2pPr>
            <a:lvl3pPr lvl="2" rtl="0">
              <a:spcBef>
                <a:spcPts val="0"/>
              </a:spcBef>
              <a:spcAft>
                <a:spcPts val="0"/>
              </a:spcAft>
              <a:buClr>
                <a:srgbClr val="E1A101"/>
              </a:buClr>
              <a:buSzPts val="2800"/>
              <a:buNone/>
              <a:defRPr>
                <a:solidFill>
                  <a:srgbClr val="E1A101"/>
                </a:solidFill>
              </a:defRPr>
            </a:lvl3pPr>
            <a:lvl4pPr lvl="3" rtl="0">
              <a:spcBef>
                <a:spcPts val="0"/>
              </a:spcBef>
              <a:spcAft>
                <a:spcPts val="0"/>
              </a:spcAft>
              <a:buClr>
                <a:srgbClr val="E1A101"/>
              </a:buClr>
              <a:buSzPts val="2800"/>
              <a:buNone/>
              <a:defRPr>
                <a:solidFill>
                  <a:srgbClr val="E1A101"/>
                </a:solidFill>
              </a:defRPr>
            </a:lvl4pPr>
            <a:lvl5pPr lvl="4" rtl="0">
              <a:spcBef>
                <a:spcPts val="0"/>
              </a:spcBef>
              <a:spcAft>
                <a:spcPts val="0"/>
              </a:spcAft>
              <a:buClr>
                <a:srgbClr val="E1A101"/>
              </a:buClr>
              <a:buSzPts val="2800"/>
              <a:buNone/>
              <a:defRPr>
                <a:solidFill>
                  <a:srgbClr val="E1A101"/>
                </a:solidFill>
              </a:defRPr>
            </a:lvl5pPr>
            <a:lvl6pPr lvl="5" rtl="0">
              <a:spcBef>
                <a:spcPts val="0"/>
              </a:spcBef>
              <a:spcAft>
                <a:spcPts val="0"/>
              </a:spcAft>
              <a:buClr>
                <a:srgbClr val="E1A101"/>
              </a:buClr>
              <a:buSzPts val="2800"/>
              <a:buNone/>
              <a:defRPr>
                <a:solidFill>
                  <a:srgbClr val="E1A101"/>
                </a:solidFill>
              </a:defRPr>
            </a:lvl6pPr>
            <a:lvl7pPr lvl="6" rtl="0">
              <a:spcBef>
                <a:spcPts val="0"/>
              </a:spcBef>
              <a:spcAft>
                <a:spcPts val="0"/>
              </a:spcAft>
              <a:buClr>
                <a:srgbClr val="E1A101"/>
              </a:buClr>
              <a:buSzPts val="2800"/>
              <a:buNone/>
              <a:defRPr>
                <a:solidFill>
                  <a:srgbClr val="E1A101"/>
                </a:solidFill>
              </a:defRPr>
            </a:lvl7pPr>
            <a:lvl8pPr lvl="7" rtl="0">
              <a:spcBef>
                <a:spcPts val="0"/>
              </a:spcBef>
              <a:spcAft>
                <a:spcPts val="0"/>
              </a:spcAft>
              <a:buClr>
                <a:srgbClr val="E1A101"/>
              </a:buClr>
              <a:buSzPts val="2800"/>
              <a:buNone/>
              <a:defRPr>
                <a:solidFill>
                  <a:srgbClr val="E1A101"/>
                </a:solidFill>
              </a:defRPr>
            </a:lvl8pPr>
            <a:lvl9pPr lvl="8" rtl="0">
              <a:spcBef>
                <a:spcPts val="0"/>
              </a:spcBef>
              <a:spcAft>
                <a:spcPts val="0"/>
              </a:spcAft>
              <a:buClr>
                <a:srgbClr val="E1A101"/>
              </a:buClr>
              <a:buSzPts val="2800"/>
              <a:buNone/>
              <a:defRPr>
                <a:solidFill>
                  <a:srgbClr val="E1A101"/>
                </a:solidFill>
              </a:defRPr>
            </a:lvl9p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2.xml"/><Relationship Id="rId13" Type="http://schemas.openxmlformats.org/officeDocument/2006/relationships/slideLayout" Target="../slideLayouts/slideLayout27.xml"/><Relationship Id="rId18" Type="http://schemas.openxmlformats.org/officeDocument/2006/relationships/slideLayout" Target="../slideLayouts/slideLayout32.xml"/><Relationship Id="rId26" Type="http://schemas.openxmlformats.org/officeDocument/2006/relationships/slideLayout" Target="../slideLayouts/slideLayout40.xml"/><Relationship Id="rId3" Type="http://schemas.openxmlformats.org/officeDocument/2006/relationships/slideLayout" Target="../slideLayouts/slideLayout17.xml"/><Relationship Id="rId21" Type="http://schemas.openxmlformats.org/officeDocument/2006/relationships/slideLayout" Target="../slideLayouts/slideLayout35.xml"/><Relationship Id="rId7" Type="http://schemas.openxmlformats.org/officeDocument/2006/relationships/slideLayout" Target="../slideLayouts/slideLayout21.xml"/><Relationship Id="rId12" Type="http://schemas.openxmlformats.org/officeDocument/2006/relationships/slideLayout" Target="../slideLayouts/slideLayout26.xml"/><Relationship Id="rId17" Type="http://schemas.openxmlformats.org/officeDocument/2006/relationships/slideLayout" Target="../slideLayouts/slideLayout31.xml"/><Relationship Id="rId25" Type="http://schemas.openxmlformats.org/officeDocument/2006/relationships/slideLayout" Target="../slideLayouts/slideLayout39.xml"/><Relationship Id="rId33" Type="http://schemas.openxmlformats.org/officeDocument/2006/relationships/theme" Target="../theme/theme2.xml"/><Relationship Id="rId2" Type="http://schemas.openxmlformats.org/officeDocument/2006/relationships/slideLayout" Target="../slideLayouts/slideLayout16.xml"/><Relationship Id="rId16" Type="http://schemas.openxmlformats.org/officeDocument/2006/relationships/slideLayout" Target="../slideLayouts/slideLayout30.xml"/><Relationship Id="rId20" Type="http://schemas.openxmlformats.org/officeDocument/2006/relationships/slideLayout" Target="../slideLayouts/slideLayout34.xml"/><Relationship Id="rId29" Type="http://schemas.openxmlformats.org/officeDocument/2006/relationships/slideLayout" Target="../slideLayouts/slideLayout43.xml"/><Relationship Id="rId1" Type="http://schemas.openxmlformats.org/officeDocument/2006/relationships/slideLayout" Target="../slideLayouts/slideLayout15.xml"/><Relationship Id="rId6" Type="http://schemas.openxmlformats.org/officeDocument/2006/relationships/slideLayout" Target="../slideLayouts/slideLayout20.xml"/><Relationship Id="rId11" Type="http://schemas.openxmlformats.org/officeDocument/2006/relationships/slideLayout" Target="../slideLayouts/slideLayout25.xml"/><Relationship Id="rId24" Type="http://schemas.openxmlformats.org/officeDocument/2006/relationships/slideLayout" Target="../slideLayouts/slideLayout38.xml"/><Relationship Id="rId32" Type="http://schemas.openxmlformats.org/officeDocument/2006/relationships/slideLayout" Target="../slideLayouts/slideLayout46.xml"/><Relationship Id="rId5" Type="http://schemas.openxmlformats.org/officeDocument/2006/relationships/slideLayout" Target="../slideLayouts/slideLayout19.xml"/><Relationship Id="rId15" Type="http://schemas.openxmlformats.org/officeDocument/2006/relationships/slideLayout" Target="../slideLayouts/slideLayout29.xml"/><Relationship Id="rId23" Type="http://schemas.openxmlformats.org/officeDocument/2006/relationships/slideLayout" Target="../slideLayouts/slideLayout37.xml"/><Relationship Id="rId28" Type="http://schemas.openxmlformats.org/officeDocument/2006/relationships/slideLayout" Target="../slideLayouts/slideLayout42.xml"/><Relationship Id="rId10" Type="http://schemas.openxmlformats.org/officeDocument/2006/relationships/slideLayout" Target="../slideLayouts/slideLayout24.xml"/><Relationship Id="rId19" Type="http://schemas.openxmlformats.org/officeDocument/2006/relationships/slideLayout" Target="../slideLayouts/slideLayout33.xml"/><Relationship Id="rId31" Type="http://schemas.openxmlformats.org/officeDocument/2006/relationships/slideLayout" Target="../slideLayouts/slideLayout45.xml"/><Relationship Id="rId4" Type="http://schemas.openxmlformats.org/officeDocument/2006/relationships/slideLayout" Target="../slideLayouts/slideLayout18.xml"/><Relationship Id="rId9" Type="http://schemas.openxmlformats.org/officeDocument/2006/relationships/slideLayout" Target="../slideLayouts/slideLayout23.xml"/><Relationship Id="rId14" Type="http://schemas.openxmlformats.org/officeDocument/2006/relationships/slideLayout" Target="../slideLayouts/slideLayout28.xml"/><Relationship Id="rId22" Type="http://schemas.openxmlformats.org/officeDocument/2006/relationships/slideLayout" Target="../slideLayouts/slideLayout36.xml"/><Relationship Id="rId27" Type="http://schemas.openxmlformats.org/officeDocument/2006/relationships/slideLayout" Target="../slideLayouts/slideLayout41.xml"/><Relationship Id="rId30" Type="http://schemas.openxmlformats.org/officeDocument/2006/relationships/slideLayout" Target="../slideLayouts/slideLayout4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rgbClr val="EFE9DE"/>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chemeClr val="accent3"/>
              </a:buClr>
              <a:buSzPts val="2800"/>
              <a:buFont typeface="Fira Sans Condensed"/>
              <a:buNone/>
              <a:defRPr sz="2800" b="1">
                <a:solidFill>
                  <a:schemeClr val="accent3"/>
                </a:solidFill>
                <a:latin typeface="Fira Sans Condensed"/>
                <a:ea typeface="Fira Sans Condensed"/>
                <a:cs typeface="Fira Sans Condensed"/>
                <a:sym typeface="Fira Sans Condensed"/>
              </a:defRPr>
            </a:lvl1pPr>
            <a:lvl2pPr lvl="1">
              <a:spcBef>
                <a:spcPts val="0"/>
              </a:spcBef>
              <a:spcAft>
                <a:spcPts val="0"/>
              </a:spcAft>
              <a:buClr>
                <a:schemeClr val="accent3"/>
              </a:buClr>
              <a:buSzPts val="2800"/>
              <a:buNone/>
              <a:defRPr sz="2800">
                <a:solidFill>
                  <a:schemeClr val="accent3"/>
                </a:solidFill>
              </a:defRPr>
            </a:lvl2pPr>
            <a:lvl3pPr lvl="2">
              <a:spcBef>
                <a:spcPts val="0"/>
              </a:spcBef>
              <a:spcAft>
                <a:spcPts val="0"/>
              </a:spcAft>
              <a:buClr>
                <a:schemeClr val="accent3"/>
              </a:buClr>
              <a:buSzPts val="2800"/>
              <a:buNone/>
              <a:defRPr sz="2800">
                <a:solidFill>
                  <a:schemeClr val="accent3"/>
                </a:solidFill>
              </a:defRPr>
            </a:lvl3pPr>
            <a:lvl4pPr lvl="3">
              <a:spcBef>
                <a:spcPts val="0"/>
              </a:spcBef>
              <a:spcAft>
                <a:spcPts val="0"/>
              </a:spcAft>
              <a:buClr>
                <a:schemeClr val="accent3"/>
              </a:buClr>
              <a:buSzPts val="2800"/>
              <a:buNone/>
              <a:defRPr sz="2800">
                <a:solidFill>
                  <a:schemeClr val="accent3"/>
                </a:solidFill>
              </a:defRPr>
            </a:lvl4pPr>
            <a:lvl5pPr lvl="4">
              <a:spcBef>
                <a:spcPts val="0"/>
              </a:spcBef>
              <a:spcAft>
                <a:spcPts val="0"/>
              </a:spcAft>
              <a:buClr>
                <a:schemeClr val="accent3"/>
              </a:buClr>
              <a:buSzPts val="2800"/>
              <a:buNone/>
              <a:defRPr sz="2800">
                <a:solidFill>
                  <a:schemeClr val="accent3"/>
                </a:solidFill>
              </a:defRPr>
            </a:lvl5pPr>
            <a:lvl6pPr lvl="5">
              <a:spcBef>
                <a:spcPts val="0"/>
              </a:spcBef>
              <a:spcAft>
                <a:spcPts val="0"/>
              </a:spcAft>
              <a:buClr>
                <a:schemeClr val="accent3"/>
              </a:buClr>
              <a:buSzPts val="2800"/>
              <a:buNone/>
              <a:defRPr sz="2800">
                <a:solidFill>
                  <a:schemeClr val="accent3"/>
                </a:solidFill>
              </a:defRPr>
            </a:lvl6pPr>
            <a:lvl7pPr lvl="6">
              <a:spcBef>
                <a:spcPts val="0"/>
              </a:spcBef>
              <a:spcAft>
                <a:spcPts val="0"/>
              </a:spcAft>
              <a:buClr>
                <a:schemeClr val="accent3"/>
              </a:buClr>
              <a:buSzPts val="2800"/>
              <a:buNone/>
              <a:defRPr sz="2800">
                <a:solidFill>
                  <a:schemeClr val="accent3"/>
                </a:solidFill>
              </a:defRPr>
            </a:lvl7pPr>
            <a:lvl8pPr lvl="7">
              <a:spcBef>
                <a:spcPts val="0"/>
              </a:spcBef>
              <a:spcAft>
                <a:spcPts val="0"/>
              </a:spcAft>
              <a:buClr>
                <a:schemeClr val="accent3"/>
              </a:buClr>
              <a:buSzPts val="2800"/>
              <a:buNone/>
              <a:defRPr sz="2800">
                <a:solidFill>
                  <a:schemeClr val="accent3"/>
                </a:solidFill>
              </a:defRPr>
            </a:lvl8pPr>
            <a:lvl9pPr lvl="8">
              <a:spcBef>
                <a:spcPts val="0"/>
              </a:spcBef>
              <a:spcAft>
                <a:spcPts val="0"/>
              </a:spcAft>
              <a:buClr>
                <a:schemeClr val="accent3"/>
              </a:buClr>
              <a:buSzPts val="2800"/>
              <a:buNone/>
              <a:defRPr sz="2800">
                <a:solidFill>
                  <a:schemeClr val="accent3"/>
                </a:solidFill>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lvl="0" indent="-342900">
              <a:lnSpc>
                <a:spcPct val="100000"/>
              </a:lnSpc>
              <a:spcBef>
                <a:spcPts val="0"/>
              </a:spcBef>
              <a:spcAft>
                <a:spcPts val="0"/>
              </a:spcAft>
              <a:buClr>
                <a:schemeClr val="accent3"/>
              </a:buClr>
              <a:buSzPts val="1800"/>
              <a:buFont typeface="Fira Sans Condensed"/>
              <a:buChar char="●"/>
              <a:defRPr sz="1800">
                <a:solidFill>
                  <a:schemeClr val="accent3"/>
                </a:solidFill>
                <a:latin typeface="Fira Sans Condensed"/>
                <a:ea typeface="Fira Sans Condensed"/>
                <a:cs typeface="Fira Sans Condensed"/>
                <a:sym typeface="Fira Sans Condensed"/>
              </a:defRPr>
            </a:lvl1pPr>
            <a:lvl2pPr marL="914400" lvl="1" indent="-317500">
              <a:lnSpc>
                <a:spcPct val="100000"/>
              </a:lnSpc>
              <a:spcBef>
                <a:spcPts val="1600"/>
              </a:spcBef>
              <a:spcAft>
                <a:spcPts val="0"/>
              </a:spcAft>
              <a:buClr>
                <a:schemeClr val="accent3"/>
              </a:buClr>
              <a:buSzPts val="1400"/>
              <a:buFont typeface="Fira Sans Condensed"/>
              <a:buChar char="○"/>
              <a:defRPr>
                <a:solidFill>
                  <a:schemeClr val="accent3"/>
                </a:solidFill>
                <a:latin typeface="Fira Sans Condensed"/>
                <a:ea typeface="Fira Sans Condensed"/>
                <a:cs typeface="Fira Sans Condensed"/>
                <a:sym typeface="Fira Sans Condensed"/>
              </a:defRPr>
            </a:lvl2pPr>
            <a:lvl3pPr marL="1371600" lvl="2" indent="-317500">
              <a:lnSpc>
                <a:spcPct val="100000"/>
              </a:lnSpc>
              <a:spcBef>
                <a:spcPts val="1600"/>
              </a:spcBef>
              <a:spcAft>
                <a:spcPts val="0"/>
              </a:spcAft>
              <a:buClr>
                <a:schemeClr val="accent3"/>
              </a:buClr>
              <a:buSzPts val="1400"/>
              <a:buFont typeface="Fira Sans Condensed"/>
              <a:buChar char="■"/>
              <a:defRPr>
                <a:solidFill>
                  <a:schemeClr val="accent3"/>
                </a:solidFill>
                <a:latin typeface="Fira Sans Condensed"/>
                <a:ea typeface="Fira Sans Condensed"/>
                <a:cs typeface="Fira Sans Condensed"/>
                <a:sym typeface="Fira Sans Condensed"/>
              </a:defRPr>
            </a:lvl3pPr>
            <a:lvl4pPr marL="1828800" lvl="3" indent="-317500">
              <a:lnSpc>
                <a:spcPct val="100000"/>
              </a:lnSpc>
              <a:spcBef>
                <a:spcPts val="1600"/>
              </a:spcBef>
              <a:spcAft>
                <a:spcPts val="0"/>
              </a:spcAft>
              <a:buClr>
                <a:schemeClr val="accent3"/>
              </a:buClr>
              <a:buSzPts val="1400"/>
              <a:buFont typeface="Fira Sans Condensed"/>
              <a:buChar char="●"/>
              <a:defRPr>
                <a:solidFill>
                  <a:schemeClr val="accent3"/>
                </a:solidFill>
                <a:latin typeface="Fira Sans Condensed"/>
                <a:ea typeface="Fira Sans Condensed"/>
                <a:cs typeface="Fira Sans Condensed"/>
                <a:sym typeface="Fira Sans Condensed"/>
              </a:defRPr>
            </a:lvl4pPr>
            <a:lvl5pPr marL="2286000" lvl="4" indent="-317500">
              <a:lnSpc>
                <a:spcPct val="100000"/>
              </a:lnSpc>
              <a:spcBef>
                <a:spcPts val="1600"/>
              </a:spcBef>
              <a:spcAft>
                <a:spcPts val="0"/>
              </a:spcAft>
              <a:buClr>
                <a:schemeClr val="accent3"/>
              </a:buClr>
              <a:buSzPts val="1400"/>
              <a:buFont typeface="Fira Sans Condensed"/>
              <a:buChar char="○"/>
              <a:defRPr>
                <a:solidFill>
                  <a:schemeClr val="accent3"/>
                </a:solidFill>
                <a:latin typeface="Fira Sans Condensed"/>
                <a:ea typeface="Fira Sans Condensed"/>
                <a:cs typeface="Fira Sans Condensed"/>
                <a:sym typeface="Fira Sans Condensed"/>
              </a:defRPr>
            </a:lvl5pPr>
            <a:lvl6pPr marL="2743200" lvl="5" indent="-317500">
              <a:lnSpc>
                <a:spcPct val="100000"/>
              </a:lnSpc>
              <a:spcBef>
                <a:spcPts val="1600"/>
              </a:spcBef>
              <a:spcAft>
                <a:spcPts val="0"/>
              </a:spcAft>
              <a:buClr>
                <a:schemeClr val="accent3"/>
              </a:buClr>
              <a:buSzPts val="1400"/>
              <a:buFont typeface="Fira Sans Condensed"/>
              <a:buChar char="■"/>
              <a:defRPr>
                <a:solidFill>
                  <a:schemeClr val="accent3"/>
                </a:solidFill>
                <a:latin typeface="Fira Sans Condensed"/>
                <a:ea typeface="Fira Sans Condensed"/>
                <a:cs typeface="Fira Sans Condensed"/>
                <a:sym typeface="Fira Sans Condensed"/>
              </a:defRPr>
            </a:lvl6pPr>
            <a:lvl7pPr marL="3200400" lvl="6" indent="-317500">
              <a:lnSpc>
                <a:spcPct val="100000"/>
              </a:lnSpc>
              <a:spcBef>
                <a:spcPts val="1600"/>
              </a:spcBef>
              <a:spcAft>
                <a:spcPts val="0"/>
              </a:spcAft>
              <a:buClr>
                <a:schemeClr val="accent3"/>
              </a:buClr>
              <a:buSzPts val="1400"/>
              <a:buFont typeface="Fira Sans Condensed"/>
              <a:buChar char="●"/>
              <a:defRPr>
                <a:solidFill>
                  <a:schemeClr val="accent3"/>
                </a:solidFill>
                <a:latin typeface="Fira Sans Condensed"/>
                <a:ea typeface="Fira Sans Condensed"/>
                <a:cs typeface="Fira Sans Condensed"/>
                <a:sym typeface="Fira Sans Condensed"/>
              </a:defRPr>
            </a:lvl7pPr>
            <a:lvl8pPr marL="3657600" lvl="7" indent="-317500">
              <a:lnSpc>
                <a:spcPct val="100000"/>
              </a:lnSpc>
              <a:spcBef>
                <a:spcPts val="1600"/>
              </a:spcBef>
              <a:spcAft>
                <a:spcPts val="0"/>
              </a:spcAft>
              <a:buClr>
                <a:schemeClr val="accent3"/>
              </a:buClr>
              <a:buSzPts val="1400"/>
              <a:buFont typeface="Fira Sans Condensed"/>
              <a:buChar char="○"/>
              <a:defRPr>
                <a:solidFill>
                  <a:schemeClr val="accent3"/>
                </a:solidFill>
                <a:latin typeface="Fira Sans Condensed"/>
                <a:ea typeface="Fira Sans Condensed"/>
                <a:cs typeface="Fira Sans Condensed"/>
                <a:sym typeface="Fira Sans Condensed"/>
              </a:defRPr>
            </a:lvl8pPr>
            <a:lvl9pPr marL="4114800" lvl="8" indent="-317500">
              <a:lnSpc>
                <a:spcPct val="100000"/>
              </a:lnSpc>
              <a:spcBef>
                <a:spcPts val="1600"/>
              </a:spcBef>
              <a:spcAft>
                <a:spcPts val="1600"/>
              </a:spcAft>
              <a:buClr>
                <a:schemeClr val="accent3"/>
              </a:buClr>
              <a:buSzPts val="1400"/>
              <a:buFont typeface="Fira Sans Condensed"/>
              <a:buChar char="■"/>
              <a:defRPr>
                <a:solidFill>
                  <a:schemeClr val="accent3"/>
                </a:solidFill>
                <a:latin typeface="Fira Sans Condensed"/>
                <a:ea typeface="Fira Sans Condensed"/>
                <a:cs typeface="Fira Sans Condensed"/>
                <a:sym typeface="Fira Sans Condensed"/>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1" r:id="rId3"/>
    <p:sldLayoutId id="2147483655" r:id="rId4"/>
    <p:sldLayoutId id="2147483658" r:id="rId5"/>
    <p:sldLayoutId id="2147483659" r:id="rId6"/>
    <p:sldLayoutId id="2147483662" r:id="rId7"/>
    <p:sldLayoutId id="2147483663" r:id="rId8"/>
    <p:sldLayoutId id="2147483674" r:id="rId9"/>
    <p:sldLayoutId id="2147483676" r:id="rId10"/>
    <p:sldLayoutId id="2147483677" r:id="rId11"/>
    <p:sldLayoutId id="2147483678" r:id="rId12"/>
    <p:sldLayoutId id="2147483679" r:id="rId13"/>
    <p:sldLayoutId id="2147483683" r:id="rId14"/>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EFE9DE"/>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chemeClr val="accent3"/>
              </a:buClr>
              <a:buSzPts val="2800"/>
              <a:buFont typeface="Fira Sans Condensed"/>
              <a:buNone/>
              <a:defRPr sz="2800" b="1">
                <a:solidFill>
                  <a:schemeClr val="accent3"/>
                </a:solidFill>
                <a:latin typeface="Fira Sans Condensed"/>
                <a:ea typeface="Fira Sans Condensed"/>
                <a:cs typeface="Fira Sans Condensed"/>
                <a:sym typeface="Fira Sans Condensed"/>
              </a:defRPr>
            </a:lvl1pPr>
            <a:lvl2pPr lvl="1">
              <a:spcBef>
                <a:spcPts val="0"/>
              </a:spcBef>
              <a:spcAft>
                <a:spcPts val="0"/>
              </a:spcAft>
              <a:buClr>
                <a:schemeClr val="accent3"/>
              </a:buClr>
              <a:buSzPts val="2800"/>
              <a:buNone/>
              <a:defRPr sz="2800">
                <a:solidFill>
                  <a:schemeClr val="accent3"/>
                </a:solidFill>
              </a:defRPr>
            </a:lvl2pPr>
            <a:lvl3pPr lvl="2">
              <a:spcBef>
                <a:spcPts val="0"/>
              </a:spcBef>
              <a:spcAft>
                <a:spcPts val="0"/>
              </a:spcAft>
              <a:buClr>
                <a:schemeClr val="accent3"/>
              </a:buClr>
              <a:buSzPts val="2800"/>
              <a:buNone/>
              <a:defRPr sz="2800">
                <a:solidFill>
                  <a:schemeClr val="accent3"/>
                </a:solidFill>
              </a:defRPr>
            </a:lvl3pPr>
            <a:lvl4pPr lvl="3">
              <a:spcBef>
                <a:spcPts val="0"/>
              </a:spcBef>
              <a:spcAft>
                <a:spcPts val="0"/>
              </a:spcAft>
              <a:buClr>
                <a:schemeClr val="accent3"/>
              </a:buClr>
              <a:buSzPts val="2800"/>
              <a:buNone/>
              <a:defRPr sz="2800">
                <a:solidFill>
                  <a:schemeClr val="accent3"/>
                </a:solidFill>
              </a:defRPr>
            </a:lvl4pPr>
            <a:lvl5pPr lvl="4">
              <a:spcBef>
                <a:spcPts val="0"/>
              </a:spcBef>
              <a:spcAft>
                <a:spcPts val="0"/>
              </a:spcAft>
              <a:buClr>
                <a:schemeClr val="accent3"/>
              </a:buClr>
              <a:buSzPts val="2800"/>
              <a:buNone/>
              <a:defRPr sz="2800">
                <a:solidFill>
                  <a:schemeClr val="accent3"/>
                </a:solidFill>
              </a:defRPr>
            </a:lvl5pPr>
            <a:lvl6pPr lvl="5">
              <a:spcBef>
                <a:spcPts val="0"/>
              </a:spcBef>
              <a:spcAft>
                <a:spcPts val="0"/>
              </a:spcAft>
              <a:buClr>
                <a:schemeClr val="accent3"/>
              </a:buClr>
              <a:buSzPts val="2800"/>
              <a:buNone/>
              <a:defRPr sz="2800">
                <a:solidFill>
                  <a:schemeClr val="accent3"/>
                </a:solidFill>
              </a:defRPr>
            </a:lvl6pPr>
            <a:lvl7pPr lvl="6">
              <a:spcBef>
                <a:spcPts val="0"/>
              </a:spcBef>
              <a:spcAft>
                <a:spcPts val="0"/>
              </a:spcAft>
              <a:buClr>
                <a:schemeClr val="accent3"/>
              </a:buClr>
              <a:buSzPts val="2800"/>
              <a:buNone/>
              <a:defRPr sz="2800">
                <a:solidFill>
                  <a:schemeClr val="accent3"/>
                </a:solidFill>
              </a:defRPr>
            </a:lvl7pPr>
            <a:lvl8pPr lvl="7">
              <a:spcBef>
                <a:spcPts val="0"/>
              </a:spcBef>
              <a:spcAft>
                <a:spcPts val="0"/>
              </a:spcAft>
              <a:buClr>
                <a:schemeClr val="accent3"/>
              </a:buClr>
              <a:buSzPts val="2800"/>
              <a:buNone/>
              <a:defRPr sz="2800">
                <a:solidFill>
                  <a:schemeClr val="accent3"/>
                </a:solidFill>
              </a:defRPr>
            </a:lvl8pPr>
            <a:lvl9pPr lvl="8">
              <a:spcBef>
                <a:spcPts val="0"/>
              </a:spcBef>
              <a:spcAft>
                <a:spcPts val="0"/>
              </a:spcAft>
              <a:buClr>
                <a:schemeClr val="accent3"/>
              </a:buClr>
              <a:buSzPts val="2800"/>
              <a:buNone/>
              <a:defRPr sz="2800">
                <a:solidFill>
                  <a:schemeClr val="accent3"/>
                </a:solidFill>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lvl="0" indent="-342900">
              <a:lnSpc>
                <a:spcPct val="100000"/>
              </a:lnSpc>
              <a:spcBef>
                <a:spcPts val="0"/>
              </a:spcBef>
              <a:spcAft>
                <a:spcPts val="0"/>
              </a:spcAft>
              <a:buClr>
                <a:schemeClr val="accent3"/>
              </a:buClr>
              <a:buSzPts val="1800"/>
              <a:buFont typeface="Fira Sans Condensed"/>
              <a:buChar char="●"/>
              <a:defRPr sz="1800">
                <a:solidFill>
                  <a:schemeClr val="accent3"/>
                </a:solidFill>
                <a:latin typeface="Fira Sans Condensed"/>
                <a:ea typeface="Fira Sans Condensed"/>
                <a:cs typeface="Fira Sans Condensed"/>
                <a:sym typeface="Fira Sans Condensed"/>
              </a:defRPr>
            </a:lvl1pPr>
            <a:lvl2pPr marL="914400" lvl="1" indent="-317500">
              <a:lnSpc>
                <a:spcPct val="100000"/>
              </a:lnSpc>
              <a:spcBef>
                <a:spcPts val="1600"/>
              </a:spcBef>
              <a:spcAft>
                <a:spcPts val="0"/>
              </a:spcAft>
              <a:buClr>
                <a:schemeClr val="accent3"/>
              </a:buClr>
              <a:buSzPts val="1400"/>
              <a:buFont typeface="Fira Sans Condensed"/>
              <a:buChar char="○"/>
              <a:defRPr>
                <a:solidFill>
                  <a:schemeClr val="accent3"/>
                </a:solidFill>
                <a:latin typeface="Fira Sans Condensed"/>
                <a:ea typeface="Fira Sans Condensed"/>
                <a:cs typeface="Fira Sans Condensed"/>
                <a:sym typeface="Fira Sans Condensed"/>
              </a:defRPr>
            </a:lvl2pPr>
            <a:lvl3pPr marL="1371600" lvl="2" indent="-317500">
              <a:lnSpc>
                <a:spcPct val="100000"/>
              </a:lnSpc>
              <a:spcBef>
                <a:spcPts val="1600"/>
              </a:spcBef>
              <a:spcAft>
                <a:spcPts val="0"/>
              </a:spcAft>
              <a:buClr>
                <a:schemeClr val="accent3"/>
              </a:buClr>
              <a:buSzPts val="1400"/>
              <a:buFont typeface="Fira Sans Condensed"/>
              <a:buChar char="■"/>
              <a:defRPr>
                <a:solidFill>
                  <a:schemeClr val="accent3"/>
                </a:solidFill>
                <a:latin typeface="Fira Sans Condensed"/>
                <a:ea typeface="Fira Sans Condensed"/>
                <a:cs typeface="Fira Sans Condensed"/>
                <a:sym typeface="Fira Sans Condensed"/>
              </a:defRPr>
            </a:lvl3pPr>
            <a:lvl4pPr marL="1828800" lvl="3" indent="-317500">
              <a:lnSpc>
                <a:spcPct val="100000"/>
              </a:lnSpc>
              <a:spcBef>
                <a:spcPts val="1600"/>
              </a:spcBef>
              <a:spcAft>
                <a:spcPts val="0"/>
              </a:spcAft>
              <a:buClr>
                <a:schemeClr val="accent3"/>
              </a:buClr>
              <a:buSzPts val="1400"/>
              <a:buFont typeface="Fira Sans Condensed"/>
              <a:buChar char="●"/>
              <a:defRPr>
                <a:solidFill>
                  <a:schemeClr val="accent3"/>
                </a:solidFill>
                <a:latin typeface="Fira Sans Condensed"/>
                <a:ea typeface="Fira Sans Condensed"/>
                <a:cs typeface="Fira Sans Condensed"/>
                <a:sym typeface="Fira Sans Condensed"/>
              </a:defRPr>
            </a:lvl4pPr>
            <a:lvl5pPr marL="2286000" lvl="4" indent="-317500">
              <a:lnSpc>
                <a:spcPct val="100000"/>
              </a:lnSpc>
              <a:spcBef>
                <a:spcPts val="1600"/>
              </a:spcBef>
              <a:spcAft>
                <a:spcPts val="0"/>
              </a:spcAft>
              <a:buClr>
                <a:schemeClr val="accent3"/>
              </a:buClr>
              <a:buSzPts val="1400"/>
              <a:buFont typeface="Fira Sans Condensed"/>
              <a:buChar char="○"/>
              <a:defRPr>
                <a:solidFill>
                  <a:schemeClr val="accent3"/>
                </a:solidFill>
                <a:latin typeface="Fira Sans Condensed"/>
                <a:ea typeface="Fira Sans Condensed"/>
                <a:cs typeface="Fira Sans Condensed"/>
                <a:sym typeface="Fira Sans Condensed"/>
              </a:defRPr>
            </a:lvl5pPr>
            <a:lvl6pPr marL="2743200" lvl="5" indent="-317500">
              <a:lnSpc>
                <a:spcPct val="100000"/>
              </a:lnSpc>
              <a:spcBef>
                <a:spcPts val="1600"/>
              </a:spcBef>
              <a:spcAft>
                <a:spcPts val="0"/>
              </a:spcAft>
              <a:buClr>
                <a:schemeClr val="accent3"/>
              </a:buClr>
              <a:buSzPts val="1400"/>
              <a:buFont typeface="Fira Sans Condensed"/>
              <a:buChar char="■"/>
              <a:defRPr>
                <a:solidFill>
                  <a:schemeClr val="accent3"/>
                </a:solidFill>
                <a:latin typeface="Fira Sans Condensed"/>
                <a:ea typeface="Fira Sans Condensed"/>
                <a:cs typeface="Fira Sans Condensed"/>
                <a:sym typeface="Fira Sans Condensed"/>
              </a:defRPr>
            </a:lvl6pPr>
            <a:lvl7pPr marL="3200400" lvl="6" indent="-317500">
              <a:lnSpc>
                <a:spcPct val="100000"/>
              </a:lnSpc>
              <a:spcBef>
                <a:spcPts val="1600"/>
              </a:spcBef>
              <a:spcAft>
                <a:spcPts val="0"/>
              </a:spcAft>
              <a:buClr>
                <a:schemeClr val="accent3"/>
              </a:buClr>
              <a:buSzPts val="1400"/>
              <a:buFont typeface="Fira Sans Condensed"/>
              <a:buChar char="●"/>
              <a:defRPr>
                <a:solidFill>
                  <a:schemeClr val="accent3"/>
                </a:solidFill>
                <a:latin typeface="Fira Sans Condensed"/>
                <a:ea typeface="Fira Sans Condensed"/>
                <a:cs typeface="Fira Sans Condensed"/>
                <a:sym typeface="Fira Sans Condensed"/>
              </a:defRPr>
            </a:lvl7pPr>
            <a:lvl8pPr marL="3657600" lvl="7" indent="-317500">
              <a:lnSpc>
                <a:spcPct val="100000"/>
              </a:lnSpc>
              <a:spcBef>
                <a:spcPts val="1600"/>
              </a:spcBef>
              <a:spcAft>
                <a:spcPts val="0"/>
              </a:spcAft>
              <a:buClr>
                <a:schemeClr val="accent3"/>
              </a:buClr>
              <a:buSzPts val="1400"/>
              <a:buFont typeface="Fira Sans Condensed"/>
              <a:buChar char="○"/>
              <a:defRPr>
                <a:solidFill>
                  <a:schemeClr val="accent3"/>
                </a:solidFill>
                <a:latin typeface="Fira Sans Condensed"/>
                <a:ea typeface="Fira Sans Condensed"/>
                <a:cs typeface="Fira Sans Condensed"/>
                <a:sym typeface="Fira Sans Condensed"/>
              </a:defRPr>
            </a:lvl8pPr>
            <a:lvl9pPr marL="4114800" lvl="8" indent="-317500">
              <a:lnSpc>
                <a:spcPct val="100000"/>
              </a:lnSpc>
              <a:spcBef>
                <a:spcPts val="1600"/>
              </a:spcBef>
              <a:spcAft>
                <a:spcPts val="1600"/>
              </a:spcAft>
              <a:buClr>
                <a:schemeClr val="accent3"/>
              </a:buClr>
              <a:buSzPts val="1400"/>
              <a:buFont typeface="Fira Sans Condensed"/>
              <a:buChar char="■"/>
              <a:defRPr>
                <a:solidFill>
                  <a:schemeClr val="accent3"/>
                </a:solidFill>
                <a:latin typeface="Fira Sans Condensed"/>
                <a:ea typeface="Fira Sans Condensed"/>
                <a:cs typeface="Fira Sans Condensed"/>
                <a:sym typeface="Fira Sans Condensed"/>
              </a:defRPr>
            </a:lvl9pPr>
          </a:lstStyle>
          <a:p>
            <a:endParaRPr/>
          </a:p>
        </p:txBody>
      </p:sp>
    </p:spTree>
    <p:extLst>
      <p:ext uri="{BB962C8B-B14F-4D97-AF65-F5344CB8AC3E}">
        <p14:creationId xmlns:p14="http://schemas.microsoft.com/office/powerpoint/2010/main" val="3462571500"/>
      </p:ext>
    </p:extLst>
  </p:cSld>
  <p:clrMap bg1="lt1" tx1="dk1" bg2="dk2" tx2="lt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 id="2147483696" r:id="rId12"/>
    <p:sldLayoutId id="2147483697" r:id="rId13"/>
    <p:sldLayoutId id="2147483698" r:id="rId14"/>
    <p:sldLayoutId id="2147483699" r:id="rId15"/>
    <p:sldLayoutId id="2147483700" r:id="rId16"/>
    <p:sldLayoutId id="2147483701" r:id="rId17"/>
    <p:sldLayoutId id="2147483702" r:id="rId18"/>
    <p:sldLayoutId id="2147483703" r:id="rId19"/>
    <p:sldLayoutId id="2147483704" r:id="rId20"/>
    <p:sldLayoutId id="2147483705" r:id="rId21"/>
    <p:sldLayoutId id="2147483706" r:id="rId22"/>
    <p:sldLayoutId id="2147483707" r:id="rId23"/>
    <p:sldLayoutId id="2147483708" r:id="rId24"/>
    <p:sldLayoutId id="2147483709" r:id="rId25"/>
    <p:sldLayoutId id="2147483710" r:id="rId26"/>
    <p:sldLayoutId id="2147483711" r:id="rId27"/>
    <p:sldLayoutId id="2147483712" r:id="rId28"/>
    <p:sldLayoutId id="2147483713" r:id="rId29"/>
    <p:sldLayoutId id="2147483714" r:id="rId30"/>
    <p:sldLayoutId id="2147483715" r:id="rId31"/>
    <p:sldLayoutId id="2147483716" r:id="rId32"/>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6.xml"/></Relationships>
</file>

<file path=ppt/slides/_rels/slide12.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10.xml"/><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7.xml"/><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Shape 268"/>
        <p:cNvGrpSpPr/>
        <p:nvPr/>
      </p:nvGrpSpPr>
      <p:grpSpPr>
        <a:xfrm>
          <a:off x="0" y="0"/>
          <a:ext cx="0" cy="0"/>
          <a:chOff x="0" y="0"/>
          <a:chExt cx="0" cy="0"/>
        </a:xfrm>
      </p:grpSpPr>
      <p:pic>
        <p:nvPicPr>
          <p:cNvPr id="269" name="Google Shape;269;p36"/>
          <p:cNvPicPr preferRelativeResize="0"/>
          <p:nvPr/>
        </p:nvPicPr>
        <p:blipFill>
          <a:blip r:embed="rId3">
            <a:alphaModFix/>
          </a:blip>
          <a:stretch>
            <a:fillRect/>
          </a:stretch>
        </p:blipFill>
        <p:spPr>
          <a:xfrm>
            <a:off x="6" y="0"/>
            <a:ext cx="7716241" cy="5143502"/>
          </a:xfrm>
          <a:prstGeom prst="rect">
            <a:avLst/>
          </a:prstGeom>
          <a:noFill/>
          <a:ln>
            <a:noFill/>
          </a:ln>
        </p:spPr>
      </p:pic>
      <p:sp>
        <p:nvSpPr>
          <p:cNvPr id="270" name="Google Shape;270;p36"/>
          <p:cNvSpPr/>
          <p:nvPr/>
        </p:nvSpPr>
        <p:spPr>
          <a:xfrm rot="10800000">
            <a:off x="3158550" y="-36775"/>
            <a:ext cx="7060400" cy="5217025"/>
          </a:xfrm>
          <a:custGeom>
            <a:avLst/>
            <a:gdLst/>
            <a:ahLst/>
            <a:cxnLst/>
            <a:rect l="l" t="t" r="r" b="b"/>
            <a:pathLst>
              <a:path w="282416" h="208681" extrusionOk="0">
                <a:moveTo>
                  <a:pt x="0" y="0"/>
                </a:moveTo>
                <a:lnTo>
                  <a:pt x="0" y="208681"/>
                </a:lnTo>
                <a:lnTo>
                  <a:pt x="282416" y="208681"/>
                </a:lnTo>
                <a:cubicBezTo>
                  <a:pt x="276843" y="196154"/>
                  <a:pt x="271672" y="183426"/>
                  <a:pt x="259101" y="180305"/>
                </a:cubicBezTo>
                <a:cubicBezTo>
                  <a:pt x="256609" y="179688"/>
                  <a:pt x="254040" y="179555"/>
                  <a:pt x="251452" y="179555"/>
                </a:cubicBezTo>
                <a:cubicBezTo>
                  <a:pt x="249497" y="179555"/>
                  <a:pt x="247531" y="179631"/>
                  <a:pt x="245581" y="179631"/>
                </a:cubicBezTo>
                <a:cubicBezTo>
                  <a:pt x="242559" y="179631"/>
                  <a:pt x="239574" y="179449"/>
                  <a:pt x="236721" y="178522"/>
                </a:cubicBezTo>
                <a:cubicBezTo>
                  <a:pt x="222678" y="173930"/>
                  <a:pt x="220004" y="154961"/>
                  <a:pt x="223303" y="140584"/>
                </a:cubicBezTo>
                <a:cubicBezTo>
                  <a:pt x="226579" y="126207"/>
                  <a:pt x="233266" y="111339"/>
                  <a:pt x="228674" y="97297"/>
                </a:cubicBezTo>
                <a:cubicBezTo>
                  <a:pt x="222723" y="79108"/>
                  <a:pt x="201191" y="71730"/>
                  <a:pt x="188463" y="57420"/>
                </a:cubicBezTo>
                <a:cubicBezTo>
                  <a:pt x="174755" y="42039"/>
                  <a:pt x="173462" y="17587"/>
                  <a:pt x="183738" y="0"/>
                </a:cubicBezTo>
                <a:close/>
              </a:path>
            </a:pathLst>
          </a:custGeom>
          <a:solidFill>
            <a:srgbClr val="E2DA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 name="Google Shape;271;p36"/>
          <p:cNvSpPr txBox="1">
            <a:spLocks noGrp="1"/>
          </p:cNvSpPr>
          <p:nvPr>
            <p:ph type="ctrTitle"/>
          </p:nvPr>
        </p:nvSpPr>
        <p:spPr>
          <a:xfrm>
            <a:off x="5635893" y="233239"/>
            <a:ext cx="3777114" cy="201081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US" dirty="0">
                <a:solidFill>
                  <a:srgbClr val="E1A101"/>
                </a:solidFill>
              </a:rPr>
              <a:t>Animal Farm</a:t>
            </a:r>
            <a:endParaRPr dirty="0">
              <a:solidFill>
                <a:srgbClr val="E1A101"/>
              </a:solidFill>
            </a:endParaRPr>
          </a:p>
        </p:txBody>
      </p:sp>
      <p:sp>
        <p:nvSpPr>
          <p:cNvPr id="272" name="Google Shape;272;p36"/>
          <p:cNvSpPr txBox="1">
            <a:spLocks noGrp="1"/>
          </p:cNvSpPr>
          <p:nvPr>
            <p:ph type="subTitle" idx="1"/>
          </p:nvPr>
        </p:nvSpPr>
        <p:spPr>
          <a:xfrm>
            <a:off x="6012993" y="2250192"/>
            <a:ext cx="2851800" cy="7926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r>
              <a:rPr lang="en-US" dirty="0"/>
              <a:t>Created by: </a:t>
            </a:r>
          </a:p>
          <a:p>
            <a:r>
              <a:rPr lang="id-ID" sz="1400" dirty="0">
                <a:solidFill>
                  <a:schemeClr val="tx1">
                    <a:lumMod val="85000"/>
                    <a:lumOff val="15000"/>
                  </a:schemeClr>
                </a:solidFill>
                <a:latin typeface="Fira Sans Condensed" panose="020B0604020202020204" charset="0"/>
                <a:ea typeface="Adobe Gothic Std B" panose="020B0800000000000000" pitchFamily="34" charset="-128"/>
              </a:rPr>
              <a:t>63718029 Nurin Fadhila Fasya</a:t>
            </a:r>
          </a:p>
          <a:p>
            <a:r>
              <a:rPr lang="id-ID" sz="1400" dirty="0">
                <a:solidFill>
                  <a:schemeClr val="tx1">
                    <a:lumMod val="85000"/>
                    <a:lumOff val="15000"/>
                  </a:schemeClr>
                </a:solidFill>
                <a:latin typeface="Fira Sans Condensed" panose="020B0604020202020204" charset="0"/>
                <a:ea typeface="Adobe Gothic Std B" panose="020B0800000000000000" pitchFamily="34" charset="-128"/>
              </a:rPr>
              <a:t>63718027 Vina Siti Sri Nofia</a:t>
            </a:r>
          </a:p>
          <a:p>
            <a:r>
              <a:rPr lang="id-ID" sz="1400" dirty="0">
                <a:solidFill>
                  <a:schemeClr val="tx1">
                    <a:lumMod val="85000"/>
                    <a:lumOff val="15000"/>
                  </a:schemeClr>
                </a:solidFill>
                <a:latin typeface="Fira Sans Condensed" panose="020B0604020202020204" charset="0"/>
                <a:ea typeface="Adobe Gothic Std B" panose="020B0800000000000000" pitchFamily="34" charset="-128"/>
              </a:rPr>
              <a:t>63717710 Saleha Aryani</a:t>
            </a:r>
          </a:p>
          <a:p>
            <a:r>
              <a:rPr lang="id-ID" sz="1400" dirty="0">
                <a:solidFill>
                  <a:schemeClr val="tx1">
                    <a:lumMod val="85000"/>
                    <a:lumOff val="15000"/>
                  </a:schemeClr>
                </a:solidFill>
                <a:latin typeface="Fira Sans Condensed" panose="020B0604020202020204" charset="0"/>
                <a:ea typeface="Adobe Gothic Std B" panose="020B0800000000000000" pitchFamily="34" charset="-128"/>
              </a:rPr>
              <a:t>63718039 Husnun Habibah</a:t>
            </a:r>
            <a:endParaRPr dirty="0">
              <a:solidFill>
                <a:schemeClr val="tx1">
                  <a:lumMod val="85000"/>
                  <a:lumOff val="15000"/>
                </a:schemeClr>
              </a:solidFill>
              <a:latin typeface="Fira Sans Condensed" panose="020B0604020202020204" charset="0"/>
            </a:endParaRPr>
          </a:p>
        </p:txBody>
      </p:sp>
      <p:grpSp>
        <p:nvGrpSpPr>
          <p:cNvPr id="273" name="Google Shape;273;p36"/>
          <p:cNvGrpSpPr/>
          <p:nvPr/>
        </p:nvGrpSpPr>
        <p:grpSpPr>
          <a:xfrm>
            <a:off x="7238138" y="4645453"/>
            <a:ext cx="505943" cy="626081"/>
            <a:chOff x="2821350" y="4078125"/>
            <a:chExt cx="317325" cy="392675"/>
          </a:xfrm>
        </p:grpSpPr>
        <p:sp>
          <p:nvSpPr>
            <p:cNvPr id="274" name="Google Shape;274;p36"/>
            <p:cNvSpPr/>
            <p:nvPr/>
          </p:nvSpPr>
          <p:spPr>
            <a:xfrm>
              <a:off x="2879675" y="4220750"/>
              <a:ext cx="87200" cy="44500"/>
            </a:xfrm>
            <a:custGeom>
              <a:avLst/>
              <a:gdLst/>
              <a:ahLst/>
              <a:cxnLst/>
              <a:rect l="l" t="t" r="r" b="b"/>
              <a:pathLst>
                <a:path w="3488" h="1780" extrusionOk="0">
                  <a:moveTo>
                    <a:pt x="2130" y="1"/>
                  </a:moveTo>
                  <a:cubicBezTo>
                    <a:pt x="1758" y="1"/>
                    <a:pt x="1355" y="97"/>
                    <a:pt x="1035" y="210"/>
                  </a:cubicBezTo>
                  <a:cubicBezTo>
                    <a:pt x="902" y="254"/>
                    <a:pt x="774" y="310"/>
                    <a:pt x="649" y="373"/>
                  </a:cubicBezTo>
                  <a:cubicBezTo>
                    <a:pt x="529" y="435"/>
                    <a:pt x="412" y="505"/>
                    <a:pt x="325" y="606"/>
                  </a:cubicBezTo>
                  <a:cubicBezTo>
                    <a:pt x="0" y="986"/>
                    <a:pt x="243" y="1574"/>
                    <a:pt x="741" y="1614"/>
                  </a:cubicBezTo>
                  <a:cubicBezTo>
                    <a:pt x="1117" y="1645"/>
                    <a:pt x="1735" y="1779"/>
                    <a:pt x="2264" y="1779"/>
                  </a:cubicBezTo>
                  <a:cubicBezTo>
                    <a:pt x="2952" y="1779"/>
                    <a:pt x="3488" y="1552"/>
                    <a:pt x="3140" y="572"/>
                  </a:cubicBezTo>
                  <a:cubicBezTo>
                    <a:pt x="2989" y="144"/>
                    <a:pt x="2583" y="1"/>
                    <a:pt x="2130" y="1"/>
                  </a:cubicBezTo>
                  <a:close/>
                </a:path>
              </a:pathLst>
            </a:custGeom>
            <a:solidFill>
              <a:srgbClr val="E1A10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 name="Google Shape;275;p36"/>
            <p:cNvSpPr/>
            <p:nvPr/>
          </p:nvSpPr>
          <p:spPr>
            <a:xfrm>
              <a:off x="2961775" y="4282500"/>
              <a:ext cx="68525" cy="43375"/>
            </a:xfrm>
            <a:custGeom>
              <a:avLst/>
              <a:gdLst/>
              <a:ahLst/>
              <a:cxnLst/>
              <a:rect l="l" t="t" r="r" b="b"/>
              <a:pathLst>
                <a:path w="2741" h="1735" extrusionOk="0">
                  <a:moveTo>
                    <a:pt x="536" y="0"/>
                  </a:moveTo>
                  <a:cubicBezTo>
                    <a:pt x="487" y="0"/>
                    <a:pt x="438" y="7"/>
                    <a:pt x="395" y="32"/>
                  </a:cubicBezTo>
                  <a:cubicBezTo>
                    <a:pt x="342" y="64"/>
                    <a:pt x="309" y="121"/>
                    <a:pt x="278" y="175"/>
                  </a:cubicBezTo>
                  <a:cubicBezTo>
                    <a:pt x="142" y="415"/>
                    <a:pt x="0" y="684"/>
                    <a:pt x="59" y="954"/>
                  </a:cubicBezTo>
                  <a:cubicBezTo>
                    <a:pt x="169" y="1473"/>
                    <a:pt x="784" y="1734"/>
                    <a:pt x="1391" y="1734"/>
                  </a:cubicBezTo>
                  <a:cubicBezTo>
                    <a:pt x="1921" y="1734"/>
                    <a:pt x="2444" y="1536"/>
                    <a:pt x="2621" y="1136"/>
                  </a:cubicBezTo>
                  <a:cubicBezTo>
                    <a:pt x="2626" y="1126"/>
                    <a:pt x="2630" y="1116"/>
                    <a:pt x="2634" y="1106"/>
                  </a:cubicBezTo>
                  <a:cubicBezTo>
                    <a:pt x="2740" y="826"/>
                    <a:pt x="2634" y="463"/>
                    <a:pt x="2364" y="335"/>
                  </a:cubicBezTo>
                  <a:cubicBezTo>
                    <a:pt x="1764" y="52"/>
                    <a:pt x="1270" y="45"/>
                    <a:pt x="607" y="4"/>
                  </a:cubicBezTo>
                  <a:cubicBezTo>
                    <a:pt x="584" y="2"/>
                    <a:pt x="560" y="0"/>
                    <a:pt x="536" y="0"/>
                  </a:cubicBezTo>
                  <a:close/>
                </a:path>
              </a:pathLst>
            </a:custGeom>
            <a:solidFill>
              <a:srgbClr val="E1A10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 name="Google Shape;276;p36"/>
            <p:cNvSpPr/>
            <p:nvPr/>
          </p:nvSpPr>
          <p:spPr>
            <a:xfrm>
              <a:off x="3001300" y="4226900"/>
              <a:ext cx="70850" cy="44350"/>
            </a:xfrm>
            <a:custGeom>
              <a:avLst/>
              <a:gdLst/>
              <a:ahLst/>
              <a:cxnLst/>
              <a:rect l="l" t="t" r="r" b="b"/>
              <a:pathLst>
                <a:path w="2834" h="1774" extrusionOk="0">
                  <a:moveTo>
                    <a:pt x="1176" y="0"/>
                  </a:moveTo>
                  <a:cubicBezTo>
                    <a:pt x="673" y="0"/>
                    <a:pt x="214" y="131"/>
                    <a:pt x="91" y="437"/>
                  </a:cubicBezTo>
                  <a:cubicBezTo>
                    <a:pt x="1" y="662"/>
                    <a:pt x="77" y="928"/>
                    <a:pt x="233" y="1114"/>
                  </a:cubicBezTo>
                  <a:cubicBezTo>
                    <a:pt x="388" y="1298"/>
                    <a:pt x="613" y="1413"/>
                    <a:pt x="842" y="1491"/>
                  </a:cubicBezTo>
                  <a:cubicBezTo>
                    <a:pt x="1138" y="1594"/>
                    <a:pt x="1670" y="1773"/>
                    <a:pt x="2108" y="1773"/>
                  </a:cubicBezTo>
                  <a:cubicBezTo>
                    <a:pt x="2488" y="1773"/>
                    <a:pt x="2797" y="1638"/>
                    <a:pt x="2816" y="1198"/>
                  </a:cubicBezTo>
                  <a:cubicBezTo>
                    <a:pt x="2826" y="976"/>
                    <a:pt x="2834" y="742"/>
                    <a:pt x="2728" y="549"/>
                  </a:cubicBezTo>
                  <a:cubicBezTo>
                    <a:pt x="2544" y="215"/>
                    <a:pt x="1823" y="0"/>
                    <a:pt x="1176" y="0"/>
                  </a:cubicBezTo>
                  <a:close/>
                </a:path>
              </a:pathLst>
            </a:custGeom>
            <a:solidFill>
              <a:srgbClr val="E1A10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 name="Google Shape;277;p36"/>
            <p:cNvSpPr/>
            <p:nvPr/>
          </p:nvSpPr>
          <p:spPr>
            <a:xfrm>
              <a:off x="2840650" y="4289300"/>
              <a:ext cx="59550" cy="29250"/>
            </a:xfrm>
            <a:custGeom>
              <a:avLst/>
              <a:gdLst/>
              <a:ahLst/>
              <a:cxnLst/>
              <a:rect l="l" t="t" r="r" b="b"/>
              <a:pathLst>
                <a:path w="2382" h="1170" extrusionOk="0">
                  <a:moveTo>
                    <a:pt x="616" y="0"/>
                  </a:moveTo>
                  <a:cubicBezTo>
                    <a:pt x="507" y="0"/>
                    <a:pt x="397" y="12"/>
                    <a:pt x="304" y="66"/>
                  </a:cubicBezTo>
                  <a:cubicBezTo>
                    <a:pt x="14" y="236"/>
                    <a:pt x="1" y="757"/>
                    <a:pt x="266" y="956"/>
                  </a:cubicBezTo>
                  <a:cubicBezTo>
                    <a:pt x="386" y="1046"/>
                    <a:pt x="539" y="1079"/>
                    <a:pt x="687" y="1103"/>
                  </a:cubicBezTo>
                  <a:cubicBezTo>
                    <a:pt x="962" y="1147"/>
                    <a:pt x="1240" y="1170"/>
                    <a:pt x="1518" y="1170"/>
                  </a:cubicBezTo>
                  <a:cubicBezTo>
                    <a:pt x="1688" y="1170"/>
                    <a:pt x="1859" y="1161"/>
                    <a:pt x="2029" y="1144"/>
                  </a:cubicBezTo>
                  <a:cubicBezTo>
                    <a:pt x="2122" y="1136"/>
                    <a:pt x="2222" y="1121"/>
                    <a:pt x="2290" y="1059"/>
                  </a:cubicBezTo>
                  <a:cubicBezTo>
                    <a:pt x="2359" y="994"/>
                    <a:pt x="2382" y="890"/>
                    <a:pt x="2376" y="795"/>
                  </a:cubicBezTo>
                  <a:cubicBezTo>
                    <a:pt x="2357" y="545"/>
                    <a:pt x="2167" y="331"/>
                    <a:pt x="1941" y="219"/>
                  </a:cubicBezTo>
                  <a:cubicBezTo>
                    <a:pt x="1591" y="46"/>
                    <a:pt x="1081" y="12"/>
                    <a:pt x="692" y="2"/>
                  </a:cubicBezTo>
                  <a:cubicBezTo>
                    <a:pt x="667" y="1"/>
                    <a:pt x="641" y="0"/>
                    <a:pt x="616" y="0"/>
                  </a:cubicBezTo>
                  <a:close/>
                </a:path>
              </a:pathLst>
            </a:custGeom>
            <a:solidFill>
              <a:srgbClr val="E1A10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 name="Google Shape;278;p36"/>
            <p:cNvSpPr/>
            <p:nvPr/>
          </p:nvSpPr>
          <p:spPr>
            <a:xfrm>
              <a:off x="2902675" y="4333750"/>
              <a:ext cx="59275" cy="35575"/>
            </a:xfrm>
            <a:custGeom>
              <a:avLst/>
              <a:gdLst/>
              <a:ahLst/>
              <a:cxnLst/>
              <a:rect l="l" t="t" r="r" b="b"/>
              <a:pathLst>
                <a:path w="2371" h="1423" extrusionOk="0">
                  <a:moveTo>
                    <a:pt x="655" y="0"/>
                  </a:moveTo>
                  <a:cubicBezTo>
                    <a:pt x="589" y="0"/>
                    <a:pt x="533" y="7"/>
                    <a:pt x="493" y="23"/>
                  </a:cubicBezTo>
                  <a:cubicBezTo>
                    <a:pt x="232" y="124"/>
                    <a:pt x="57" y="386"/>
                    <a:pt x="9" y="660"/>
                  </a:cubicBezTo>
                  <a:cubicBezTo>
                    <a:pt x="1" y="700"/>
                    <a:pt x="1" y="742"/>
                    <a:pt x="9" y="782"/>
                  </a:cubicBezTo>
                  <a:cubicBezTo>
                    <a:pt x="24" y="823"/>
                    <a:pt x="47" y="861"/>
                    <a:pt x="77" y="892"/>
                  </a:cubicBezTo>
                  <a:cubicBezTo>
                    <a:pt x="405" y="1275"/>
                    <a:pt x="814" y="1422"/>
                    <a:pt x="1267" y="1422"/>
                  </a:cubicBezTo>
                  <a:cubicBezTo>
                    <a:pt x="1388" y="1422"/>
                    <a:pt x="1512" y="1412"/>
                    <a:pt x="1638" y="1392"/>
                  </a:cubicBezTo>
                  <a:cubicBezTo>
                    <a:pt x="1810" y="1365"/>
                    <a:pt x="1991" y="1327"/>
                    <a:pt x="2113" y="1204"/>
                  </a:cubicBezTo>
                  <a:cubicBezTo>
                    <a:pt x="2370" y="946"/>
                    <a:pt x="2189" y="466"/>
                    <a:pt x="1864" y="299"/>
                  </a:cubicBezTo>
                  <a:cubicBezTo>
                    <a:pt x="1654" y="190"/>
                    <a:pt x="1007" y="0"/>
                    <a:pt x="655" y="0"/>
                  </a:cubicBezTo>
                  <a:close/>
                </a:path>
              </a:pathLst>
            </a:custGeom>
            <a:solidFill>
              <a:srgbClr val="E1A10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 name="Google Shape;279;p36"/>
            <p:cNvSpPr/>
            <p:nvPr/>
          </p:nvSpPr>
          <p:spPr>
            <a:xfrm>
              <a:off x="2992875" y="4172525"/>
              <a:ext cx="59250" cy="35525"/>
            </a:xfrm>
            <a:custGeom>
              <a:avLst/>
              <a:gdLst/>
              <a:ahLst/>
              <a:cxnLst/>
              <a:rect l="l" t="t" r="r" b="b"/>
              <a:pathLst>
                <a:path w="2370" h="1421" extrusionOk="0">
                  <a:moveTo>
                    <a:pt x="656" y="0"/>
                  </a:moveTo>
                  <a:cubicBezTo>
                    <a:pt x="588" y="0"/>
                    <a:pt x="532" y="7"/>
                    <a:pt x="491" y="23"/>
                  </a:cubicBezTo>
                  <a:cubicBezTo>
                    <a:pt x="231" y="123"/>
                    <a:pt x="55" y="385"/>
                    <a:pt x="9" y="659"/>
                  </a:cubicBezTo>
                  <a:cubicBezTo>
                    <a:pt x="0" y="699"/>
                    <a:pt x="0" y="742"/>
                    <a:pt x="9" y="782"/>
                  </a:cubicBezTo>
                  <a:cubicBezTo>
                    <a:pt x="23" y="824"/>
                    <a:pt x="46" y="861"/>
                    <a:pt x="76" y="892"/>
                  </a:cubicBezTo>
                  <a:cubicBezTo>
                    <a:pt x="405" y="1274"/>
                    <a:pt x="814" y="1421"/>
                    <a:pt x="1267" y="1421"/>
                  </a:cubicBezTo>
                  <a:cubicBezTo>
                    <a:pt x="1387" y="1421"/>
                    <a:pt x="1511" y="1410"/>
                    <a:pt x="1638" y="1391"/>
                  </a:cubicBezTo>
                  <a:cubicBezTo>
                    <a:pt x="1809" y="1365"/>
                    <a:pt x="1991" y="1327"/>
                    <a:pt x="2112" y="1204"/>
                  </a:cubicBezTo>
                  <a:cubicBezTo>
                    <a:pt x="2370" y="945"/>
                    <a:pt x="2188" y="465"/>
                    <a:pt x="1864" y="299"/>
                  </a:cubicBezTo>
                  <a:cubicBezTo>
                    <a:pt x="1654" y="191"/>
                    <a:pt x="1008" y="0"/>
                    <a:pt x="656" y="0"/>
                  </a:cubicBezTo>
                  <a:close/>
                </a:path>
              </a:pathLst>
            </a:custGeom>
            <a:solidFill>
              <a:srgbClr val="E1A10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 name="Google Shape;280;p36"/>
            <p:cNvSpPr/>
            <p:nvPr/>
          </p:nvSpPr>
          <p:spPr>
            <a:xfrm>
              <a:off x="3004825" y="4332400"/>
              <a:ext cx="78875" cy="35675"/>
            </a:xfrm>
            <a:custGeom>
              <a:avLst/>
              <a:gdLst/>
              <a:ahLst/>
              <a:cxnLst/>
              <a:rect l="l" t="t" r="r" b="b"/>
              <a:pathLst>
                <a:path w="3155" h="1427" extrusionOk="0">
                  <a:moveTo>
                    <a:pt x="1869" y="1"/>
                  </a:moveTo>
                  <a:cubicBezTo>
                    <a:pt x="1855" y="1"/>
                    <a:pt x="1842" y="1"/>
                    <a:pt x="1829" y="2"/>
                  </a:cubicBezTo>
                  <a:cubicBezTo>
                    <a:pt x="1390" y="35"/>
                    <a:pt x="84" y="35"/>
                    <a:pt x="44" y="621"/>
                  </a:cubicBezTo>
                  <a:cubicBezTo>
                    <a:pt x="1" y="1268"/>
                    <a:pt x="797" y="1426"/>
                    <a:pt x="1473" y="1426"/>
                  </a:cubicBezTo>
                  <a:cubicBezTo>
                    <a:pt x="1797" y="1426"/>
                    <a:pt x="2093" y="1390"/>
                    <a:pt x="2258" y="1354"/>
                  </a:cubicBezTo>
                  <a:cubicBezTo>
                    <a:pt x="2357" y="1332"/>
                    <a:pt x="2457" y="1306"/>
                    <a:pt x="2537" y="1248"/>
                  </a:cubicBezTo>
                  <a:cubicBezTo>
                    <a:pt x="3155" y="797"/>
                    <a:pt x="2409" y="1"/>
                    <a:pt x="1869" y="1"/>
                  </a:cubicBezTo>
                  <a:close/>
                </a:path>
              </a:pathLst>
            </a:custGeom>
            <a:solidFill>
              <a:srgbClr val="E1A10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 name="Google Shape;281;p36"/>
            <p:cNvSpPr/>
            <p:nvPr/>
          </p:nvSpPr>
          <p:spPr>
            <a:xfrm>
              <a:off x="2907825" y="4160200"/>
              <a:ext cx="78875" cy="35700"/>
            </a:xfrm>
            <a:custGeom>
              <a:avLst/>
              <a:gdLst/>
              <a:ahLst/>
              <a:cxnLst/>
              <a:rect l="l" t="t" r="r" b="b"/>
              <a:pathLst>
                <a:path w="3155" h="1428" extrusionOk="0">
                  <a:moveTo>
                    <a:pt x="1870" y="1"/>
                  </a:moveTo>
                  <a:cubicBezTo>
                    <a:pt x="1856" y="1"/>
                    <a:pt x="1843" y="1"/>
                    <a:pt x="1830" y="2"/>
                  </a:cubicBezTo>
                  <a:cubicBezTo>
                    <a:pt x="1391" y="35"/>
                    <a:pt x="84" y="35"/>
                    <a:pt x="45" y="620"/>
                  </a:cubicBezTo>
                  <a:cubicBezTo>
                    <a:pt x="1" y="1269"/>
                    <a:pt x="798" y="1428"/>
                    <a:pt x="1475" y="1428"/>
                  </a:cubicBezTo>
                  <a:cubicBezTo>
                    <a:pt x="1798" y="1428"/>
                    <a:pt x="2094" y="1392"/>
                    <a:pt x="2259" y="1355"/>
                  </a:cubicBezTo>
                  <a:cubicBezTo>
                    <a:pt x="2356" y="1332"/>
                    <a:pt x="2456" y="1307"/>
                    <a:pt x="2537" y="1248"/>
                  </a:cubicBezTo>
                  <a:cubicBezTo>
                    <a:pt x="3154" y="797"/>
                    <a:pt x="2408" y="1"/>
                    <a:pt x="1870" y="1"/>
                  </a:cubicBezTo>
                  <a:close/>
                </a:path>
              </a:pathLst>
            </a:custGeom>
            <a:solidFill>
              <a:srgbClr val="E1A10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 name="Google Shape;282;p36"/>
            <p:cNvSpPr/>
            <p:nvPr/>
          </p:nvSpPr>
          <p:spPr>
            <a:xfrm>
              <a:off x="3062800" y="4282875"/>
              <a:ext cx="74825" cy="36950"/>
            </a:xfrm>
            <a:custGeom>
              <a:avLst/>
              <a:gdLst/>
              <a:ahLst/>
              <a:cxnLst/>
              <a:rect l="l" t="t" r="r" b="b"/>
              <a:pathLst>
                <a:path w="2993" h="1478" extrusionOk="0">
                  <a:moveTo>
                    <a:pt x="833" y="1"/>
                  </a:moveTo>
                  <a:cubicBezTo>
                    <a:pt x="731" y="1"/>
                    <a:pt x="648" y="9"/>
                    <a:pt x="592" y="26"/>
                  </a:cubicBezTo>
                  <a:cubicBezTo>
                    <a:pt x="282" y="119"/>
                    <a:pt x="0" y="386"/>
                    <a:pt x="0" y="708"/>
                  </a:cubicBezTo>
                  <a:cubicBezTo>
                    <a:pt x="0" y="935"/>
                    <a:pt x="140" y="1148"/>
                    <a:pt x="331" y="1275"/>
                  </a:cubicBezTo>
                  <a:cubicBezTo>
                    <a:pt x="519" y="1404"/>
                    <a:pt x="751" y="1457"/>
                    <a:pt x="978" y="1473"/>
                  </a:cubicBezTo>
                  <a:cubicBezTo>
                    <a:pt x="1030" y="1476"/>
                    <a:pt x="1082" y="1478"/>
                    <a:pt x="1134" y="1478"/>
                  </a:cubicBezTo>
                  <a:cubicBezTo>
                    <a:pt x="1489" y="1478"/>
                    <a:pt x="1840" y="1397"/>
                    <a:pt x="2161" y="1240"/>
                  </a:cubicBezTo>
                  <a:cubicBezTo>
                    <a:pt x="2254" y="1194"/>
                    <a:pt x="2345" y="1140"/>
                    <a:pt x="2413" y="1061"/>
                  </a:cubicBezTo>
                  <a:cubicBezTo>
                    <a:pt x="2992" y="367"/>
                    <a:pt x="1509" y="1"/>
                    <a:pt x="833" y="1"/>
                  </a:cubicBezTo>
                  <a:close/>
                </a:path>
              </a:pathLst>
            </a:custGeom>
            <a:solidFill>
              <a:srgbClr val="E1A10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 name="Google Shape;283;p36"/>
            <p:cNvSpPr/>
            <p:nvPr/>
          </p:nvSpPr>
          <p:spPr>
            <a:xfrm>
              <a:off x="2955925" y="4386250"/>
              <a:ext cx="67225" cy="31150"/>
            </a:xfrm>
            <a:custGeom>
              <a:avLst/>
              <a:gdLst/>
              <a:ahLst/>
              <a:cxnLst/>
              <a:rect l="l" t="t" r="r" b="b"/>
              <a:pathLst>
                <a:path w="2689" h="1246" extrusionOk="0">
                  <a:moveTo>
                    <a:pt x="1729" y="0"/>
                  </a:moveTo>
                  <a:cubicBezTo>
                    <a:pt x="1146" y="0"/>
                    <a:pt x="0" y="112"/>
                    <a:pt x="488" y="797"/>
                  </a:cubicBezTo>
                  <a:cubicBezTo>
                    <a:pt x="603" y="958"/>
                    <a:pt x="792" y="1054"/>
                    <a:pt x="979" y="1118"/>
                  </a:cubicBezTo>
                  <a:cubicBezTo>
                    <a:pt x="1226" y="1203"/>
                    <a:pt x="1485" y="1246"/>
                    <a:pt x="1744" y="1246"/>
                  </a:cubicBezTo>
                  <a:cubicBezTo>
                    <a:pt x="1792" y="1246"/>
                    <a:pt x="1840" y="1244"/>
                    <a:pt x="1887" y="1241"/>
                  </a:cubicBezTo>
                  <a:cubicBezTo>
                    <a:pt x="2238" y="1220"/>
                    <a:pt x="2652" y="1038"/>
                    <a:pt x="2671" y="687"/>
                  </a:cubicBezTo>
                  <a:cubicBezTo>
                    <a:pt x="2688" y="402"/>
                    <a:pt x="2424" y="278"/>
                    <a:pt x="2252" y="105"/>
                  </a:cubicBezTo>
                  <a:cubicBezTo>
                    <a:pt x="2179" y="32"/>
                    <a:pt x="2068" y="15"/>
                    <a:pt x="1963" y="7"/>
                  </a:cubicBezTo>
                  <a:cubicBezTo>
                    <a:pt x="1908" y="3"/>
                    <a:pt x="1826" y="0"/>
                    <a:pt x="1729" y="0"/>
                  </a:cubicBezTo>
                  <a:close/>
                </a:path>
              </a:pathLst>
            </a:custGeom>
            <a:solidFill>
              <a:srgbClr val="E1A10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 name="Google Shape;284;p36"/>
            <p:cNvSpPr/>
            <p:nvPr/>
          </p:nvSpPr>
          <p:spPr>
            <a:xfrm>
              <a:off x="2850650" y="4086975"/>
              <a:ext cx="67250" cy="31150"/>
            </a:xfrm>
            <a:custGeom>
              <a:avLst/>
              <a:gdLst/>
              <a:ahLst/>
              <a:cxnLst/>
              <a:rect l="l" t="t" r="r" b="b"/>
              <a:pathLst>
                <a:path w="2690" h="1246" extrusionOk="0">
                  <a:moveTo>
                    <a:pt x="1736" y="1"/>
                  </a:moveTo>
                  <a:cubicBezTo>
                    <a:pt x="1155" y="1"/>
                    <a:pt x="0" y="110"/>
                    <a:pt x="490" y="797"/>
                  </a:cubicBezTo>
                  <a:cubicBezTo>
                    <a:pt x="605" y="960"/>
                    <a:pt x="794" y="1054"/>
                    <a:pt x="981" y="1118"/>
                  </a:cubicBezTo>
                  <a:cubicBezTo>
                    <a:pt x="1227" y="1203"/>
                    <a:pt x="1486" y="1246"/>
                    <a:pt x="1747" y="1246"/>
                  </a:cubicBezTo>
                  <a:cubicBezTo>
                    <a:pt x="1794" y="1246"/>
                    <a:pt x="1842" y="1244"/>
                    <a:pt x="1890" y="1241"/>
                  </a:cubicBezTo>
                  <a:cubicBezTo>
                    <a:pt x="2239" y="1220"/>
                    <a:pt x="2654" y="1038"/>
                    <a:pt x="2674" y="687"/>
                  </a:cubicBezTo>
                  <a:cubicBezTo>
                    <a:pt x="2690" y="402"/>
                    <a:pt x="2425" y="278"/>
                    <a:pt x="2253" y="105"/>
                  </a:cubicBezTo>
                  <a:cubicBezTo>
                    <a:pt x="2181" y="32"/>
                    <a:pt x="2069" y="16"/>
                    <a:pt x="1966" y="7"/>
                  </a:cubicBezTo>
                  <a:cubicBezTo>
                    <a:pt x="1911" y="3"/>
                    <a:pt x="1831" y="1"/>
                    <a:pt x="1736" y="1"/>
                  </a:cubicBezTo>
                  <a:close/>
                </a:path>
              </a:pathLst>
            </a:custGeom>
            <a:solidFill>
              <a:srgbClr val="E1A10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 name="Google Shape;285;p36"/>
            <p:cNvSpPr/>
            <p:nvPr/>
          </p:nvSpPr>
          <p:spPr>
            <a:xfrm>
              <a:off x="2932650" y="4115675"/>
              <a:ext cx="67250" cy="31150"/>
            </a:xfrm>
            <a:custGeom>
              <a:avLst/>
              <a:gdLst/>
              <a:ahLst/>
              <a:cxnLst/>
              <a:rect l="l" t="t" r="r" b="b"/>
              <a:pathLst>
                <a:path w="2690" h="1246" extrusionOk="0">
                  <a:moveTo>
                    <a:pt x="1736" y="1"/>
                  </a:moveTo>
                  <a:cubicBezTo>
                    <a:pt x="1154" y="1"/>
                    <a:pt x="0" y="110"/>
                    <a:pt x="489" y="797"/>
                  </a:cubicBezTo>
                  <a:cubicBezTo>
                    <a:pt x="605" y="960"/>
                    <a:pt x="794" y="1054"/>
                    <a:pt x="981" y="1119"/>
                  </a:cubicBezTo>
                  <a:cubicBezTo>
                    <a:pt x="1227" y="1203"/>
                    <a:pt x="1486" y="1246"/>
                    <a:pt x="1746" y="1246"/>
                  </a:cubicBezTo>
                  <a:cubicBezTo>
                    <a:pt x="1794" y="1246"/>
                    <a:pt x="1841" y="1244"/>
                    <a:pt x="1889" y="1242"/>
                  </a:cubicBezTo>
                  <a:cubicBezTo>
                    <a:pt x="2239" y="1220"/>
                    <a:pt x="2654" y="1038"/>
                    <a:pt x="2674" y="688"/>
                  </a:cubicBezTo>
                  <a:cubicBezTo>
                    <a:pt x="2690" y="404"/>
                    <a:pt x="2425" y="278"/>
                    <a:pt x="2254" y="105"/>
                  </a:cubicBezTo>
                  <a:cubicBezTo>
                    <a:pt x="2181" y="32"/>
                    <a:pt x="2069" y="16"/>
                    <a:pt x="1966" y="8"/>
                  </a:cubicBezTo>
                  <a:cubicBezTo>
                    <a:pt x="1911" y="4"/>
                    <a:pt x="1831" y="1"/>
                    <a:pt x="1736" y="1"/>
                  </a:cubicBezTo>
                  <a:close/>
                </a:path>
              </a:pathLst>
            </a:custGeom>
            <a:solidFill>
              <a:srgbClr val="E1A10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 name="Google Shape;286;p36"/>
            <p:cNvSpPr/>
            <p:nvPr/>
          </p:nvSpPr>
          <p:spPr>
            <a:xfrm>
              <a:off x="3018725" y="4134800"/>
              <a:ext cx="67250" cy="31150"/>
            </a:xfrm>
            <a:custGeom>
              <a:avLst/>
              <a:gdLst/>
              <a:ahLst/>
              <a:cxnLst/>
              <a:rect l="l" t="t" r="r" b="b"/>
              <a:pathLst>
                <a:path w="2690" h="1246" extrusionOk="0">
                  <a:moveTo>
                    <a:pt x="1736" y="1"/>
                  </a:moveTo>
                  <a:cubicBezTo>
                    <a:pt x="1154" y="1"/>
                    <a:pt x="0" y="110"/>
                    <a:pt x="489" y="797"/>
                  </a:cubicBezTo>
                  <a:cubicBezTo>
                    <a:pt x="605" y="960"/>
                    <a:pt x="794" y="1054"/>
                    <a:pt x="981" y="1119"/>
                  </a:cubicBezTo>
                  <a:cubicBezTo>
                    <a:pt x="1228" y="1203"/>
                    <a:pt x="1486" y="1246"/>
                    <a:pt x="1746" y="1246"/>
                  </a:cubicBezTo>
                  <a:cubicBezTo>
                    <a:pt x="1794" y="1246"/>
                    <a:pt x="1842" y="1244"/>
                    <a:pt x="1889" y="1242"/>
                  </a:cubicBezTo>
                  <a:cubicBezTo>
                    <a:pt x="2240" y="1220"/>
                    <a:pt x="2654" y="1038"/>
                    <a:pt x="2674" y="688"/>
                  </a:cubicBezTo>
                  <a:cubicBezTo>
                    <a:pt x="2690" y="404"/>
                    <a:pt x="2425" y="278"/>
                    <a:pt x="2254" y="105"/>
                  </a:cubicBezTo>
                  <a:cubicBezTo>
                    <a:pt x="2181" y="32"/>
                    <a:pt x="2069" y="16"/>
                    <a:pt x="1966" y="8"/>
                  </a:cubicBezTo>
                  <a:cubicBezTo>
                    <a:pt x="1912" y="4"/>
                    <a:pt x="1832" y="1"/>
                    <a:pt x="1736" y="1"/>
                  </a:cubicBezTo>
                  <a:close/>
                </a:path>
              </a:pathLst>
            </a:custGeom>
            <a:solidFill>
              <a:srgbClr val="E1A10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 name="Google Shape;287;p36"/>
            <p:cNvSpPr/>
            <p:nvPr/>
          </p:nvSpPr>
          <p:spPr>
            <a:xfrm>
              <a:off x="2863425" y="4391850"/>
              <a:ext cx="73375" cy="29550"/>
            </a:xfrm>
            <a:custGeom>
              <a:avLst/>
              <a:gdLst/>
              <a:ahLst/>
              <a:cxnLst/>
              <a:rect l="l" t="t" r="r" b="b"/>
              <a:pathLst>
                <a:path w="2935" h="1182" extrusionOk="0">
                  <a:moveTo>
                    <a:pt x="990" y="0"/>
                  </a:moveTo>
                  <a:cubicBezTo>
                    <a:pt x="768" y="0"/>
                    <a:pt x="549" y="11"/>
                    <a:pt x="347" y="11"/>
                  </a:cubicBezTo>
                  <a:cubicBezTo>
                    <a:pt x="288" y="11"/>
                    <a:pt x="227" y="11"/>
                    <a:pt x="178" y="41"/>
                  </a:cubicBezTo>
                  <a:cubicBezTo>
                    <a:pt x="135" y="71"/>
                    <a:pt x="104" y="112"/>
                    <a:pt x="87" y="159"/>
                  </a:cubicBezTo>
                  <a:cubicBezTo>
                    <a:pt x="1" y="364"/>
                    <a:pt x="59" y="610"/>
                    <a:pt x="197" y="786"/>
                  </a:cubicBezTo>
                  <a:cubicBezTo>
                    <a:pt x="333" y="962"/>
                    <a:pt x="536" y="1072"/>
                    <a:pt x="744" y="1146"/>
                  </a:cubicBezTo>
                  <a:cubicBezTo>
                    <a:pt x="813" y="1170"/>
                    <a:pt x="897" y="1182"/>
                    <a:pt x="989" y="1182"/>
                  </a:cubicBezTo>
                  <a:cubicBezTo>
                    <a:pt x="1704" y="1182"/>
                    <a:pt x="2935" y="510"/>
                    <a:pt x="1901" y="125"/>
                  </a:cubicBezTo>
                  <a:cubicBezTo>
                    <a:pt x="1626" y="22"/>
                    <a:pt x="1306" y="0"/>
                    <a:pt x="990" y="0"/>
                  </a:cubicBezTo>
                  <a:close/>
                </a:path>
              </a:pathLst>
            </a:custGeom>
            <a:solidFill>
              <a:srgbClr val="E1A10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 name="Google Shape;288;p36"/>
            <p:cNvSpPr/>
            <p:nvPr/>
          </p:nvSpPr>
          <p:spPr>
            <a:xfrm>
              <a:off x="3048025" y="4392850"/>
              <a:ext cx="59700" cy="32950"/>
            </a:xfrm>
            <a:custGeom>
              <a:avLst/>
              <a:gdLst/>
              <a:ahLst/>
              <a:cxnLst/>
              <a:rect l="l" t="t" r="r" b="b"/>
              <a:pathLst>
                <a:path w="2388" h="1318" extrusionOk="0">
                  <a:moveTo>
                    <a:pt x="1010" y="1"/>
                  </a:moveTo>
                  <a:cubicBezTo>
                    <a:pt x="655" y="1"/>
                    <a:pt x="308" y="143"/>
                    <a:pt x="98" y="476"/>
                  </a:cubicBezTo>
                  <a:cubicBezTo>
                    <a:pt x="74" y="513"/>
                    <a:pt x="54" y="554"/>
                    <a:pt x="41" y="596"/>
                  </a:cubicBezTo>
                  <a:cubicBezTo>
                    <a:pt x="1" y="743"/>
                    <a:pt x="79" y="893"/>
                    <a:pt x="157" y="1025"/>
                  </a:cubicBezTo>
                  <a:cubicBezTo>
                    <a:pt x="217" y="1129"/>
                    <a:pt x="284" y="1239"/>
                    <a:pt x="394" y="1286"/>
                  </a:cubicBezTo>
                  <a:cubicBezTo>
                    <a:pt x="451" y="1312"/>
                    <a:pt x="513" y="1318"/>
                    <a:pt x="576" y="1318"/>
                  </a:cubicBezTo>
                  <a:cubicBezTo>
                    <a:pt x="597" y="1318"/>
                    <a:pt x="618" y="1317"/>
                    <a:pt x="639" y="1316"/>
                  </a:cubicBezTo>
                  <a:cubicBezTo>
                    <a:pt x="1009" y="1306"/>
                    <a:pt x="1740" y="1312"/>
                    <a:pt x="2086" y="1129"/>
                  </a:cubicBezTo>
                  <a:cubicBezTo>
                    <a:pt x="2339" y="996"/>
                    <a:pt x="2387" y="764"/>
                    <a:pt x="1940" y="354"/>
                  </a:cubicBezTo>
                  <a:cubicBezTo>
                    <a:pt x="1699" y="132"/>
                    <a:pt x="1351" y="1"/>
                    <a:pt x="1010" y="1"/>
                  </a:cubicBezTo>
                  <a:close/>
                </a:path>
              </a:pathLst>
            </a:custGeom>
            <a:solidFill>
              <a:srgbClr val="E1A10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 name="Google Shape;289;p36"/>
            <p:cNvSpPr/>
            <p:nvPr/>
          </p:nvSpPr>
          <p:spPr>
            <a:xfrm>
              <a:off x="2915900" y="4444325"/>
              <a:ext cx="49275" cy="26475"/>
            </a:xfrm>
            <a:custGeom>
              <a:avLst/>
              <a:gdLst/>
              <a:ahLst/>
              <a:cxnLst/>
              <a:rect l="l" t="t" r="r" b="b"/>
              <a:pathLst>
                <a:path w="1971" h="1059" extrusionOk="0">
                  <a:moveTo>
                    <a:pt x="1407" y="1"/>
                  </a:moveTo>
                  <a:cubicBezTo>
                    <a:pt x="1181" y="1"/>
                    <a:pt x="932" y="55"/>
                    <a:pt x="763" y="65"/>
                  </a:cubicBezTo>
                  <a:cubicBezTo>
                    <a:pt x="539" y="80"/>
                    <a:pt x="280" y="111"/>
                    <a:pt x="157" y="300"/>
                  </a:cubicBezTo>
                  <a:cubicBezTo>
                    <a:pt x="1" y="537"/>
                    <a:pt x="190" y="877"/>
                    <a:pt x="454" y="983"/>
                  </a:cubicBezTo>
                  <a:cubicBezTo>
                    <a:pt x="572" y="1030"/>
                    <a:pt x="748" y="1058"/>
                    <a:pt x="938" y="1058"/>
                  </a:cubicBezTo>
                  <a:cubicBezTo>
                    <a:pt x="1410" y="1058"/>
                    <a:pt x="1970" y="887"/>
                    <a:pt x="1940" y="417"/>
                  </a:cubicBezTo>
                  <a:cubicBezTo>
                    <a:pt x="1918" y="81"/>
                    <a:pt x="1680" y="1"/>
                    <a:pt x="1407" y="1"/>
                  </a:cubicBezTo>
                  <a:close/>
                </a:path>
              </a:pathLst>
            </a:custGeom>
            <a:solidFill>
              <a:srgbClr val="E1A10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 name="Google Shape;290;p36"/>
            <p:cNvSpPr/>
            <p:nvPr/>
          </p:nvSpPr>
          <p:spPr>
            <a:xfrm>
              <a:off x="2848950" y="4190175"/>
              <a:ext cx="49275" cy="26450"/>
            </a:xfrm>
            <a:custGeom>
              <a:avLst/>
              <a:gdLst/>
              <a:ahLst/>
              <a:cxnLst/>
              <a:rect l="l" t="t" r="r" b="b"/>
              <a:pathLst>
                <a:path w="1971" h="1058" extrusionOk="0">
                  <a:moveTo>
                    <a:pt x="1406" y="0"/>
                  </a:moveTo>
                  <a:cubicBezTo>
                    <a:pt x="1181" y="0"/>
                    <a:pt x="932" y="55"/>
                    <a:pt x="763" y="65"/>
                  </a:cubicBezTo>
                  <a:cubicBezTo>
                    <a:pt x="538" y="79"/>
                    <a:pt x="280" y="110"/>
                    <a:pt x="157" y="299"/>
                  </a:cubicBezTo>
                  <a:cubicBezTo>
                    <a:pt x="1" y="537"/>
                    <a:pt x="189" y="877"/>
                    <a:pt x="454" y="983"/>
                  </a:cubicBezTo>
                  <a:cubicBezTo>
                    <a:pt x="571" y="1030"/>
                    <a:pt x="747" y="1058"/>
                    <a:pt x="938" y="1058"/>
                  </a:cubicBezTo>
                  <a:cubicBezTo>
                    <a:pt x="1410" y="1058"/>
                    <a:pt x="1970" y="886"/>
                    <a:pt x="1940" y="416"/>
                  </a:cubicBezTo>
                  <a:cubicBezTo>
                    <a:pt x="1917" y="80"/>
                    <a:pt x="1679" y="0"/>
                    <a:pt x="1406" y="0"/>
                  </a:cubicBezTo>
                  <a:close/>
                </a:path>
              </a:pathLst>
            </a:custGeom>
            <a:solidFill>
              <a:srgbClr val="E1A10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 name="Google Shape;291;p36"/>
            <p:cNvSpPr/>
            <p:nvPr/>
          </p:nvSpPr>
          <p:spPr>
            <a:xfrm>
              <a:off x="3005850" y="4438850"/>
              <a:ext cx="61800" cy="21875"/>
            </a:xfrm>
            <a:custGeom>
              <a:avLst/>
              <a:gdLst/>
              <a:ahLst/>
              <a:cxnLst/>
              <a:rect l="l" t="t" r="r" b="b"/>
              <a:pathLst>
                <a:path w="2472" h="875" extrusionOk="0">
                  <a:moveTo>
                    <a:pt x="1330" y="1"/>
                  </a:moveTo>
                  <a:cubicBezTo>
                    <a:pt x="1305" y="1"/>
                    <a:pt x="1281" y="2"/>
                    <a:pt x="1257" y="4"/>
                  </a:cubicBezTo>
                  <a:cubicBezTo>
                    <a:pt x="1001" y="28"/>
                    <a:pt x="460" y="23"/>
                    <a:pt x="234" y="147"/>
                  </a:cubicBezTo>
                  <a:cubicBezTo>
                    <a:pt x="89" y="228"/>
                    <a:pt x="1" y="426"/>
                    <a:pt x="89" y="566"/>
                  </a:cubicBezTo>
                  <a:cubicBezTo>
                    <a:pt x="307" y="823"/>
                    <a:pt x="664" y="875"/>
                    <a:pt x="1010" y="875"/>
                  </a:cubicBezTo>
                  <a:cubicBezTo>
                    <a:pt x="1085" y="875"/>
                    <a:pt x="1158" y="872"/>
                    <a:pt x="1230" y="869"/>
                  </a:cubicBezTo>
                  <a:cubicBezTo>
                    <a:pt x="1405" y="863"/>
                    <a:pt x="1583" y="855"/>
                    <a:pt x="1741" y="780"/>
                  </a:cubicBezTo>
                  <a:cubicBezTo>
                    <a:pt x="2472" y="436"/>
                    <a:pt x="1820" y="1"/>
                    <a:pt x="1330" y="1"/>
                  </a:cubicBezTo>
                  <a:close/>
                </a:path>
              </a:pathLst>
            </a:custGeom>
            <a:solidFill>
              <a:srgbClr val="E1A10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2" name="Google Shape;292;p36"/>
            <p:cNvSpPr/>
            <p:nvPr/>
          </p:nvSpPr>
          <p:spPr>
            <a:xfrm>
              <a:off x="2821350" y="4134150"/>
              <a:ext cx="61825" cy="21875"/>
            </a:xfrm>
            <a:custGeom>
              <a:avLst/>
              <a:gdLst/>
              <a:ahLst/>
              <a:cxnLst/>
              <a:rect l="l" t="t" r="r" b="b"/>
              <a:pathLst>
                <a:path w="2473" h="875" extrusionOk="0">
                  <a:moveTo>
                    <a:pt x="1330" y="0"/>
                  </a:moveTo>
                  <a:cubicBezTo>
                    <a:pt x="1306" y="0"/>
                    <a:pt x="1281" y="1"/>
                    <a:pt x="1258" y="4"/>
                  </a:cubicBezTo>
                  <a:cubicBezTo>
                    <a:pt x="1003" y="28"/>
                    <a:pt x="460" y="22"/>
                    <a:pt x="235" y="146"/>
                  </a:cubicBezTo>
                  <a:cubicBezTo>
                    <a:pt x="91" y="228"/>
                    <a:pt x="1" y="427"/>
                    <a:pt x="91" y="565"/>
                  </a:cubicBezTo>
                  <a:cubicBezTo>
                    <a:pt x="308" y="822"/>
                    <a:pt x="665" y="874"/>
                    <a:pt x="1012" y="874"/>
                  </a:cubicBezTo>
                  <a:cubicBezTo>
                    <a:pt x="1086" y="874"/>
                    <a:pt x="1160" y="872"/>
                    <a:pt x="1232" y="869"/>
                  </a:cubicBezTo>
                  <a:cubicBezTo>
                    <a:pt x="1405" y="861"/>
                    <a:pt x="1584" y="853"/>
                    <a:pt x="1742" y="780"/>
                  </a:cubicBezTo>
                  <a:cubicBezTo>
                    <a:pt x="2472" y="435"/>
                    <a:pt x="1821" y="0"/>
                    <a:pt x="1330" y="0"/>
                  </a:cubicBezTo>
                  <a:close/>
                </a:path>
              </a:pathLst>
            </a:custGeom>
            <a:solidFill>
              <a:srgbClr val="E1A10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3" name="Google Shape;293;p36"/>
            <p:cNvSpPr/>
            <p:nvPr/>
          </p:nvSpPr>
          <p:spPr>
            <a:xfrm>
              <a:off x="3076925" y="4198375"/>
              <a:ext cx="61750" cy="21875"/>
            </a:xfrm>
            <a:custGeom>
              <a:avLst/>
              <a:gdLst/>
              <a:ahLst/>
              <a:cxnLst/>
              <a:rect l="l" t="t" r="r" b="b"/>
              <a:pathLst>
                <a:path w="2470" h="875" extrusionOk="0">
                  <a:moveTo>
                    <a:pt x="1330" y="0"/>
                  </a:moveTo>
                  <a:cubicBezTo>
                    <a:pt x="1305" y="0"/>
                    <a:pt x="1280" y="2"/>
                    <a:pt x="1256" y="4"/>
                  </a:cubicBezTo>
                  <a:cubicBezTo>
                    <a:pt x="1001" y="28"/>
                    <a:pt x="458" y="21"/>
                    <a:pt x="233" y="147"/>
                  </a:cubicBezTo>
                  <a:cubicBezTo>
                    <a:pt x="89" y="229"/>
                    <a:pt x="0" y="426"/>
                    <a:pt x="89" y="566"/>
                  </a:cubicBezTo>
                  <a:cubicBezTo>
                    <a:pt x="306" y="824"/>
                    <a:pt x="666" y="874"/>
                    <a:pt x="1015" y="874"/>
                  </a:cubicBezTo>
                  <a:cubicBezTo>
                    <a:pt x="1087" y="874"/>
                    <a:pt x="1160" y="872"/>
                    <a:pt x="1230" y="869"/>
                  </a:cubicBezTo>
                  <a:cubicBezTo>
                    <a:pt x="1403" y="862"/>
                    <a:pt x="1583" y="853"/>
                    <a:pt x="1740" y="779"/>
                  </a:cubicBezTo>
                  <a:cubicBezTo>
                    <a:pt x="2469" y="435"/>
                    <a:pt x="1821" y="0"/>
                    <a:pt x="1330" y="0"/>
                  </a:cubicBezTo>
                  <a:close/>
                </a:path>
              </a:pathLst>
            </a:custGeom>
            <a:solidFill>
              <a:srgbClr val="E1A10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 name="Google Shape;294;p36"/>
            <p:cNvSpPr/>
            <p:nvPr/>
          </p:nvSpPr>
          <p:spPr>
            <a:xfrm>
              <a:off x="3004500" y="4078125"/>
              <a:ext cx="61775" cy="21875"/>
            </a:xfrm>
            <a:custGeom>
              <a:avLst/>
              <a:gdLst/>
              <a:ahLst/>
              <a:cxnLst/>
              <a:rect l="l" t="t" r="r" b="b"/>
              <a:pathLst>
                <a:path w="2471" h="875" extrusionOk="0">
                  <a:moveTo>
                    <a:pt x="1328" y="0"/>
                  </a:moveTo>
                  <a:cubicBezTo>
                    <a:pt x="1304" y="0"/>
                    <a:pt x="1279" y="2"/>
                    <a:pt x="1256" y="4"/>
                  </a:cubicBezTo>
                  <a:cubicBezTo>
                    <a:pt x="1001" y="28"/>
                    <a:pt x="458" y="22"/>
                    <a:pt x="233" y="145"/>
                  </a:cubicBezTo>
                  <a:cubicBezTo>
                    <a:pt x="89" y="227"/>
                    <a:pt x="0" y="426"/>
                    <a:pt x="89" y="564"/>
                  </a:cubicBezTo>
                  <a:cubicBezTo>
                    <a:pt x="307" y="824"/>
                    <a:pt x="666" y="874"/>
                    <a:pt x="1015" y="874"/>
                  </a:cubicBezTo>
                  <a:cubicBezTo>
                    <a:pt x="1088" y="874"/>
                    <a:pt x="1160" y="872"/>
                    <a:pt x="1230" y="869"/>
                  </a:cubicBezTo>
                  <a:cubicBezTo>
                    <a:pt x="1404" y="862"/>
                    <a:pt x="1583" y="853"/>
                    <a:pt x="1740" y="779"/>
                  </a:cubicBezTo>
                  <a:cubicBezTo>
                    <a:pt x="2470" y="434"/>
                    <a:pt x="1819" y="0"/>
                    <a:pt x="1328" y="0"/>
                  </a:cubicBezTo>
                  <a:close/>
                </a:path>
              </a:pathLst>
            </a:custGeom>
            <a:solidFill>
              <a:srgbClr val="E1A10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95" name="Google Shape;295;p36"/>
          <p:cNvGrpSpPr/>
          <p:nvPr/>
        </p:nvGrpSpPr>
        <p:grpSpPr>
          <a:xfrm>
            <a:off x="8642517" y="4034619"/>
            <a:ext cx="192054" cy="174253"/>
            <a:chOff x="5199750" y="3061050"/>
            <a:chExt cx="114700" cy="104075"/>
          </a:xfrm>
        </p:grpSpPr>
        <p:sp>
          <p:nvSpPr>
            <p:cNvPr id="296" name="Google Shape;296;p36"/>
            <p:cNvSpPr/>
            <p:nvPr/>
          </p:nvSpPr>
          <p:spPr>
            <a:xfrm>
              <a:off x="5199750" y="3125425"/>
              <a:ext cx="40150" cy="39700"/>
            </a:xfrm>
            <a:custGeom>
              <a:avLst/>
              <a:gdLst/>
              <a:ahLst/>
              <a:cxnLst/>
              <a:rect l="l" t="t" r="r" b="b"/>
              <a:pathLst>
                <a:path w="1606" h="1588" extrusionOk="0">
                  <a:moveTo>
                    <a:pt x="802" y="1"/>
                  </a:moveTo>
                  <a:cubicBezTo>
                    <a:pt x="593" y="4"/>
                    <a:pt x="392" y="87"/>
                    <a:pt x="242" y="234"/>
                  </a:cubicBezTo>
                  <a:cubicBezTo>
                    <a:pt x="104" y="371"/>
                    <a:pt x="0" y="597"/>
                    <a:pt x="9" y="794"/>
                  </a:cubicBezTo>
                  <a:cubicBezTo>
                    <a:pt x="29" y="1225"/>
                    <a:pt x="357" y="1588"/>
                    <a:pt x="802" y="1588"/>
                  </a:cubicBezTo>
                  <a:lnTo>
                    <a:pt x="804" y="1588"/>
                  </a:lnTo>
                  <a:cubicBezTo>
                    <a:pt x="1012" y="1587"/>
                    <a:pt x="1214" y="1502"/>
                    <a:pt x="1364" y="1356"/>
                  </a:cubicBezTo>
                  <a:cubicBezTo>
                    <a:pt x="1501" y="1219"/>
                    <a:pt x="1606" y="993"/>
                    <a:pt x="1597" y="794"/>
                  </a:cubicBezTo>
                  <a:cubicBezTo>
                    <a:pt x="1577" y="365"/>
                    <a:pt x="1248" y="1"/>
                    <a:pt x="802" y="1"/>
                  </a:cubicBezTo>
                  <a:close/>
                </a:path>
              </a:pathLst>
            </a:custGeom>
            <a:solidFill>
              <a:srgbClr val="E2DA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7" name="Google Shape;297;p36"/>
            <p:cNvSpPr/>
            <p:nvPr/>
          </p:nvSpPr>
          <p:spPr>
            <a:xfrm>
              <a:off x="5224950" y="3061050"/>
              <a:ext cx="40150" cy="39750"/>
            </a:xfrm>
            <a:custGeom>
              <a:avLst/>
              <a:gdLst/>
              <a:ahLst/>
              <a:cxnLst/>
              <a:rect l="l" t="t" r="r" b="b"/>
              <a:pathLst>
                <a:path w="1606" h="1590" extrusionOk="0">
                  <a:moveTo>
                    <a:pt x="802" y="1"/>
                  </a:moveTo>
                  <a:cubicBezTo>
                    <a:pt x="592" y="3"/>
                    <a:pt x="392" y="86"/>
                    <a:pt x="242" y="234"/>
                  </a:cubicBezTo>
                  <a:cubicBezTo>
                    <a:pt x="103" y="371"/>
                    <a:pt x="0" y="597"/>
                    <a:pt x="9" y="794"/>
                  </a:cubicBezTo>
                  <a:cubicBezTo>
                    <a:pt x="27" y="1225"/>
                    <a:pt x="358" y="1588"/>
                    <a:pt x="802" y="1588"/>
                  </a:cubicBezTo>
                  <a:lnTo>
                    <a:pt x="802" y="1589"/>
                  </a:lnTo>
                  <a:cubicBezTo>
                    <a:pt x="1012" y="1586"/>
                    <a:pt x="1213" y="1502"/>
                    <a:pt x="1364" y="1356"/>
                  </a:cubicBezTo>
                  <a:cubicBezTo>
                    <a:pt x="1501" y="1219"/>
                    <a:pt x="1606" y="993"/>
                    <a:pt x="1596" y="796"/>
                  </a:cubicBezTo>
                  <a:cubicBezTo>
                    <a:pt x="1577" y="365"/>
                    <a:pt x="1247" y="1"/>
                    <a:pt x="802" y="1"/>
                  </a:cubicBezTo>
                  <a:close/>
                </a:path>
              </a:pathLst>
            </a:custGeom>
            <a:solidFill>
              <a:srgbClr val="E2DA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8" name="Google Shape;298;p36"/>
            <p:cNvSpPr/>
            <p:nvPr/>
          </p:nvSpPr>
          <p:spPr>
            <a:xfrm>
              <a:off x="5274275" y="3116900"/>
              <a:ext cx="40175" cy="39700"/>
            </a:xfrm>
            <a:custGeom>
              <a:avLst/>
              <a:gdLst/>
              <a:ahLst/>
              <a:cxnLst/>
              <a:rect l="l" t="t" r="r" b="b"/>
              <a:pathLst>
                <a:path w="1607" h="1588" extrusionOk="0">
                  <a:moveTo>
                    <a:pt x="803" y="0"/>
                  </a:moveTo>
                  <a:cubicBezTo>
                    <a:pt x="592" y="3"/>
                    <a:pt x="392" y="86"/>
                    <a:pt x="242" y="233"/>
                  </a:cubicBezTo>
                  <a:cubicBezTo>
                    <a:pt x="103" y="370"/>
                    <a:pt x="0" y="596"/>
                    <a:pt x="9" y="794"/>
                  </a:cubicBezTo>
                  <a:cubicBezTo>
                    <a:pt x="29" y="1224"/>
                    <a:pt x="358" y="1587"/>
                    <a:pt x="803" y="1587"/>
                  </a:cubicBezTo>
                  <a:cubicBezTo>
                    <a:pt x="1013" y="1584"/>
                    <a:pt x="1214" y="1501"/>
                    <a:pt x="1364" y="1356"/>
                  </a:cubicBezTo>
                  <a:cubicBezTo>
                    <a:pt x="1502" y="1217"/>
                    <a:pt x="1606" y="991"/>
                    <a:pt x="1596" y="794"/>
                  </a:cubicBezTo>
                  <a:cubicBezTo>
                    <a:pt x="1578" y="363"/>
                    <a:pt x="1247" y="0"/>
                    <a:pt x="803" y="0"/>
                  </a:cubicBezTo>
                  <a:close/>
                </a:path>
              </a:pathLst>
            </a:custGeom>
            <a:solidFill>
              <a:srgbClr val="E2DA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99" name="Google Shape;299;p36"/>
          <p:cNvGrpSpPr/>
          <p:nvPr/>
        </p:nvGrpSpPr>
        <p:grpSpPr>
          <a:xfrm>
            <a:off x="3918067" y="327919"/>
            <a:ext cx="192054" cy="174253"/>
            <a:chOff x="5199750" y="3061050"/>
            <a:chExt cx="114700" cy="104075"/>
          </a:xfrm>
        </p:grpSpPr>
        <p:sp>
          <p:nvSpPr>
            <p:cNvPr id="300" name="Google Shape;300;p36"/>
            <p:cNvSpPr/>
            <p:nvPr/>
          </p:nvSpPr>
          <p:spPr>
            <a:xfrm>
              <a:off x="5199750" y="3125425"/>
              <a:ext cx="40150" cy="39700"/>
            </a:xfrm>
            <a:custGeom>
              <a:avLst/>
              <a:gdLst/>
              <a:ahLst/>
              <a:cxnLst/>
              <a:rect l="l" t="t" r="r" b="b"/>
              <a:pathLst>
                <a:path w="1606" h="1588" extrusionOk="0">
                  <a:moveTo>
                    <a:pt x="802" y="1"/>
                  </a:moveTo>
                  <a:cubicBezTo>
                    <a:pt x="593" y="4"/>
                    <a:pt x="392" y="87"/>
                    <a:pt x="242" y="234"/>
                  </a:cubicBezTo>
                  <a:cubicBezTo>
                    <a:pt x="104" y="371"/>
                    <a:pt x="0" y="597"/>
                    <a:pt x="9" y="794"/>
                  </a:cubicBezTo>
                  <a:cubicBezTo>
                    <a:pt x="29" y="1225"/>
                    <a:pt x="357" y="1588"/>
                    <a:pt x="802" y="1588"/>
                  </a:cubicBezTo>
                  <a:lnTo>
                    <a:pt x="804" y="1588"/>
                  </a:lnTo>
                  <a:cubicBezTo>
                    <a:pt x="1012" y="1587"/>
                    <a:pt x="1214" y="1502"/>
                    <a:pt x="1364" y="1356"/>
                  </a:cubicBezTo>
                  <a:cubicBezTo>
                    <a:pt x="1501" y="1219"/>
                    <a:pt x="1606" y="993"/>
                    <a:pt x="1597" y="794"/>
                  </a:cubicBezTo>
                  <a:cubicBezTo>
                    <a:pt x="1577" y="365"/>
                    <a:pt x="1248" y="1"/>
                    <a:pt x="802" y="1"/>
                  </a:cubicBezTo>
                  <a:close/>
                </a:path>
              </a:pathLst>
            </a:custGeom>
            <a:solidFill>
              <a:srgbClr val="E1A10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1" name="Google Shape;301;p36"/>
            <p:cNvSpPr/>
            <p:nvPr/>
          </p:nvSpPr>
          <p:spPr>
            <a:xfrm>
              <a:off x="5224950" y="3061050"/>
              <a:ext cx="40150" cy="39750"/>
            </a:xfrm>
            <a:custGeom>
              <a:avLst/>
              <a:gdLst/>
              <a:ahLst/>
              <a:cxnLst/>
              <a:rect l="l" t="t" r="r" b="b"/>
              <a:pathLst>
                <a:path w="1606" h="1590" extrusionOk="0">
                  <a:moveTo>
                    <a:pt x="802" y="1"/>
                  </a:moveTo>
                  <a:cubicBezTo>
                    <a:pt x="592" y="3"/>
                    <a:pt x="392" y="86"/>
                    <a:pt x="242" y="234"/>
                  </a:cubicBezTo>
                  <a:cubicBezTo>
                    <a:pt x="103" y="371"/>
                    <a:pt x="0" y="597"/>
                    <a:pt x="9" y="794"/>
                  </a:cubicBezTo>
                  <a:cubicBezTo>
                    <a:pt x="27" y="1225"/>
                    <a:pt x="358" y="1588"/>
                    <a:pt x="802" y="1588"/>
                  </a:cubicBezTo>
                  <a:lnTo>
                    <a:pt x="802" y="1589"/>
                  </a:lnTo>
                  <a:cubicBezTo>
                    <a:pt x="1012" y="1586"/>
                    <a:pt x="1213" y="1502"/>
                    <a:pt x="1364" y="1356"/>
                  </a:cubicBezTo>
                  <a:cubicBezTo>
                    <a:pt x="1501" y="1219"/>
                    <a:pt x="1606" y="993"/>
                    <a:pt x="1596" y="796"/>
                  </a:cubicBezTo>
                  <a:cubicBezTo>
                    <a:pt x="1577" y="365"/>
                    <a:pt x="1247" y="1"/>
                    <a:pt x="802" y="1"/>
                  </a:cubicBezTo>
                  <a:close/>
                </a:path>
              </a:pathLst>
            </a:custGeom>
            <a:solidFill>
              <a:srgbClr val="E1A10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2" name="Google Shape;302;p36"/>
            <p:cNvSpPr/>
            <p:nvPr/>
          </p:nvSpPr>
          <p:spPr>
            <a:xfrm>
              <a:off x="5274275" y="3116900"/>
              <a:ext cx="40175" cy="39700"/>
            </a:xfrm>
            <a:custGeom>
              <a:avLst/>
              <a:gdLst/>
              <a:ahLst/>
              <a:cxnLst/>
              <a:rect l="l" t="t" r="r" b="b"/>
              <a:pathLst>
                <a:path w="1607" h="1588" extrusionOk="0">
                  <a:moveTo>
                    <a:pt x="803" y="0"/>
                  </a:moveTo>
                  <a:cubicBezTo>
                    <a:pt x="592" y="3"/>
                    <a:pt x="392" y="86"/>
                    <a:pt x="242" y="233"/>
                  </a:cubicBezTo>
                  <a:cubicBezTo>
                    <a:pt x="103" y="370"/>
                    <a:pt x="0" y="596"/>
                    <a:pt x="9" y="794"/>
                  </a:cubicBezTo>
                  <a:cubicBezTo>
                    <a:pt x="29" y="1224"/>
                    <a:pt x="358" y="1587"/>
                    <a:pt x="803" y="1587"/>
                  </a:cubicBezTo>
                  <a:cubicBezTo>
                    <a:pt x="1013" y="1584"/>
                    <a:pt x="1214" y="1501"/>
                    <a:pt x="1364" y="1356"/>
                  </a:cubicBezTo>
                  <a:cubicBezTo>
                    <a:pt x="1502" y="1217"/>
                    <a:pt x="1606" y="991"/>
                    <a:pt x="1596" y="794"/>
                  </a:cubicBezTo>
                  <a:cubicBezTo>
                    <a:pt x="1578" y="363"/>
                    <a:pt x="1247" y="0"/>
                    <a:pt x="803" y="0"/>
                  </a:cubicBezTo>
                  <a:close/>
                </a:path>
              </a:pathLst>
            </a:custGeom>
            <a:solidFill>
              <a:srgbClr val="E1A10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03" name="Google Shape;303;p36"/>
          <p:cNvGrpSpPr/>
          <p:nvPr/>
        </p:nvGrpSpPr>
        <p:grpSpPr>
          <a:xfrm>
            <a:off x="8071592" y="896394"/>
            <a:ext cx="192054" cy="174253"/>
            <a:chOff x="5199750" y="3061050"/>
            <a:chExt cx="114700" cy="104075"/>
          </a:xfrm>
        </p:grpSpPr>
        <p:sp>
          <p:nvSpPr>
            <p:cNvPr id="304" name="Google Shape;304;p36"/>
            <p:cNvSpPr/>
            <p:nvPr/>
          </p:nvSpPr>
          <p:spPr>
            <a:xfrm>
              <a:off x="5199750" y="3125425"/>
              <a:ext cx="40150" cy="39700"/>
            </a:xfrm>
            <a:custGeom>
              <a:avLst/>
              <a:gdLst/>
              <a:ahLst/>
              <a:cxnLst/>
              <a:rect l="l" t="t" r="r" b="b"/>
              <a:pathLst>
                <a:path w="1606" h="1588" extrusionOk="0">
                  <a:moveTo>
                    <a:pt x="802" y="1"/>
                  </a:moveTo>
                  <a:cubicBezTo>
                    <a:pt x="593" y="4"/>
                    <a:pt x="392" y="87"/>
                    <a:pt x="242" y="234"/>
                  </a:cubicBezTo>
                  <a:cubicBezTo>
                    <a:pt x="104" y="371"/>
                    <a:pt x="0" y="597"/>
                    <a:pt x="9" y="794"/>
                  </a:cubicBezTo>
                  <a:cubicBezTo>
                    <a:pt x="29" y="1225"/>
                    <a:pt x="357" y="1588"/>
                    <a:pt x="802" y="1588"/>
                  </a:cubicBezTo>
                  <a:lnTo>
                    <a:pt x="804" y="1588"/>
                  </a:lnTo>
                  <a:cubicBezTo>
                    <a:pt x="1012" y="1587"/>
                    <a:pt x="1214" y="1502"/>
                    <a:pt x="1364" y="1356"/>
                  </a:cubicBezTo>
                  <a:cubicBezTo>
                    <a:pt x="1501" y="1219"/>
                    <a:pt x="1606" y="993"/>
                    <a:pt x="1597" y="794"/>
                  </a:cubicBezTo>
                  <a:cubicBezTo>
                    <a:pt x="1577" y="365"/>
                    <a:pt x="1248" y="1"/>
                    <a:pt x="802" y="1"/>
                  </a:cubicBezTo>
                  <a:close/>
                </a:path>
              </a:pathLst>
            </a:custGeom>
            <a:solidFill>
              <a:srgbClr val="E1A10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5" name="Google Shape;305;p36"/>
            <p:cNvSpPr/>
            <p:nvPr/>
          </p:nvSpPr>
          <p:spPr>
            <a:xfrm>
              <a:off x="5224950" y="3061050"/>
              <a:ext cx="40150" cy="39750"/>
            </a:xfrm>
            <a:custGeom>
              <a:avLst/>
              <a:gdLst/>
              <a:ahLst/>
              <a:cxnLst/>
              <a:rect l="l" t="t" r="r" b="b"/>
              <a:pathLst>
                <a:path w="1606" h="1590" extrusionOk="0">
                  <a:moveTo>
                    <a:pt x="802" y="1"/>
                  </a:moveTo>
                  <a:cubicBezTo>
                    <a:pt x="592" y="3"/>
                    <a:pt x="392" y="86"/>
                    <a:pt x="242" y="234"/>
                  </a:cubicBezTo>
                  <a:cubicBezTo>
                    <a:pt x="103" y="371"/>
                    <a:pt x="0" y="597"/>
                    <a:pt x="9" y="794"/>
                  </a:cubicBezTo>
                  <a:cubicBezTo>
                    <a:pt x="27" y="1225"/>
                    <a:pt x="358" y="1588"/>
                    <a:pt x="802" y="1588"/>
                  </a:cubicBezTo>
                  <a:lnTo>
                    <a:pt x="802" y="1589"/>
                  </a:lnTo>
                  <a:cubicBezTo>
                    <a:pt x="1012" y="1586"/>
                    <a:pt x="1213" y="1502"/>
                    <a:pt x="1364" y="1356"/>
                  </a:cubicBezTo>
                  <a:cubicBezTo>
                    <a:pt x="1501" y="1219"/>
                    <a:pt x="1606" y="993"/>
                    <a:pt x="1596" y="796"/>
                  </a:cubicBezTo>
                  <a:cubicBezTo>
                    <a:pt x="1577" y="365"/>
                    <a:pt x="1247" y="1"/>
                    <a:pt x="802" y="1"/>
                  </a:cubicBezTo>
                  <a:close/>
                </a:path>
              </a:pathLst>
            </a:custGeom>
            <a:solidFill>
              <a:srgbClr val="E1A10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 name="Google Shape;306;p36"/>
            <p:cNvSpPr/>
            <p:nvPr/>
          </p:nvSpPr>
          <p:spPr>
            <a:xfrm>
              <a:off x="5274275" y="3116900"/>
              <a:ext cx="40175" cy="39700"/>
            </a:xfrm>
            <a:custGeom>
              <a:avLst/>
              <a:gdLst/>
              <a:ahLst/>
              <a:cxnLst/>
              <a:rect l="l" t="t" r="r" b="b"/>
              <a:pathLst>
                <a:path w="1607" h="1588" extrusionOk="0">
                  <a:moveTo>
                    <a:pt x="803" y="0"/>
                  </a:moveTo>
                  <a:cubicBezTo>
                    <a:pt x="592" y="3"/>
                    <a:pt x="392" y="86"/>
                    <a:pt x="242" y="233"/>
                  </a:cubicBezTo>
                  <a:cubicBezTo>
                    <a:pt x="103" y="370"/>
                    <a:pt x="0" y="596"/>
                    <a:pt x="9" y="794"/>
                  </a:cubicBezTo>
                  <a:cubicBezTo>
                    <a:pt x="29" y="1224"/>
                    <a:pt x="358" y="1587"/>
                    <a:pt x="803" y="1587"/>
                  </a:cubicBezTo>
                  <a:cubicBezTo>
                    <a:pt x="1013" y="1584"/>
                    <a:pt x="1214" y="1501"/>
                    <a:pt x="1364" y="1356"/>
                  </a:cubicBezTo>
                  <a:cubicBezTo>
                    <a:pt x="1502" y="1217"/>
                    <a:pt x="1606" y="991"/>
                    <a:pt x="1596" y="794"/>
                  </a:cubicBezTo>
                  <a:cubicBezTo>
                    <a:pt x="1578" y="363"/>
                    <a:pt x="1247" y="0"/>
                    <a:pt x="803" y="0"/>
                  </a:cubicBezTo>
                  <a:close/>
                </a:path>
              </a:pathLst>
            </a:custGeom>
            <a:solidFill>
              <a:srgbClr val="E1A10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07" name="Google Shape;307;p36"/>
          <p:cNvSpPr/>
          <p:nvPr/>
        </p:nvSpPr>
        <p:spPr>
          <a:xfrm>
            <a:off x="3574625" y="1919450"/>
            <a:ext cx="72450" cy="71674"/>
          </a:xfrm>
          <a:custGeom>
            <a:avLst/>
            <a:gdLst/>
            <a:ahLst/>
            <a:cxnLst/>
            <a:rect l="l" t="t" r="r" b="b"/>
            <a:pathLst>
              <a:path w="1605" h="1588" extrusionOk="0">
                <a:moveTo>
                  <a:pt x="803" y="1"/>
                </a:moveTo>
                <a:cubicBezTo>
                  <a:pt x="593" y="4"/>
                  <a:pt x="392" y="87"/>
                  <a:pt x="241" y="234"/>
                </a:cubicBezTo>
                <a:cubicBezTo>
                  <a:pt x="104" y="371"/>
                  <a:pt x="1" y="597"/>
                  <a:pt x="9" y="794"/>
                </a:cubicBezTo>
                <a:cubicBezTo>
                  <a:pt x="28" y="1225"/>
                  <a:pt x="358" y="1588"/>
                  <a:pt x="803" y="1588"/>
                </a:cubicBezTo>
                <a:cubicBezTo>
                  <a:pt x="1013" y="1585"/>
                  <a:pt x="1213" y="1502"/>
                  <a:pt x="1365" y="1356"/>
                </a:cubicBezTo>
                <a:cubicBezTo>
                  <a:pt x="1502" y="1219"/>
                  <a:pt x="1605" y="993"/>
                  <a:pt x="1596" y="794"/>
                </a:cubicBezTo>
                <a:cubicBezTo>
                  <a:pt x="1578" y="365"/>
                  <a:pt x="1247" y="1"/>
                  <a:pt x="803" y="1"/>
                </a:cubicBezTo>
                <a:close/>
              </a:path>
            </a:pathLst>
          </a:custGeom>
          <a:solidFill>
            <a:srgbClr val="E2DA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 name="Google Shape;308;p36"/>
          <p:cNvSpPr/>
          <p:nvPr/>
        </p:nvSpPr>
        <p:spPr>
          <a:xfrm>
            <a:off x="3158550" y="4085900"/>
            <a:ext cx="72450" cy="71674"/>
          </a:xfrm>
          <a:custGeom>
            <a:avLst/>
            <a:gdLst/>
            <a:ahLst/>
            <a:cxnLst/>
            <a:rect l="l" t="t" r="r" b="b"/>
            <a:pathLst>
              <a:path w="1605" h="1588" extrusionOk="0">
                <a:moveTo>
                  <a:pt x="803" y="1"/>
                </a:moveTo>
                <a:cubicBezTo>
                  <a:pt x="593" y="4"/>
                  <a:pt x="392" y="87"/>
                  <a:pt x="241" y="234"/>
                </a:cubicBezTo>
                <a:cubicBezTo>
                  <a:pt x="104" y="371"/>
                  <a:pt x="1" y="597"/>
                  <a:pt x="9" y="794"/>
                </a:cubicBezTo>
                <a:cubicBezTo>
                  <a:pt x="28" y="1225"/>
                  <a:pt x="358" y="1588"/>
                  <a:pt x="803" y="1588"/>
                </a:cubicBezTo>
                <a:cubicBezTo>
                  <a:pt x="1013" y="1585"/>
                  <a:pt x="1213" y="1502"/>
                  <a:pt x="1365" y="1356"/>
                </a:cubicBezTo>
                <a:cubicBezTo>
                  <a:pt x="1502" y="1219"/>
                  <a:pt x="1605" y="993"/>
                  <a:pt x="1596" y="794"/>
                </a:cubicBezTo>
                <a:cubicBezTo>
                  <a:pt x="1578" y="365"/>
                  <a:pt x="1247" y="1"/>
                  <a:pt x="803" y="1"/>
                </a:cubicBezTo>
                <a:close/>
              </a:path>
            </a:pathLst>
          </a:custGeom>
          <a:solidFill>
            <a:srgbClr val="E2DA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9" name="Google Shape;309;p36"/>
          <p:cNvSpPr/>
          <p:nvPr/>
        </p:nvSpPr>
        <p:spPr>
          <a:xfrm>
            <a:off x="4960650" y="531613"/>
            <a:ext cx="72450" cy="71674"/>
          </a:xfrm>
          <a:custGeom>
            <a:avLst/>
            <a:gdLst/>
            <a:ahLst/>
            <a:cxnLst/>
            <a:rect l="l" t="t" r="r" b="b"/>
            <a:pathLst>
              <a:path w="1605" h="1588" extrusionOk="0">
                <a:moveTo>
                  <a:pt x="803" y="1"/>
                </a:moveTo>
                <a:cubicBezTo>
                  <a:pt x="593" y="4"/>
                  <a:pt x="392" y="87"/>
                  <a:pt x="241" y="234"/>
                </a:cubicBezTo>
                <a:cubicBezTo>
                  <a:pt x="104" y="371"/>
                  <a:pt x="1" y="597"/>
                  <a:pt x="9" y="794"/>
                </a:cubicBezTo>
                <a:cubicBezTo>
                  <a:pt x="28" y="1225"/>
                  <a:pt x="358" y="1588"/>
                  <a:pt x="803" y="1588"/>
                </a:cubicBezTo>
                <a:cubicBezTo>
                  <a:pt x="1013" y="1585"/>
                  <a:pt x="1213" y="1502"/>
                  <a:pt x="1365" y="1356"/>
                </a:cubicBezTo>
                <a:cubicBezTo>
                  <a:pt x="1502" y="1219"/>
                  <a:pt x="1605" y="993"/>
                  <a:pt x="1596" y="794"/>
                </a:cubicBezTo>
                <a:cubicBezTo>
                  <a:pt x="1578" y="365"/>
                  <a:pt x="1247" y="1"/>
                  <a:pt x="803" y="1"/>
                </a:cubicBezTo>
                <a:close/>
              </a:path>
            </a:pathLst>
          </a:custGeom>
          <a:solidFill>
            <a:srgbClr val="E2DA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10" name="Google Shape;310;p36"/>
          <p:cNvGrpSpPr/>
          <p:nvPr/>
        </p:nvGrpSpPr>
        <p:grpSpPr>
          <a:xfrm rot="1042871">
            <a:off x="4917612" y="1257970"/>
            <a:ext cx="451246" cy="512193"/>
            <a:chOff x="2821350" y="4078125"/>
            <a:chExt cx="317325" cy="392675"/>
          </a:xfrm>
        </p:grpSpPr>
        <p:sp>
          <p:nvSpPr>
            <p:cNvPr id="311" name="Google Shape;311;p36"/>
            <p:cNvSpPr/>
            <p:nvPr/>
          </p:nvSpPr>
          <p:spPr>
            <a:xfrm>
              <a:off x="2879675" y="4220750"/>
              <a:ext cx="87200" cy="44500"/>
            </a:xfrm>
            <a:custGeom>
              <a:avLst/>
              <a:gdLst/>
              <a:ahLst/>
              <a:cxnLst/>
              <a:rect l="l" t="t" r="r" b="b"/>
              <a:pathLst>
                <a:path w="3488" h="1780" extrusionOk="0">
                  <a:moveTo>
                    <a:pt x="2130" y="1"/>
                  </a:moveTo>
                  <a:cubicBezTo>
                    <a:pt x="1758" y="1"/>
                    <a:pt x="1355" y="97"/>
                    <a:pt x="1035" y="210"/>
                  </a:cubicBezTo>
                  <a:cubicBezTo>
                    <a:pt x="902" y="254"/>
                    <a:pt x="774" y="310"/>
                    <a:pt x="649" y="373"/>
                  </a:cubicBezTo>
                  <a:cubicBezTo>
                    <a:pt x="529" y="435"/>
                    <a:pt x="412" y="505"/>
                    <a:pt x="325" y="606"/>
                  </a:cubicBezTo>
                  <a:cubicBezTo>
                    <a:pt x="0" y="986"/>
                    <a:pt x="243" y="1574"/>
                    <a:pt x="741" y="1614"/>
                  </a:cubicBezTo>
                  <a:cubicBezTo>
                    <a:pt x="1117" y="1645"/>
                    <a:pt x="1735" y="1779"/>
                    <a:pt x="2264" y="1779"/>
                  </a:cubicBezTo>
                  <a:cubicBezTo>
                    <a:pt x="2952" y="1779"/>
                    <a:pt x="3488" y="1552"/>
                    <a:pt x="3140" y="572"/>
                  </a:cubicBezTo>
                  <a:cubicBezTo>
                    <a:pt x="2989" y="144"/>
                    <a:pt x="2583" y="1"/>
                    <a:pt x="2130" y="1"/>
                  </a:cubicBezTo>
                  <a:close/>
                </a:path>
              </a:pathLst>
            </a:custGeom>
            <a:solidFill>
              <a:srgbClr val="E1A10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2" name="Google Shape;312;p36"/>
            <p:cNvSpPr/>
            <p:nvPr/>
          </p:nvSpPr>
          <p:spPr>
            <a:xfrm>
              <a:off x="2961775" y="4282500"/>
              <a:ext cx="68525" cy="43375"/>
            </a:xfrm>
            <a:custGeom>
              <a:avLst/>
              <a:gdLst/>
              <a:ahLst/>
              <a:cxnLst/>
              <a:rect l="l" t="t" r="r" b="b"/>
              <a:pathLst>
                <a:path w="2741" h="1735" extrusionOk="0">
                  <a:moveTo>
                    <a:pt x="536" y="0"/>
                  </a:moveTo>
                  <a:cubicBezTo>
                    <a:pt x="487" y="0"/>
                    <a:pt x="438" y="7"/>
                    <a:pt x="395" y="32"/>
                  </a:cubicBezTo>
                  <a:cubicBezTo>
                    <a:pt x="342" y="64"/>
                    <a:pt x="309" y="121"/>
                    <a:pt x="278" y="175"/>
                  </a:cubicBezTo>
                  <a:cubicBezTo>
                    <a:pt x="142" y="415"/>
                    <a:pt x="0" y="684"/>
                    <a:pt x="59" y="954"/>
                  </a:cubicBezTo>
                  <a:cubicBezTo>
                    <a:pt x="169" y="1473"/>
                    <a:pt x="784" y="1734"/>
                    <a:pt x="1391" y="1734"/>
                  </a:cubicBezTo>
                  <a:cubicBezTo>
                    <a:pt x="1921" y="1734"/>
                    <a:pt x="2444" y="1536"/>
                    <a:pt x="2621" y="1136"/>
                  </a:cubicBezTo>
                  <a:cubicBezTo>
                    <a:pt x="2626" y="1126"/>
                    <a:pt x="2630" y="1116"/>
                    <a:pt x="2634" y="1106"/>
                  </a:cubicBezTo>
                  <a:cubicBezTo>
                    <a:pt x="2740" y="826"/>
                    <a:pt x="2634" y="463"/>
                    <a:pt x="2364" y="335"/>
                  </a:cubicBezTo>
                  <a:cubicBezTo>
                    <a:pt x="1764" y="52"/>
                    <a:pt x="1270" y="45"/>
                    <a:pt x="607" y="4"/>
                  </a:cubicBezTo>
                  <a:cubicBezTo>
                    <a:pt x="584" y="2"/>
                    <a:pt x="560" y="0"/>
                    <a:pt x="536" y="0"/>
                  </a:cubicBezTo>
                  <a:close/>
                </a:path>
              </a:pathLst>
            </a:custGeom>
            <a:solidFill>
              <a:srgbClr val="E1A10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3" name="Google Shape;313;p36"/>
            <p:cNvSpPr/>
            <p:nvPr/>
          </p:nvSpPr>
          <p:spPr>
            <a:xfrm>
              <a:off x="3001300" y="4226900"/>
              <a:ext cx="70850" cy="44350"/>
            </a:xfrm>
            <a:custGeom>
              <a:avLst/>
              <a:gdLst/>
              <a:ahLst/>
              <a:cxnLst/>
              <a:rect l="l" t="t" r="r" b="b"/>
              <a:pathLst>
                <a:path w="2834" h="1774" extrusionOk="0">
                  <a:moveTo>
                    <a:pt x="1176" y="0"/>
                  </a:moveTo>
                  <a:cubicBezTo>
                    <a:pt x="673" y="0"/>
                    <a:pt x="214" y="131"/>
                    <a:pt x="91" y="437"/>
                  </a:cubicBezTo>
                  <a:cubicBezTo>
                    <a:pt x="1" y="662"/>
                    <a:pt x="77" y="928"/>
                    <a:pt x="233" y="1114"/>
                  </a:cubicBezTo>
                  <a:cubicBezTo>
                    <a:pt x="388" y="1298"/>
                    <a:pt x="613" y="1413"/>
                    <a:pt x="842" y="1491"/>
                  </a:cubicBezTo>
                  <a:cubicBezTo>
                    <a:pt x="1138" y="1594"/>
                    <a:pt x="1670" y="1773"/>
                    <a:pt x="2108" y="1773"/>
                  </a:cubicBezTo>
                  <a:cubicBezTo>
                    <a:pt x="2488" y="1773"/>
                    <a:pt x="2797" y="1638"/>
                    <a:pt x="2816" y="1198"/>
                  </a:cubicBezTo>
                  <a:cubicBezTo>
                    <a:pt x="2826" y="976"/>
                    <a:pt x="2834" y="742"/>
                    <a:pt x="2728" y="549"/>
                  </a:cubicBezTo>
                  <a:cubicBezTo>
                    <a:pt x="2544" y="215"/>
                    <a:pt x="1823" y="0"/>
                    <a:pt x="1176" y="0"/>
                  </a:cubicBezTo>
                  <a:close/>
                </a:path>
              </a:pathLst>
            </a:custGeom>
            <a:solidFill>
              <a:srgbClr val="E1A10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4" name="Google Shape;314;p36"/>
            <p:cNvSpPr/>
            <p:nvPr/>
          </p:nvSpPr>
          <p:spPr>
            <a:xfrm>
              <a:off x="2840650" y="4289300"/>
              <a:ext cx="59550" cy="29250"/>
            </a:xfrm>
            <a:custGeom>
              <a:avLst/>
              <a:gdLst/>
              <a:ahLst/>
              <a:cxnLst/>
              <a:rect l="l" t="t" r="r" b="b"/>
              <a:pathLst>
                <a:path w="2382" h="1170" extrusionOk="0">
                  <a:moveTo>
                    <a:pt x="616" y="0"/>
                  </a:moveTo>
                  <a:cubicBezTo>
                    <a:pt x="507" y="0"/>
                    <a:pt x="397" y="12"/>
                    <a:pt x="304" y="66"/>
                  </a:cubicBezTo>
                  <a:cubicBezTo>
                    <a:pt x="14" y="236"/>
                    <a:pt x="1" y="757"/>
                    <a:pt x="266" y="956"/>
                  </a:cubicBezTo>
                  <a:cubicBezTo>
                    <a:pt x="386" y="1046"/>
                    <a:pt x="539" y="1079"/>
                    <a:pt x="687" y="1103"/>
                  </a:cubicBezTo>
                  <a:cubicBezTo>
                    <a:pt x="962" y="1147"/>
                    <a:pt x="1240" y="1170"/>
                    <a:pt x="1518" y="1170"/>
                  </a:cubicBezTo>
                  <a:cubicBezTo>
                    <a:pt x="1688" y="1170"/>
                    <a:pt x="1859" y="1161"/>
                    <a:pt x="2029" y="1144"/>
                  </a:cubicBezTo>
                  <a:cubicBezTo>
                    <a:pt x="2122" y="1136"/>
                    <a:pt x="2222" y="1121"/>
                    <a:pt x="2290" y="1059"/>
                  </a:cubicBezTo>
                  <a:cubicBezTo>
                    <a:pt x="2359" y="994"/>
                    <a:pt x="2382" y="890"/>
                    <a:pt x="2376" y="795"/>
                  </a:cubicBezTo>
                  <a:cubicBezTo>
                    <a:pt x="2357" y="545"/>
                    <a:pt x="2167" y="331"/>
                    <a:pt x="1941" y="219"/>
                  </a:cubicBezTo>
                  <a:cubicBezTo>
                    <a:pt x="1591" y="46"/>
                    <a:pt x="1081" y="12"/>
                    <a:pt x="692" y="2"/>
                  </a:cubicBezTo>
                  <a:cubicBezTo>
                    <a:pt x="667" y="1"/>
                    <a:pt x="641" y="0"/>
                    <a:pt x="616" y="0"/>
                  </a:cubicBezTo>
                  <a:close/>
                </a:path>
              </a:pathLst>
            </a:custGeom>
            <a:solidFill>
              <a:srgbClr val="E1A10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5" name="Google Shape;315;p36"/>
            <p:cNvSpPr/>
            <p:nvPr/>
          </p:nvSpPr>
          <p:spPr>
            <a:xfrm>
              <a:off x="2902675" y="4333750"/>
              <a:ext cx="59275" cy="35575"/>
            </a:xfrm>
            <a:custGeom>
              <a:avLst/>
              <a:gdLst/>
              <a:ahLst/>
              <a:cxnLst/>
              <a:rect l="l" t="t" r="r" b="b"/>
              <a:pathLst>
                <a:path w="2371" h="1423" extrusionOk="0">
                  <a:moveTo>
                    <a:pt x="655" y="0"/>
                  </a:moveTo>
                  <a:cubicBezTo>
                    <a:pt x="589" y="0"/>
                    <a:pt x="533" y="7"/>
                    <a:pt x="493" y="23"/>
                  </a:cubicBezTo>
                  <a:cubicBezTo>
                    <a:pt x="232" y="124"/>
                    <a:pt x="57" y="386"/>
                    <a:pt x="9" y="660"/>
                  </a:cubicBezTo>
                  <a:cubicBezTo>
                    <a:pt x="1" y="700"/>
                    <a:pt x="1" y="742"/>
                    <a:pt x="9" y="782"/>
                  </a:cubicBezTo>
                  <a:cubicBezTo>
                    <a:pt x="24" y="823"/>
                    <a:pt x="47" y="861"/>
                    <a:pt x="77" y="892"/>
                  </a:cubicBezTo>
                  <a:cubicBezTo>
                    <a:pt x="405" y="1275"/>
                    <a:pt x="814" y="1422"/>
                    <a:pt x="1267" y="1422"/>
                  </a:cubicBezTo>
                  <a:cubicBezTo>
                    <a:pt x="1388" y="1422"/>
                    <a:pt x="1512" y="1412"/>
                    <a:pt x="1638" y="1392"/>
                  </a:cubicBezTo>
                  <a:cubicBezTo>
                    <a:pt x="1810" y="1365"/>
                    <a:pt x="1991" y="1327"/>
                    <a:pt x="2113" y="1204"/>
                  </a:cubicBezTo>
                  <a:cubicBezTo>
                    <a:pt x="2370" y="946"/>
                    <a:pt x="2189" y="466"/>
                    <a:pt x="1864" y="299"/>
                  </a:cubicBezTo>
                  <a:cubicBezTo>
                    <a:pt x="1654" y="190"/>
                    <a:pt x="1007" y="0"/>
                    <a:pt x="655" y="0"/>
                  </a:cubicBezTo>
                  <a:close/>
                </a:path>
              </a:pathLst>
            </a:custGeom>
            <a:solidFill>
              <a:srgbClr val="E1A10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6" name="Google Shape;316;p36"/>
            <p:cNvSpPr/>
            <p:nvPr/>
          </p:nvSpPr>
          <p:spPr>
            <a:xfrm>
              <a:off x="2992875" y="4172525"/>
              <a:ext cx="59250" cy="35525"/>
            </a:xfrm>
            <a:custGeom>
              <a:avLst/>
              <a:gdLst/>
              <a:ahLst/>
              <a:cxnLst/>
              <a:rect l="l" t="t" r="r" b="b"/>
              <a:pathLst>
                <a:path w="2370" h="1421" extrusionOk="0">
                  <a:moveTo>
                    <a:pt x="656" y="0"/>
                  </a:moveTo>
                  <a:cubicBezTo>
                    <a:pt x="588" y="0"/>
                    <a:pt x="532" y="7"/>
                    <a:pt x="491" y="23"/>
                  </a:cubicBezTo>
                  <a:cubicBezTo>
                    <a:pt x="231" y="123"/>
                    <a:pt x="55" y="385"/>
                    <a:pt x="9" y="659"/>
                  </a:cubicBezTo>
                  <a:cubicBezTo>
                    <a:pt x="0" y="699"/>
                    <a:pt x="0" y="742"/>
                    <a:pt x="9" y="782"/>
                  </a:cubicBezTo>
                  <a:cubicBezTo>
                    <a:pt x="23" y="824"/>
                    <a:pt x="46" y="861"/>
                    <a:pt x="76" y="892"/>
                  </a:cubicBezTo>
                  <a:cubicBezTo>
                    <a:pt x="405" y="1274"/>
                    <a:pt x="814" y="1421"/>
                    <a:pt x="1267" y="1421"/>
                  </a:cubicBezTo>
                  <a:cubicBezTo>
                    <a:pt x="1387" y="1421"/>
                    <a:pt x="1511" y="1410"/>
                    <a:pt x="1638" y="1391"/>
                  </a:cubicBezTo>
                  <a:cubicBezTo>
                    <a:pt x="1809" y="1365"/>
                    <a:pt x="1991" y="1327"/>
                    <a:pt x="2112" y="1204"/>
                  </a:cubicBezTo>
                  <a:cubicBezTo>
                    <a:pt x="2370" y="945"/>
                    <a:pt x="2188" y="465"/>
                    <a:pt x="1864" y="299"/>
                  </a:cubicBezTo>
                  <a:cubicBezTo>
                    <a:pt x="1654" y="191"/>
                    <a:pt x="1008" y="0"/>
                    <a:pt x="656" y="0"/>
                  </a:cubicBezTo>
                  <a:close/>
                </a:path>
              </a:pathLst>
            </a:custGeom>
            <a:solidFill>
              <a:srgbClr val="E1A10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7" name="Google Shape;317;p36"/>
            <p:cNvSpPr/>
            <p:nvPr/>
          </p:nvSpPr>
          <p:spPr>
            <a:xfrm>
              <a:off x="3004825" y="4332400"/>
              <a:ext cx="78875" cy="35675"/>
            </a:xfrm>
            <a:custGeom>
              <a:avLst/>
              <a:gdLst/>
              <a:ahLst/>
              <a:cxnLst/>
              <a:rect l="l" t="t" r="r" b="b"/>
              <a:pathLst>
                <a:path w="3155" h="1427" extrusionOk="0">
                  <a:moveTo>
                    <a:pt x="1869" y="1"/>
                  </a:moveTo>
                  <a:cubicBezTo>
                    <a:pt x="1855" y="1"/>
                    <a:pt x="1842" y="1"/>
                    <a:pt x="1829" y="2"/>
                  </a:cubicBezTo>
                  <a:cubicBezTo>
                    <a:pt x="1390" y="35"/>
                    <a:pt x="84" y="35"/>
                    <a:pt x="44" y="621"/>
                  </a:cubicBezTo>
                  <a:cubicBezTo>
                    <a:pt x="1" y="1268"/>
                    <a:pt x="797" y="1426"/>
                    <a:pt x="1473" y="1426"/>
                  </a:cubicBezTo>
                  <a:cubicBezTo>
                    <a:pt x="1797" y="1426"/>
                    <a:pt x="2093" y="1390"/>
                    <a:pt x="2258" y="1354"/>
                  </a:cubicBezTo>
                  <a:cubicBezTo>
                    <a:pt x="2357" y="1332"/>
                    <a:pt x="2457" y="1306"/>
                    <a:pt x="2537" y="1248"/>
                  </a:cubicBezTo>
                  <a:cubicBezTo>
                    <a:pt x="3155" y="797"/>
                    <a:pt x="2409" y="1"/>
                    <a:pt x="1869" y="1"/>
                  </a:cubicBezTo>
                  <a:close/>
                </a:path>
              </a:pathLst>
            </a:custGeom>
            <a:solidFill>
              <a:srgbClr val="E1A10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8" name="Google Shape;318;p36"/>
            <p:cNvSpPr/>
            <p:nvPr/>
          </p:nvSpPr>
          <p:spPr>
            <a:xfrm>
              <a:off x="2907825" y="4160200"/>
              <a:ext cx="78875" cy="35700"/>
            </a:xfrm>
            <a:custGeom>
              <a:avLst/>
              <a:gdLst/>
              <a:ahLst/>
              <a:cxnLst/>
              <a:rect l="l" t="t" r="r" b="b"/>
              <a:pathLst>
                <a:path w="3155" h="1428" extrusionOk="0">
                  <a:moveTo>
                    <a:pt x="1870" y="1"/>
                  </a:moveTo>
                  <a:cubicBezTo>
                    <a:pt x="1856" y="1"/>
                    <a:pt x="1843" y="1"/>
                    <a:pt x="1830" y="2"/>
                  </a:cubicBezTo>
                  <a:cubicBezTo>
                    <a:pt x="1391" y="35"/>
                    <a:pt x="84" y="35"/>
                    <a:pt x="45" y="620"/>
                  </a:cubicBezTo>
                  <a:cubicBezTo>
                    <a:pt x="1" y="1269"/>
                    <a:pt x="798" y="1428"/>
                    <a:pt x="1475" y="1428"/>
                  </a:cubicBezTo>
                  <a:cubicBezTo>
                    <a:pt x="1798" y="1428"/>
                    <a:pt x="2094" y="1392"/>
                    <a:pt x="2259" y="1355"/>
                  </a:cubicBezTo>
                  <a:cubicBezTo>
                    <a:pt x="2356" y="1332"/>
                    <a:pt x="2456" y="1307"/>
                    <a:pt x="2537" y="1248"/>
                  </a:cubicBezTo>
                  <a:cubicBezTo>
                    <a:pt x="3154" y="797"/>
                    <a:pt x="2408" y="1"/>
                    <a:pt x="1870" y="1"/>
                  </a:cubicBezTo>
                  <a:close/>
                </a:path>
              </a:pathLst>
            </a:custGeom>
            <a:solidFill>
              <a:srgbClr val="E1A10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9" name="Google Shape;319;p36"/>
            <p:cNvSpPr/>
            <p:nvPr/>
          </p:nvSpPr>
          <p:spPr>
            <a:xfrm>
              <a:off x="3062800" y="4282875"/>
              <a:ext cx="74825" cy="36950"/>
            </a:xfrm>
            <a:custGeom>
              <a:avLst/>
              <a:gdLst/>
              <a:ahLst/>
              <a:cxnLst/>
              <a:rect l="l" t="t" r="r" b="b"/>
              <a:pathLst>
                <a:path w="2993" h="1478" extrusionOk="0">
                  <a:moveTo>
                    <a:pt x="833" y="1"/>
                  </a:moveTo>
                  <a:cubicBezTo>
                    <a:pt x="731" y="1"/>
                    <a:pt x="648" y="9"/>
                    <a:pt x="592" y="26"/>
                  </a:cubicBezTo>
                  <a:cubicBezTo>
                    <a:pt x="282" y="119"/>
                    <a:pt x="0" y="386"/>
                    <a:pt x="0" y="708"/>
                  </a:cubicBezTo>
                  <a:cubicBezTo>
                    <a:pt x="0" y="935"/>
                    <a:pt x="140" y="1148"/>
                    <a:pt x="331" y="1275"/>
                  </a:cubicBezTo>
                  <a:cubicBezTo>
                    <a:pt x="519" y="1404"/>
                    <a:pt x="751" y="1457"/>
                    <a:pt x="978" y="1473"/>
                  </a:cubicBezTo>
                  <a:cubicBezTo>
                    <a:pt x="1030" y="1476"/>
                    <a:pt x="1082" y="1478"/>
                    <a:pt x="1134" y="1478"/>
                  </a:cubicBezTo>
                  <a:cubicBezTo>
                    <a:pt x="1489" y="1478"/>
                    <a:pt x="1840" y="1397"/>
                    <a:pt x="2161" y="1240"/>
                  </a:cubicBezTo>
                  <a:cubicBezTo>
                    <a:pt x="2254" y="1194"/>
                    <a:pt x="2345" y="1140"/>
                    <a:pt x="2413" y="1061"/>
                  </a:cubicBezTo>
                  <a:cubicBezTo>
                    <a:pt x="2992" y="367"/>
                    <a:pt x="1509" y="1"/>
                    <a:pt x="833" y="1"/>
                  </a:cubicBezTo>
                  <a:close/>
                </a:path>
              </a:pathLst>
            </a:custGeom>
            <a:solidFill>
              <a:srgbClr val="E1A10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0" name="Google Shape;320;p36"/>
            <p:cNvSpPr/>
            <p:nvPr/>
          </p:nvSpPr>
          <p:spPr>
            <a:xfrm>
              <a:off x="2955925" y="4386250"/>
              <a:ext cx="67225" cy="31150"/>
            </a:xfrm>
            <a:custGeom>
              <a:avLst/>
              <a:gdLst/>
              <a:ahLst/>
              <a:cxnLst/>
              <a:rect l="l" t="t" r="r" b="b"/>
              <a:pathLst>
                <a:path w="2689" h="1246" extrusionOk="0">
                  <a:moveTo>
                    <a:pt x="1729" y="0"/>
                  </a:moveTo>
                  <a:cubicBezTo>
                    <a:pt x="1146" y="0"/>
                    <a:pt x="0" y="112"/>
                    <a:pt x="488" y="797"/>
                  </a:cubicBezTo>
                  <a:cubicBezTo>
                    <a:pt x="603" y="958"/>
                    <a:pt x="792" y="1054"/>
                    <a:pt x="979" y="1118"/>
                  </a:cubicBezTo>
                  <a:cubicBezTo>
                    <a:pt x="1226" y="1203"/>
                    <a:pt x="1485" y="1246"/>
                    <a:pt x="1744" y="1246"/>
                  </a:cubicBezTo>
                  <a:cubicBezTo>
                    <a:pt x="1792" y="1246"/>
                    <a:pt x="1840" y="1244"/>
                    <a:pt x="1887" y="1241"/>
                  </a:cubicBezTo>
                  <a:cubicBezTo>
                    <a:pt x="2238" y="1220"/>
                    <a:pt x="2652" y="1038"/>
                    <a:pt x="2671" y="687"/>
                  </a:cubicBezTo>
                  <a:cubicBezTo>
                    <a:pt x="2688" y="402"/>
                    <a:pt x="2424" y="278"/>
                    <a:pt x="2252" y="105"/>
                  </a:cubicBezTo>
                  <a:cubicBezTo>
                    <a:pt x="2179" y="32"/>
                    <a:pt x="2068" y="15"/>
                    <a:pt x="1963" y="7"/>
                  </a:cubicBezTo>
                  <a:cubicBezTo>
                    <a:pt x="1908" y="3"/>
                    <a:pt x="1826" y="0"/>
                    <a:pt x="1729" y="0"/>
                  </a:cubicBezTo>
                  <a:close/>
                </a:path>
              </a:pathLst>
            </a:custGeom>
            <a:solidFill>
              <a:srgbClr val="E1A10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1" name="Google Shape;321;p36"/>
            <p:cNvSpPr/>
            <p:nvPr/>
          </p:nvSpPr>
          <p:spPr>
            <a:xfrm>
              <a:off x="2850650" y="4086975"/>
              <a:ext cx="67250" cy="31150"/>
            </a:xfrm>
            <a:custGeom>
              <a:avLst/>
              <a:gdLst/>
              <a:ahLst/>
              <a:cxnLst/>
              <a:rect l="l" t="t" r="r" b="b"/>
              <a:pathLst>
                <a:path w="2690" h="1246" extrusionOk="0">
                  <a:moveTo>
                    <a:pt x="1736" y="1"/>
                  </a:moveTo>
                  <a:cubicBezTo>
                    <a:pt x="1155" y="1"/>
                    <a:pt x="0" y="110"/>
                    <a:pt x="490" y="797"/>
                  </a:cubicBezTo>
                  <a:cubicBezTo>
                    <a:pt x="605" y="960"/>
                    <a:pt x="794" y="1054"/>
                    <a:pt x="981" y="1118"/>
                  </a:cubicBezTo>
                  <a:cubicBezTo>
                    <a:pt x="1227" y="1203"/>
                    <a:pt x="1486" y="1246"/>
                    <a:pt x="1747" y="1246"/>
                  </a:cubicBezTo>
                  <a:cubicBezTo>
                    <a:pt x="1794" y="1246"/>
                    <a:pt x="1842" y="1244"/>
                    <a:pt x="1890" y="1241"/>
                  </a:cubicBezTo>
                  <a:cubicBezTo>
                    <a:pt x="2239" y="1220"/>
                    <a:pt x="2654" y="1038"/>
                    <a:pt x="2674" y="687"/>
                  </a:cubicBezTo>
                  <a:cubicBezTo>
                    <a:pt x="2690" y="402"/>
                    <a:pt x="2425" y="278"/>
                    <a:pt x="2253" y="105"/>
                  </a:cubicBezTo>
                  <a:cubicBezTo>
                    <a:pt x="2181" y="32"/>
                    <a:pt x="2069" y="16"/>
                    <a:pt x="1966" y="7"/>
                  </a:cubicBezTo>
                  <a:cubicBezTo>
                    <a:pt x="1911" y="3"/>
                    <a:pt x="1831" y="1"/>
                    <a:pt x="1736" y="1"/>
                  </a:cubicBezTo>
                  <a:close/>
                </a:path>
              </a:pathLst>
            </a:custGeom>
            <a:solidFill>
              <a:srgbClr val="E1A10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2" name="Google Shape;322;p36"/>
            <p:cNvSpPr/>
            <p:nvPr/>
          </p:nvSpPr>
          <p:spPr>
            <a:xfrm>
              <a:off x="2932650" y="4115675"/>
              <a:ext cx="67250" cy="31150"/>
            </a:xfrm>
            <a:custGeom>
              <a:avLst/>
              <a:gdLst/>
              <a:ahLst/>
              <a:cxnLst/>
              <a:rect l="l" t="t" r="r" b="b"/>
              <a:pathLst>
                <a:path w="2690" h="1246" extrusionOk="0">
                  <a:moveTo>
                    <a:pt x="1736" y="1"/>
                  </a:moveTo>
                  <a:cubicBezTo>
                    <a:pt x="1154" y="1"/>
                    <a:pt x="0" y="110"/>
                    <a:pt x="489" y="797"/>
                  </a:cubicBezTo>
                  <a:cubicBezTo>
                    <a:pt x="605" y="960"/>
                    <a:pt x="794" y="1054"/>
                    <a:pt x="981" y="1119"/>
                  </a:cubicBezTo>
                  <a:cubicBezTo>
                    <a:pt x="1227" y="1203"/>
                    <a:pt x="1486" y="1246"/>
                    <a:pt x="1746" y="1246"/>
                  </a:cubicBezTo>
                  <a:cubicBezTo>
                    <a:pt x="1794" y="1246"/>
                    <a:pt x="1841" y="1244"/>
                    <a:pt x="1889" y="1242"/>
                  </a:cubicBezTo>
                  <a:cubicBezTo>
                    <a:pt x="2239" y="1220"/>
                    <a:pt x="2654" y="1038"/>
                    <a:pt x="2674" y="688"/>
                  </a:cubicBezTo>
                  <a:cubicBezTo>
                    <a:pt x="2690" y="404"/>
                    <a:pt x="2425" y="278"/>
                    <a:pt x="2254" y="105"/>
                  </a:cubicBezTo>
                  <a:cubicBezTo>
                    <a:pt x="2181" y="32"/>
                    <a:pt x="2069" y="16"/>
                    <a:pt x="1966" y="8"/>
                  </a:cubicBezTo>
                  <a:cubicBezTo>
                    <a:pt x="1911" y="4"/>
                    <a:pt x="1831" y="1"/>
                    <a:pt x="1736" y="1"/>
                  </a:cubicBezTo>
                  <a:close/>
                </a:path>
              </a:pathLst>
            </a:custGeom>
            <a:solidFill>
              <a:srgbClr val="E1A10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3" name="Google Shape;323;p36"/>
            <p:cNvSpPr/>
            <p:nvPr/>
          </p:nvSpPr>
          <p:spPr>
            <a:xfrm>
              <a:off x="3018725" y="4134800"/>
              <a:ext cx="67250" cy="31150"/>
            </a:xfrm>
            <a:custGeom>
              <a:avLst/>
              <a:gdLst/>
              <a:ahLst/>
              <a:cxnLst/>
              <a:rect l="l" t="t" r="r" b="b"/>
              <a:pathLst>
                <a:path w="2690" h="1246" extrusionOk="0">
                  <a:moveTo>
                    <a:pt x="1736" y="1"/>
                  </a:moveTo>
                  <a:cubicBezTo>
                    <a:pt x="1154" y="1"/>
                    <a:pt x="0" y="110"/>
                    <a:pt x="489" y="797"/>
                  </a:cubicBezTo>
                  <a:cubicBezTo>
                    <a:pt x="605" y="960"/>
                    <a:pt x="794" y="1054"/>
                    <a:pt x="981" y="1119"/>
                  </a:cubicBezTo>
                  <a:cubicBezTo>
                    <a:pt x="1228" y="1203"/>
                    <a:pt x="1486" y="1246"/>
                    <a:pt x="1746" y="1246"/>
                  </a:cubicBezTo>
                  <a:cubicBezTo>
                    <a:pt x="1794" y="1246"/>
                    <a:pt x="1842" y="1244"/>
                    <a:pt x="1889" y="1242"/>
                  </a:cubicBezTo>
                  <a:cubicBezTo>
                    <a:pt x="2240" y="1220"/>
                    <a:pt x="2654" y="1038"/>
                    <a:pt x="2674" y="688"/>
                  </a:cubicBezTo>
                  <a:cubicBezTo>
                    <a:pt x="2690" y="404"/>
                    <a:pt x="2425" y="278"/>
                    <a:pt x="2254" y="105"/>
                  </a:cubicBezTo>
                  <a:cubicBezTo>
                    <a:pt x="2181" y="32"/>
                    <a:pt x="2069" y="16"/>
                    <a:pt x="1966" y="8"/>
                  </a:cubicBezTo>
                  <a:cubicBezTo>
                    <a:pt x="1912" y="4"/>
                    <a:pt x="1832" y="1"/>
                    <a:pt x="1736" y="1"/>
                  </a:cubicBezTo>
                  <a:close/>
                </a:path>
              </a:pathLst>
            </a:custGeom>
            <a:solidFill>
              <a:srgbClr val="E1A10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4" name="Google Shape;324;p36"/>
            <p:cNvSpPr/>
            <p:nvPr/>
          </p:nvSpPr>
          <p:spPr>
            <a:xfrm>
              <a:off x="2863425" y="4391850"/>
              <a:ext cx="73375" cy="29550"/>
            </a:xfrm>
            <a:custGeom>
              <a:avLst/>
              <a:gdLst/>
              <a:ahLst/>
              <a:cxnLst/>
              <a:rect l="l" t="t" r="r" b="b"/>
              <a:pathLst>
                <a:path w="2935" h="1182" extrusionOk="0">
                  <a:moveTo>
                    <a:pt x="990" y="0"/>
                  </a:moveTo>
                  <a:cubicBezTo>
                    <a:pt x="768" y="0"/>
                    <a:pt x="549" y="11"/>
                    <a:pt x="347" y="11"/>
                  </a:cubicBezTo>
                  <a:cubicBezTo>
                    <a:pt x="288" y="11"/>
                    <a:pt x="227" y="11"/>
                    <a:pt x="178" y="41"/>
                  </a:cubicBezTo>
                  <a:cubicBezTo>
                    <a:pt x="135" y="71"/>
                    <a:pt x="104" y="112"/>
                    <a:pt x="87" y="159"/>
                  </a:cubicBezTo>
                  <a:cubicBezTo>
                    <a:pt x="1" y="364"/>
                    <a:pt x="59" y="610"/>
                    <a:pt x="197" y="786"/>
                  </a:cubicBezTo>
                  <a:cubicBezTo>
                    <a:pt x="333" y="962"/>
                    <a:pt x="536" y="1072"/>
                    <a:pt x="744" y="1146"/>
                  </a:cubicBezTo>
                  <a:cubicBezTo>
                    <a:pt x="813" y="1170"/>
                    <a:pt x="897" y="1182"/>
                    <a:pt x="989" y="1182"/>
                  </a:cubicBezTo>
                  <a:cubicBezTo>
                    <a:pt x="1704" y="1182"/>
                    <a:pt x="2935" y="510"/>
                    <a:pt x="1901" y="125"/>
                  </a:cubicBezTo>
                  <a:cubicBezTo>
                    <a:pt x="1626" y="22"/>
                    <a:pt x="1306" y="0"/>
                    <a:pt x="990" y="0"/>
                  </a:cubicBezTo>
                  <a:close/>
                </a:path>
              </a:pathLst>
            </a:custGeom>
            <a:solidFill>
              <a:srgbClr val="E1A10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5" name="Google Shape;325;p36"/>
            <p:cNvSpPr/>
            <p:nvPr/>
          </p:nvSpPr>
          <p:spPr>
            <a:xfrm>
              <a:off x="3048025" y="4392850"/>
              <a:ext cx="59700" cy="32950"/>
            </a:xfrm>
            <a:custGeom>
              <a:avLst/>
              <a:gdLst/>
              <a:ahLst/>
              <a:cxnLst/>
              <a:rect l="l" t="t" r="r" b="b"/>
              <a:pathLst>
                <a:path w="2388" h="1318" extrusionOk="0">
                  <a:moveTo>
                    <a:pt x="1010" y="1"/>
                  </a:moveTo>
                  <a:cubicBezTo>
                    <a:pt x="655" y="1"/>
                    <a:pt x="308" y="143"/>
                    <a:pt x="98" y="476"/>
                  </a:cubicBezTo>
                  <a:cubicBezTo>
                    <a:pt x="74" y="513"/>
                    <a:pt x="54" y="554"/>
                    <a:pt x="41" y="596"/>
                  </a:cubicBezTo>
                  <a:cubicBezTo>
                    <a:pt x="1" y="743"/>
                    <a:pt x="79" y="893"/>
                    <a:pt x="157" y="1025"/>
                  </a:cubicBezTo>
                  <a:cubicBezTo>
                    <a:pt x="217" y="1129"/>
                    <a:pt x="284" y="1239"/>
                    <a:pt x="394" y="1286"/>
                  </a:cubicBezTo>
                  <a:cubicBezTo>
                    <a:pt x="451" y="1312"/>
                    <a:pt x="513" y="1318"/>
                    <a:pt x="576" y="1318"/>
                  </a:cubicBezTo>
                  <a:cubicBezTo>
                    <a:pt x="597" y="1318"/>
                    <a:pt x="618" y="1317"/>
                    <a:pt x="639" y="1316"/>
                  </a:cubicBezTo>
                  <a:cubicBezTo>
                    <a:pt x="1009" y="1306"/>
                    <a:pt x="1740" y="1312"/>
                    <a:pt x="2086" y="1129"/>
                  </a:cubicBezTo>
                  <a:cubicBezTo>
                    <a:pt x="2339" y="996"/>
                    <a:pt x="2387" y="764"/>
                    <a:pt x="1940" y="354"/>
                  </a:cubicBezTo>
                  <a:cubicBezTo>
                    <a:pt x="1699" y="132"/>
                    <a:pt x="1351" y="1"/>
                    <a:pt x="1010" y="1"/>
                  </a:cubicBezTo>
                  <a:close/>
                </a:path>
              </a:pathLst>
            </a:custGeom>
            <a:solidFill>
              <a:srgbClr val="E1A10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6" name="Google Shape;326;p36"/>
            <p:cNvSpPr/>
            <p:nvPr/>
          </p:nvSpPr>
          <p:spPr>
            <a:xfrm>
              <a:off x="2915900" y="4444325"/>
              <a:ext cx="49275" cy="26475"/>
            </a:xfrm>
            <a:custGeom>
              <a:avLst/>
              <a:gdLst/>
              <a:ahLst/>
              <a:cxnLst/>
              <a:rect l="l" t="t" r="r" b="b"/>
              <a:pathLst>
                <a:path w="1971" h="1059" extrusionOk="0">
                  <a:moveTo>
                    <a:pt x="1407" y="1"/>
                  </a:moveTo>
                  <a:cubicBezTo>
                    <a:pt x="1181" y="1"/>
                    <a:pt x="932" y="55"/>
                    <a:pt x="763" y="65"/>
                  </a:cubicBezTo>
                  <a:cubicBezTo>
                    <a:pt x="539" y="80"/>
                    <a:pt x="280" y="111"/>
                    <a:pt x="157" y="300"/>
                  </a:cubicBezTo>
                  <a:cubicBezTo>
                    <a:pt x="1" y="537"/>
                    <a:pt x="190" y="877"/>
                    <a:pt x="454" y="983"/>
                  </a:cubicBezTo>
                  <a:cubicBezTo>
                    <a:pt x="572" y="1030"/>
                    <a:pt x="748" y="1058"/>
                    <a:pt x="938" y="1058"/>
                  </a:cubicBezTo>
                  <a:cubicBezTo>
                    <a:pt x="1410" y="1058"/>
                    <a:pt x="1970" y="887"/>
                    <a:pt x="1940" y="417"/>
                  </a:cubicBezTo>
                  <a:cubicBezTo>
                    <a:pt x="1918" y="81"/>
                    <a:pt x="1680" y="1"/>
                    <a:pt x="1407" y="1"/>
                  </a:cubicBezTo>
                  <a:close/>
                </a:path>
              </a:pathLst>
            </a:custGeom>
            <a:solidFill>
              <a:srgbClr val="E1A10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7" name="Google Shape;327;p36"/>
            <p:cNvSpPr/>
            <p:nvPr/>
          </p:nvSpPr>
          <p:spPr>
            <a:xfrm>
              <a:off x="2848950" y="4190175"/>
              <a:ext cx="49275" cy="26450"/>
            </a:xfrm>
            <a:custGeom>
              <a:avLst/>
              <a:gdLst/>
              <a:ahLst/>
              <a:cxnLst/>
              <a:rect l="l" t="t" r="r" b="b"/>
              <a:pathLst>
                <a:path w="1971" h="1058" extrusionOk="0">
                  <a:moveTo>
                    <a:pt x="1406" y="0"/>
                  </a:moveTo>
                  <a:cubicBezTo>
                    <a:pt x="1181" y="0"/>
                    <a:pt x="932" y="55"/>
                    <a:pt x="763" y="65"/>
                  </a:cubicBezTo>
                  <a:cubicBezTo>
                    <a:pt x="538" y="79"/>
                    <a:pt x="280" y="110"/>
                    <a:pt x="157" y="299"/>
                  </a:cubicBezTo>
                  <a:cubicBezTo>
                    <a:pt x="1" y="537"/>
                    <a:pt x="189" y="877"/>
                    <a:pt x="454" y="983"/>
                  </a:cubicBezTo>
                  <a:cubicBezTo>
                    <a:pt x="571" y="1030"/>
                    <a:pt x="747" y="1058"/>
                    <a:pt x="938" y="1058"/>
                  </a:cubicBezTo>
                  <a:cubicBezTo>
                    <a:pt x="1410" y="1058"/>
                    <a:pt x="1970" y="886"/>
                    <a:pt x="1940" y="416"/>
                  </a:cubicBezTo>
                  <a:cubicBezTo>
                    <a:pt x="1917" y="80"/>
                    <a:pt x="1679" y="0"/>
                    <a:pt x="1406" y="0"/>
                  </a:cubicBezTo>
                  <a:close/>
                </a:path>
              </a:pathLst>
            </a:custGeom>
            <a:solidFill>
              <a:srgbClr val="E1A10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8" name="Google Shape;328;p36"/>
            <p:cNvSpPr/>
            <p:nvPr/>
          </p:nvSpPr>
          <p:spPr>
            <a:xfrm>
              <a:off x="3005850" y="4438850"/>
              <a:ext cx="61800" cy="21875"/>
            </a:xfrm>
            <a:custGeom>
              <a:avLst/>
              <a:gdLst/>
              <a:ahLst/>
              <a:cxnLst/>
              <a:rect l="l" t="t" r="r" b="b"/>
              <a:pathLst>
                <a:path w="2472" h="875" extrusionOk="0">
                  <a:moveTo>
                    <a:pt x="1330" y="1"/>
                  </a:moveTo>
                  <a:cubicBezTo>
                    <a:pt x="1305" y="1"/>
                    <a:pt x="1281" y="2"/>
                    <a:pt x="1257" y="4"/>
                  </a:cubicBezTo>
                  <a:cubicBezTo>
                    <a:pt x="1001" y="28"/>
                    <a:pt x="460" y="23"/>
                    <a:pt x="234" y="147"/>
                  </a:cubicBezTo>
                  <a:cubicBezTo>
                    <a:pt x="89" y="228"/>
                    <a:pt x="1" y="426"/>
                    <a:pt x="89" y="566"/>
                  </a:cubicBezTo>
                  <a:cubicBezTo>
                    <a:pt x="307" y="823"/>
                    <a:pt x="664" y="875"/>
                    <a:pt x="1010" y="875"/>
                  </a:cubicBezTo>
                  <a:cubicBezTo>
                    <a:pt x="1085" y="875"/>
                    <a:pt x="1158" y="872"/>
                    <a:pt x="1230" y="869"/>
                  </a:cubicBezTo>
                  <a:cubicBezTo>
                    <a:pt x="1405" y="863"/>
                    <a:pt x="1583" y="855"/>
                    <a:pt x="1741" y="780"/>
                  </a:cubicBezTo>
                  <a:cubicBezTo>
                    <a:pt x="2472" y="436"/>
                    <a:pt x="1820" y="1"/>
                    <a:pt x="1330" y="1"/>
                  </a:cubicBezTo>
                  <a:close/>
                </a:path>
              </a:pathLst>
            </a:custGeom>
            <a:solidFill>
              <a:srgbClr val="E1A10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9" name="Google Shape;329;p36"/>
            <p:cNvSpPr/>
            <p:nvPr/>
          </p:nvSpPr>
          <p:spPr>
            <a:xfrm>
              <a:off x="2821350" y="4134150"/>
              <a:ext cx="61825" cy="21875"/>
            </a:xfrm>
            <a:custGeom>
              <a:avLst/>
              <a:gdLst/>
              <a:ahLst/>
              <a:cxnLst/>
              <a:rect l="l" t="t" r="r" b="b"/>
              <a:pathLst>
                <a:path w="2473" h="875" extrusionOk="0">
                  <a:moveTo>
                    <a:pt x="1330" y="0"/>
                  </a:moveTo>
                  <a:cubicBezTo>
                    <a:pt x="1306" y="0"/>
                    <a:pt x="1281" y="1"/>
                    <a:pt x="1258" y="4"/>
                  </a:cubicBezTo>
                  <a:cubicBezTo>
                    <a:pt x="1003" y="28"/>
                    <a:pt x="460" y="22"/>
                    <a:pt x="235" y="146"/>
                  </a:cubicBezTo>
                  <a:cubicBezTo>
                    <a:pt x="91" y="228"/>
                    <a:pt x="1" y="427"/>
                    <a:pt x="91" y="565"/>
                  </a:cubicBezTo>
                  <a:cubicBezTo>
                    <a:pt x="308" y="822"/>
                    <a:pt x="665" y="874"/>
                    <a:pt x="1012" y="874"/>
                  </a:cubicBezTo>
                  <a:cubicBezTo>
                    <a:pt x="1086" y="874"/>
                    <a:pt x="1160" y="872"/>
                    <a:pt x="1232" y="869"/>
                  </a:cubicBezTo>
                  <a:cubicBezTo>
                    <a:pt x="1405" y="861"/>
                    <a:pt x="1584" y="853"/>
                    <a:pt x="1742" y="780"/>
                  </a:cubicBezTo>
                  <a:cubicBezTo>
                    <a:pt x="2472" y="435"/>
                    <a:pt x="1821" y="0"/>
                    <a:pt x="1330" y="0"/>
                  </a:cubicBezTo>
                  <a:close/>
                </a:path>
              </a:pathLst>
            </a:custGeom>
            <a:solidFill>
              <a:srgbClr val="E1A10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0" name="Google Shape;330;p36"/>
            <p:cNvSpPr/>
            <p:nvPr/>
          </p:nvSpPr>
          <p:spPr>
            <a:xfrm>
              <a:off x="3076925" y="4198375"/>
              <a:ext cx="61750" cy="21875"/>
            </a:xfrm>
            <a:custGeom>
              <a:avLst/>
              <a:gdLst/>
              <a:ahLst/>
              <a:cxnLst/>
              <a:rect l="l" t="t" r="r" b="b"/>
              <a:pathLst>
                <a:path w="2470" h="875" extrusionOk="0">
                  <a:moveTo>
                    <a:pt x="1330" y="0"/>
                  </a:moveTo>
                  <a:cubicBezTo>
                    <a:pt x="1305" y="0"/>
                    <a:pt x="1280" y="2"/>
                    <a:pt x="1256" y="4"/>
                  </a:cubicBezTo>
                  <a:cubicBezTo>
                    <a:pt x="1001" y="28"/>
                    <a:pt x="458" y="21"/>
                    <a:pt x="233" y="147"/>
                  </a:cubicBezTo>
                  <a:cubicBezTo>
                    <a:pt x="89" y="229"/>
                    <a:pt x="0" y="426"/>
                    <a:pt x="89" y="566"/>
                  </a:cubicBezTo>
                  <a:cubicBezTo>
                    <a:pt x="306" y="824"/>
                    <a:pt x="666" y="874"/>
                    <a:pt x="1015" y="874"/>
                  </a:cubicBezTo>
                  <a:cubicBezTo>
                    <a:pt x="1087" y="874"/>
                    <a:pt x="1160" y="872"/>
                    <a:pt x="1230" y="869"/>
                  </a:cubicBezTo>
                  <a:cubicBezTo>
                    <a:pt x="1403" y="862"/>
                    <a:pt x="1583" y="853"/>
                    <a:pt x="1740" y="779"/>
                  </a:cubicBezTo>
                  <a:cubicBezTo>
                    <a:pt x="2469" y="435"/>
                    <a:pt x="1821" y="0"/>
                    <a:pt x="1330" y="0"/>
                  </a:cubicBezTo>
                  <a:close/>
                </a:path>
              </a:pathLst>
            </a:custGeom>
            <a:solidFill>
              <a:srgbClr val="E1A10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1" name="Google Shape;331;p36"/>
            <p:cNvSpPr/>
            <p:nvPr/>
          </p:nvSpPr>
          <p:spPr>
            <a:xfrm>
              <a:off x="3004500" y="4078125"/>
              <a:ext cx="61775" cy="21875"/>
            </a:xfrm>
            <a:custGeom>
              <a:avLst/>
              <a:gdLst/>
              <a:ahLst/>
              <a:cxnLst/>
              <a:rect l="l" t="t" r="r" b="b"/>
              <a:pathLst>
                <a:path w="2471" h="875" extrusionOk="0">
                  <a:moveTo>
                    <a:pt x="1328" y="0"/>
                  </a:moveTo>
                  <a:cubicBezTo>
                    <a:pt x="1304" y="0"/>
                    <a:pt x="1279" y="2"/>
                    <a:pt x="1256" y="4"/>
                  </a:cubicBezTo>
                  <a:cubicBezTo>
                    <a:pt x="1001" y="28"/>
                    <a:pt x="458" y="22"/>
                    <a:pt x="233" y="145"/>
                  </a:cubicBezTo>
                  <a:cubicBezTo>
                    <a:pt x="89" y="227"/>
                    <a:pt x="0" y="426"/>
                    <a:pt x="89" y="564"/>
                  </a:cubicBezTo>
                  <a:cubicBezTo>
                    <a:pt x="307" y="824"/>
                    <a:pt x="666" y="874"/>
                    <a:pt x="1015" y="874"/>
                  </a:cubicBezTo>
                  <a:cubicBezTo>
                    <a:pt x="1088" y="874"/>
                    <a:pt x="1160" y="872"/>
                    <a:pt x="1230" y="869"/>
                  </a:cubicBezTo>
                  <a:cubicBezTo>
                    <a:pt x="1404" y="862"/>
                    <a:pt x="1583" y="853"/>
                    <a:pt x="1740" y="779"/>
                  </a:cubicBezTo>
                  <a:cubicBezTo>
                    <a:pt x="2470" y="434"/>
                    <a:pt x="1819" y="0"/>
                    <a:pt x="1328" y="0"/>
                  </a:cubicBezTo>
                  <a:close/>
                </a:path>
              </a:pathLst>
            </a:custGeom>
            <a:solidFill>
              <a:srgbClr val="E1A10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32" name="Google Shape;332;p36"/>
          <p:cNvSpPr/>
          <p:nvPr/>
        </p:nvSpPr>
        <p:spPr>
          <a:xfrm>
            <a:off x="4572000" y="3182000"/>
            <a:ext cx="72450" cy="71674"/>
          </a:xfrm>
          <a:custGeom>
            <a:avLst/>
            <a:gdLst/>
            <a:ahLst/>
            <a:cxnLst/>
            <a:rect l="l" t="t" r="r" b="b"/>
            <a:pathLst>
              <a:path w="1605" h="1588" extrusionOk="0">
                <a:moveTo>
                  <a:pt x="803" y="1"/>
                </a:moveTo>
                <a:cubicBezTo>
                  <a:pt x="593" y="4"/>
                  <a:pt x="392" y="87"/>
                  <a:pt x="241" y="234"/>
                </a:cubicBezTo>
                <a:cubicBezTo>
                  <a:pt x="104" y="371"/>
                  <a:pt x="1" y="597"/>
                  <a:pt x="9" y="794"/>
                </a:cubicBezTo>
                <a:cubicBezTo>
                  <a:pt x="28" y="1225"/>
                  <a:pt x="358" y="1588"/>
                  <a:pt x="803" y="1588"/>
                </a:cubicBezTo>
                <a:cubicBezTo>
                  <a:pt x="1013" y="1585"/>
                  <a:pt x="1213" y="1502"/>
                  <a:pt x="1365" y="1356"/>
                </a:cubicBezTo>
                <a:cubicBezTo>
                  <a:pt x="1502" y="1219"/>
                  <a:pt x="1605" y="993"/>
                  <a:pt x="1596" y="794"/>
                </a:cubicBezTo>
                <a:cubicBezTo>
                  <a:pt x="1578" y="365"/>
                  <a:pt x="1247" y="1"/>
                  <a:pt x="803" y="1"/>
                </a:cubicBezTo>
                <a:close/>
              </a:path>
            </a:pathLst>
          </a:custGeom>
          <a:solidFill>
            <a:srgbClr val="E2DA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33" name="Google Shape;333;p36"/>
          <p:cNvGrpSpPr/>
          <p:nvPr/>
        </p:nvGrpSpPr>
        <p:grpSpPr>
          <a:xfrm>
            <a:off x="2773517" y="4834719"/>
            <a:ext cx="192054" cy="174253"/>
            <a:chOff x="5199750" y="3061050"/>
            <a:chExt cx="114700" cy="104075"/>
          </a:xfrm>
        </p:grpSpPr>
        <p:sp>
          <p:nvSpPr>
            <p:cNvPr id="334" name="Google Shape;334;p36"/>
            <p:cNvSpPr/>
            <p:nvPr/>
          </p:nvSpPr>
          <p:spPr>
            <a:xfrm>
              <a:off x="5199750" y="3125425"/>
              <a:ext cx="40150" cy="39700"/>
            </a:xfrm>
            <a:custGeom>
              <a:avLst/>
              <a:gdLst/>
              <a:ahLst/>
              <a:cxnLst/>
              <a:rect l="l" t="t" r="r" b="b"/>
              <a:pathLst>
                <a:path w="1606" h="1588" extrusionOk="0">
                  <a:moveTo>
                    <a:pt x="802" y="1"/>
                  </a:moveTo>
                  <a:cubicBezTo>
                    <a:pt x="593" y="4"/>
                    <a:pt x="392" y="87"/>
                    <a:pt x="242" y="234"/>
                  </a:cubicBezTo>
                  <a:cubicBezTo>
                    <a:pt x="104" y="371"/>
                    <a:pt x="0" y="597"/>
                    <a:pt x="9" y="794"/>
                  </a:cubicBezTo>
                  <a:cubicBezTo>
                    <a:pt x="29" y="1225"/>
                    <a:pt x="357" y="1588"/>
                    <a:pt x="802" y="1588"/>
                  </a:cubicBezTo>
                  <a:lnTo>
                    <a:pt x="804" y="1588"/>
                  </a:lnTo>
                  <a:cubicBezTo>
                    <a:pt x="1012" y="1587"/>
                    <a:pt x="1214" y="1502"/>
                    <a:pt x="1364" y="1356"/>
                  </a:cubicBezTo>
                  <a:cubicBezTo>
                    <a:pt x="1501" y="1219"/>
                    <a:pt x="1606" y="993"/>
                    <a:pt x="1597" y="794"/>
                  </a:cubicBezTo>
                  <a:cubicBezTo>
                    <a:pt x="1577" y="365"/>
                    <a:pt x="1248" y="1"/>
                    <a:pt x="802" y="1"/>
                  </a:cubicBezTo>
                  <a:close/>
                </a:path>
              </a:pathLst>
            </a:custGeom>
            <a:solidFill>
              <a:srgbClr val="E1A10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5" name="Google Shape;335;p36"/>
            <p:cNvSpPr/>
            <p:nvPr/>
          </p:nvSpPr>
          <p:spPr>
            <a:xfrm>
              <a:off x="5224950" y="3061050"/>
              <a:ext cx="40150" cy="39750"/>
            </a:xfrm>
            <a:custGeom>
              <a:avLst/>
              <a:gdLst/>
              <a:ahLst/>
              <a:cxnLst/>
              <a:rect l="l" t="t" r="r" b="b"/>
              <a:pathLst>
                <a:path w="1606" h="1590" extrusionOk="0">
                  <a:moveTo>
                    <a:pt x="802" y="1"/>
                  </a:moveTo>
                  <a:cubicBezTo>
                    <a:pt x="592" y="3"/>
                    <a:pt x="392" y="86"/>
                    <a:pt x="242" y="234"/>
                  </a:cubicBezTo>
                  <a:cubicBezTo>
                    <a:pt x="103" y="371"/>
                    <a:pt x="0" y="597"/>
                    <a:pt x="9" y="794"/>
                  </a:cubicBezTo>
                  <a:cubicBezTo>
                    <a:pt x="27" y="1225"/>
                    <a:pt x="358" y="1588"/>
                    <a:pt x="802" y="1588"/>
                  </a:cubicBezTo>
                  <a:lnTo>
                    <a:pt x="802" y="1589"/>
                  </a:lnTo>
                  <a:cubicBezTo>
                    <a:pt x="1012" y="1586"/>
                    <a:pt x="1213" y="1502"/>
                    <a:pt x="1364" y="1356"/>
                  </a:cubicBezTo>
                  <a:cubicBezTo>
                    <a:pt x="1501" y="1219"/>
                    <a:pt x="1606" y="993"/>
                    <a:pt x="1596" y="796"/>
                  </a:cubicBezTo>
                  <a:cubicBezTo>
                    <a:pt x="1577" y="365"/>
                    <a:pt x="1247" y="1"/>
                    <a:pt x="802" y="1"/>
                  </a:cubicBezTo>
                  <a:close/>
                </a:path>
              </a:pathLst>
            </a:custGeom>
            <a:solidFill>
              <a:srgbClr val="E1A10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6" name="Google Shape;336;p36"/>
            <p:cNvSpPr/>
            <p:nvPr/>
          </p:nvSpPr>
          <p:spPr>
            <a:xfrm>
              <a:off x="5274275" y="3116900"/>
              <a:ext cx="40175" cy="39700"/>
            </a:xfrm>
            <a:custGeom>
              <a:avLst/>
              <a:gdLst/>
              <a:ahLst/>
              <a:cxnLst/>
              <a:rect l="l" t="t" r="r" b="b"/>
              <a:pathLst>
                <a:path w="1607" h="1588" extrusionOk="0">
                  <a:moveTo>
                    <a:pt x="803" y="0"/>
                  </a:moveTo>
                  <a:cubicBezTo>
                    <a:pt x="592" y="3"/>
                    <a:pt x="392" y="86"/>
                    <a:pt x="242" y="233"/>
                  </a:cubicBezTo>
                  <a:cubicBezTo>
                    <a:pt x="103" y="370"/>
                    <a:pt x="0" y="596"/>
                    <a:pt x="9" y="794"/>
                  </a:cubicBezTo>
                  <a:cubicBezTo>
                    <a:pt x="29" y="1224"/>
                    <a:pt x="358" y="1587"/>
                    <a:pt x="803" y="1587"/>
                  </a:cubicBezTo>
                  <a:cubicBezTo>
                    <a:pt x="1013" y="1584"/>
                    <a:pt x="1214" y="1501"/>
                    <a:pt x="1364" y="1356"/>
                  </a:cubicBezTo>
                  <a:cubicBezTo>
                    <a:pt x="1502" y="1217"/>
                    <a:pt x="1606" y="991"/>
                    <a:pt x="1596" y="794"/>
                  </a:cubicBezTo>
                  <a:cubicBezTo>
                    <a:pt x="1578" y="363"/>
                    <a:pt x="1247" y="0"/>
                    <a:pt x="803" y="0"/>
                  </a:cubicBezTo>
                  <a:close/>
                </a:path>
              </a:pathLst>
            </a:custGeom>
            <a:solidFill>
              <a:srgbClr val="E1A10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729"/>
        <p:cNvGrpSpPr/>
        <p:nvPr/>
      </p:nvGrpSpPr>
      <p:grpSpPr>
        <a:xfrm>
          <a:off x="0" y="0"/>
          <a:ext cx="0" cy="0"/>
          <a:chOff x="0" y="0"/>
          <a:chExt cx="0" cy="0"/>
        </a:xfrm>
      </p:grpSpPr>
      <p:sp>
        <p:nvSpPr>
          <p:cNvPr id="730" name="Google Shape;730;p45"/>
          <p:cNvSpPr txBox="1">
            <a:spLocks noGrp="1"/>
          </p:cNvSpPr>
          <p:nvPr>
            <p:ph type="title"/>
          </p:nvPr>
        </p:nvSpPr>
        <p:spPr>
          <a:xfrm>
            <a:off x="1099813" y="1352850"/>
            <a:ext cx="2932500" cy="713400"/>
          </a:xfrm>
          <a:prstGeom prst="rect">
            <a:avLst/>
          </a:prstGeom>
        </p:spPr>
        <p:txBody>
          <a:bodyPr spcFirstLastPara="1" wrap="square" lIns="91425" tIns="91425" rIns="91425" bIns="91425" anchor="b" anchorCtr="0">
            <a:noAutofit/>
          </a:bodyPr>
          <a:lstStyle/>
          <a:p>
            <a:pPr lvl="0"/>
            <a:r>
              <a:rPr lang="id-ID" dirty="0"/>
              <a:t>THE BOURGEOISIE </a:t>
            </a:r>
          </a:p>
        </p:txBody>
      </p:sp>
      <p:sp>
        <p:nvSpPr>
          <p:cNvPr id="731" name="Google Shape;731;p45"/>
          <p:cNvSpPr txBox="1">
            <a:spLocks noGrp="1"/>
          </p:cNvSpPr>
          <p:nvPr>
            <p:ph type="subTitle" idx="1"/>
          </p:nvPr>
        </p:nvSpPr>
        <p:spPr>
          <a:xfrm>
            <a:off x="1099813" y="2066200"/>
            <a:ext cx="2932500" cy="1584600"/>
          </a:xfrm>
          <a:prstGeom prst="rect">
            <a:avLst/>
          </a:prstGeom>
        </p:spPr>
        <p:txBody>
          <a:bodyPr spcFirstLastPara="1" wrap="square" lIns="91425" tIns="91425" rIns="91425" bIns="91425" anchor="t" anchorCtr="0">
            <a:noAutofit/>
          </a:bodyPr>
          <a:lstStyle/>
          <a:p>
            <a:pPr marL="0" lvl="0" indent="0" algn="just">
              <a:buClr>
                <a:schemeClr val="dk1"/>
              </a:buClr>
              <a:buSzPts val="1100"/>
            </a:pPr>
            <a:r>
              <a:rPr lang="en-US" dirty="0"/>
              <a:t>In their Communist Manifesto, Karl Marx and Friedrich Engels explain that bourgeois is a synonym of capitalist because both are the owners of the means of social production and the employers of wage labor (1967:79).</a:t>
            </a:r>
            <a:endParaRPr dirty="0"/>
          </a:p>
        </p:txBody>
      </p:sp>
      <p:sp>
        <p:nvSpPr>
          <p:cNvPr id="732" name="Google Shape;732;p45"/>
          <p:cNvSpPr txBox="1">
            <a:spLocks noGrp="1"/>
          </p:cNvSpPr>
          <p:nvPr>
            <p:ph type="title" idx="2"/>
          </p:nvPr>
        </p:nvSpPr>
        <p:spPr>
          <a:xfrm>
            <a:off x="5111688" y="1352850"/>
            <a:ext cx="2932500" cy="713400"/>
          </a:xfrm>
          <a:prstGeom prst="rect">
            <a:avLst/>
          </a:prstGeom>
        </p:spPr>
        <p:txBody>
          <a:bodyPr spcFirstLastPara="1" wrap="square" lIns="91425" tIns="91425" rIns="91425" bIns="91425" anchor="b" anchorCtr="0">
            <a:noAutofit/>
          </a:bodyPr>
          <a:lstStyle/>
          <a:p>
            <a:pPr lvl="0"/>
            <a:r>
              <a:rPr lang="id-ID" dirty="0"/>
              <a:t> THE PROLETARIA</a:t>
            </a:r>
          </a:p>
        </p:txBody>
      </p:sp>
      <p:sp>
        <p:nvSpPr>
          <p:cNvPr id="733" name="Google Shape;733;p45"/>
          <p:cNvSpPr txBox="1">
            <a:spLocks noGrp="1"/>
          </p:cNvSpPr>
          <p:nvPr>
            <p:ph type="subTitle" idx="3"/>
          </p:nvPr>
        </p:nvSpPr>
        <p:spPr>
          <a:xfrm>
            <a:off x="5111688" y="2066200"/>
            <a:ext cx="2932500" cy="1584600"/>
          </a:xfrm>
          <a:prstGeom prst="rect">
            <a:avLst/>
          </a:prstGeom>
        </p:spPr>
        <p:txBody>
          <a:bodyPr spcFirstLastPara="1" wrap="square" lIns="91425" tIns="91425" rIns="91425" bIns="91425" anchor="t" anchorCtr="0">
            <a:noAutofit/>
          </a:bodyPr>
          <a:lstStyle/>
          <a:p>
            <a:pPr marL="0" lvl="0" indent="0" algn="just">
              <a:buClr>
                <a:schemeClr val="dk1"/>
              </a:buClr>
              <a:buSzPts val="1100"/>
            </a:pPr>
            <a:r>
              <a:rPr lang="en-US" dirty="0"/>
              <a:t>According to Marx (1967), a proletariat designates the class of wage workers who were engaged in industrial production and whose chief source of income was derived from the sale of their labor power.</a:t>
            </a:r>
            <a:endParaRPr dirty="0"/>
          </a:p>
        </p:txBody>
      </p:sp>
      <p:grpSp>
        <p:nvGrpSpPr>
          <p:cNvPr id="734" name="Google Shape;734;p45"/>
          <p:cNvGrpSpPr/>
          <p:nvPr/>
        </p:nvGrpSpPr>
        <p:grpSpPr>
          <a:xfrm rot="-1463750">
            <a:off x="-318383" y="4061171"/>
            <a:ext cx="1222625" cy="1392429"/>
            <a:chOff x="2821350" y="4078125"/>
            <a:chExt cx="317325" cy="392675"/>
          </a:xfrm>
        </p:grpSpPr>
        <p:sp>
          <p:nvSpPr>
            <p:cNvPr id="735" name="Google Shape;735;p45"/>
            <p:cNvSpPr/>
            <p:nvPr/>
          </p:nvSpPr>
          <p:spPr>
            <a:xfrm>
              <a:off x="2879675" y="4220750"/>
              <a:ext cx="87200" cy="44500"/>
            </a:xfrm>
            <a:custGeom>
              <a:avLst/>
              <a:gdLst/>
              <a:ahLst/>
              <a:cxnLst/>
              <a:rect l="l" t="t" r="r" b="b"/>
              <a:pathLst>
                <a:path w="3488" h="1780" extrusionOk="0">
                  <a:moveTo>
                    <a:pt x="2130" y="1"/>
                  </a:moveTo>
                  <a:cubicBezTo>
                    <a:pt x="1758" y="1"/>
                    <a:pt x="1355" y="97"/>
                    <a:pt x="1035" y="210"/>
                  </a:cubicBezTo>
                  <a:cubicBezTo>
                    <a:pt x="902" y="254"/>
                    <a:pt x="774" y="310"/>
                    <a:pt x="649" y="373"/>
                  </a:cubicBezTo>
                  <a:cubicBezTo>
                    <a:pt x="529" y="435"/>
                    <a:pt x="412" y="505"/>
                    <a:pt x="325" y="606"/>
                  </a:cubicBezTo>
                  <a:cubicBezTo>
                    <a:pt x="0" y="986"/>
                    <a:pt x="243" y="1574"/>
                    <a:pt x="741" y="1614"/>
                  </a:cubicBezTo>
                  <a:cubicBezTo>
                    <a:pt x="1117" y="1645"/>
                    <a:pt x="1735" y="1779"/>
                    <a:pt x="2264" y="1779"/>
                  </a:cubicBezTo>
                  <a:cubicBezTo>
                    <a:pt x="2952" y="1779"/>
                    <a:pt x="3488" y="1552"/>
                    <a:pt x="3140" y="572"/>
                  </a:cubicBezTo>
                  <a:cubicBezTo>
                    <a:pt x="2989" y="144"/>
                    <a:pt x="2583" y="1"/>
                    <a:pt x="2130"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6" name="Google Shape;736;p45"/>
            <p:cNvSpPr/>
            <p:nvPr/>
          </p:nvSpPr>
          <p:spPr>
            <a:xfrm>
              <a:off x="2961775" y="4282500"/>
              <a:ext cx="68525" cy="43375"/>
            </a:xfrm>
            <a:custGeom>
              <a:avLst/>
              <a:gdLst/>
              <a:ahLst/>
              <a:cxnLst/>
              <a:rect l="l" t="t" r="r" b="b"/>
              <a:pathLst>
                <a:path w="2741" h="1735" extrusionOk="0">
                  <a:moveTo>
                    <a:pt x="536" y="0"/>
                  </a:moveTo>
                  <a:cubicBezTo>
                    <a:pt x="487" y="0"/>
                    <a:pt x="438" y="7"/>
                    <a:pt x="395" y="32"/>
                  </a:cubicBezTo>
                  <a:cubicBezTo>
                    <a:pt x="342" y="64"/>
                    <a:pt x="309" y="121"/>
                    <a:pt x="278" y="175"/>
                  </a:cubicBezTo>
                  <a:cubicBezTo>
                    <a:pt x="142" y="415"/>
                    <a:pt x="0" y="684"/>
                    <a:pt x="59" y="954"/>
                  </a:cubicBezTo>
                  <a:cubicBezTo>
                    <a:pt x="169" y="1473"/>
                    <a:pt x="784" y="1734"/>
                    <a:pt x="1391" y="1734"/>
                  </a:cubicBezTo>
                  <a:cubicBezTo>
                    <a:pt x="1921" y="1734"/>
                    <a:pt x="2444" y="1536"/>
                    <a:pt x="2621" y="1136"/>
                  </a:cubicBezTo>
                  <a:cubicBezTo>
                    <a:pt x="2626" y="1126"/>
                    <a:pt x="2630" y="1116"/>
                    <a:pt x="2634" y="1106"/>
                  </a:cubicBezTo>
                  <a:cubicBezTo>
                    <a:pt x="2740" y="826"/>
                    <a:pt x="2634" y="463"/>
                    <a:pt x="2364" y="335"/>
                  </a:cubicBezTo>
                  <a:cubicBezTo>
                    <a:pt x="1764" y="52"/>
                    <a:pt x="1270" y="45"/>
                    <a:pt x="607" y="4"/>
                  </a:cubicBezTo>
                  <a:cubicBezTo>
                    <a:pt x="584" y="2"/>
                    <a:pt x="560" y="0"/>
                    <a:pt x="53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7" name="Google Shape;737;p45"/>
            <p:cNvSpPr/>
            <p:nvPr/>
          </p:nvSpPr>
          <p:spPr>
            <a:xfrm>
              <a:off x="3001300" y="4226900"/>
              <a:ext cx="70850" cy="44350"/>
            </a:xfrm>
            <a:custGeom>
              <a:avLst/>
              <a:gdLst/>
              <a:ahLst/>
              <a:cxnLst/>
              <a:rect l="l" t="t" r="r" b="b"/>
              <a:pathLst>
                <a:path w="2834" h="1774" extrusionOk="0">
                  <a:moveTo>
                    <a:pt x="1176" y="0"/>
                  </a:moveTo>
                  <a:cubicBezTo>
                    <a:pt x="673" y="0"/>
                    <a:pt x="214" y="131"/>
                    <a:pt x="91" y="437"/>
                  </a:cubicBezTo>
                  <a:cubicBezTo>
                    <a:pt x="1" y="662"/>
                    <a:pt x="77" y="928"/>
                    <a:pt x="233" y="1114"/>
                  </a:cubicBezTo>
                  <a:cubicBezTo>
                    <a:pt x="388" y="1298"/>
                    <a:pt x="613" y="1413"/>
                    <a:pt x="842" y="1491"/>
                  </a:cubicBezTo>
                  <a:cubicBezTo>
                    <a:pt x="1138" y="1594"/>
                    <a:pt x="1670" y="1773"/>
                    <a:pt x="2108" y="1773"/>
                  </a:cubicBezTo>
                  <a:cubicBezTo>
                    <a:pt x="2488" y="1773"/>
                    <a:pt x="2797" y="1638"/>
                    <a:pt x="2816" y="1198"/>
                  </a:cubicBezTo>
                  <a:cubicBezTo>
                    <a:pt x="2826" y="976"/>
                    <a:pt x="2834" y="742"/>
                    <a:pt x="2728" y="549"/>
                  </a:cubicBezTo>
                  <a:cubicBezTo>
                    <a:pt x="2544" y="215"/>
                    <a:pt x="1823" y="0"/>
                    <a:pt x="117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8" name="Google Shape;738;p45"/>
            <p:cNvSpPr/>
            <p:nvPr/>
          </p:nvSpPr>
          <p:spPr>
            <a:xfrm>
              <a:off x="2840650" y="4289300"/>
              <a:ext cx="59550" cy="29250"/>
            </a:xfrm>
            <a:custGeom>
              <a:avLst/>
              <a:gdLst/>
              <a:ahLst/>
              <a:cxnLst/>
              <a:rect l="l" t="t" r="r" b="b"/>
              <a:pathLst>
                <a:path w="2382" h="1170" extrusionOk="0">
                  <a:moveTo>
                    <a:pt x="616" y="0"/>
                  </a:moveTo>
                  <a:cubicBezTo>
                    <a:pt x="507" y="0"/>
                    <a:pt x="397" y="12"/>
                    <a:pt x="304" y="66"/>
                  </a:cubicBezTo>
                  <a:cubicBezTo>
                    <a:pt x="14" y="236"/>
                    <a:pt x="1" y="757"/>
                    <a:pt x="266" y="956"/>
                  </a:cubicBezTo>
                  <a:cubicBezTo>
                    <a:pt x="386" y="1046"/>
                    <a:pt x="539" y="1079"/>
                    <a:pt x="687" y="1103"/>
                  </a:cubicBezTo>
                  <a:cubicBezTo>
                    <a:pt x="962" y="1147"/>
                    <a:pt x="1240" y="1170"/>
                    <a:pt x="1518" y="1170"/>
                  </a:cubicBezTo>
                  <a:cubicBezTo>
                    <a:pt x="1688" y="1170"/>
                    <a:pt x="1859" y="1161"/>
                    <a:pt x="2029" y="1144"/>
                  </a:cubicBezTo>
                  <a:cubicBezTo>
                    <a:pt x="2122" y="1136"/>
                    <a:pt x="2222" y="1121"/>
                    <a:pt x="2290" y="1059"/>
                  </a:cubicBezTo>
                  <a:cubicBezTo>
                    <a:pt x="2359" y="994"/>
                    <a:pt x="2382" y="890"/>
                    <a:pt x="2376" y="795"/>
                  </a:cubicBezTo>
                  <a:cubicBezTo>
                    <a:pt x="2357" y="545"/>
                    <a:pt x="2167" y="331"/>
                    <a:pt x="1941" y="219"/>
                  </a:cubicBezTo>
                  <a:cubicBezTo>
                    <a:pt x="1591" y="46"/>
                    <a:pt x="1081" y="12"/>
                    <a:pt x="692" y="2"/>
                  </a:cubicBezTo>
                  <a:cubicBezTo>
                    <a:pt x="667" y="1"/>
                    <a:pt x="641" y="0"/>
                    <a:pt x="61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9" name="Google Shape;739;p45"/>
            <p:cNvSpPr/>
            <p:nvPr/>
          </p:nvSpPr>
          <p:spPr>
            <a:xfrm>
              <a:off x="2902675" y="4333750"/>
              <a:ext cx="59275" cy="35575"/>
            </a:xfrm>
            <a:custGeom>
              <a:avLst/>
              <a:gdLst/>
              <a:ahLst/>
              <a:cxnLst/>
              <a:rect l="l" t="t" r="r" b="b"/>
              <a:pathLst>
                <a:path w="2371" h="1423" extrusionOk="0">
                  <a:moveTo>
                    <a:pt x="655" y="0"/>
                  </a:moveTo>
                  <a:cubicBezTo>
                    <a:pt x="589" y="0"/>
                    <a:pt x="533" y="7"/>
                    <a:pt x="493" y="23"/>
                  </a:cubicBezTo>
                  <a:cubicBezTo>
                    <a:pt x="232" y="124"/>
                    <a:pt x="57" y="386"/>
                    <a:pt x="9" y="660"/>
                  </a:cubicBezTo>
                  <a:cubicBezTo>
                    <a:pt x="1" y="700"/>
                    <a:pt x="1" y="742"/>
                    <a:pt x="9" y="782"/>
                  </a:cubicBezTo>
                  <a:cubicBezTo>
                    <a:pt x="24" y="823"/>
                    <a:pt x="47" y="861"/>
                    <a:pt x="77" y="892"/>
                  </a:cubicBezTo>
                  <a:cubicBezTo>
                    <a:pt x="405" y="1275"/>
                    <a:pt x="814" y="1422"/>
                    <a:pt x="1267" y="1422"/>
                  </a:cubicBezTo>
                  <a:cubicBezTo>
                    <a:pt x="1388" y="1422"/>
                    <a:pt x="1512" y="1412"/>
                    <a:pt x="1638" y="1392"/>
                  </a:cubicBezTo>
                  <a:cubicBezTo>
                    <a:pt x="1810" y="1365"/>
                    <a:pt x="1991" y="1327"/>
                    <a:pt x="2113" y="1204"/>
                  </a:cubicBezTo>
                  <a:cubicBezTo>
                    <a:pt x="2370" y="946"/>
                    <a:pt x="2189" y="466"/>
                    <a:pt x="1864" y="299"/>
                  </a:cubicBezTo>
                  <a:cubicBezTo>
                    <a:pt x="1654" y="190"/>
                    <a:pt x="1007" y="0"/>
                    <a:pt x="65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0" name="Google Shape;740;p45"/>
            <p:cNvSpPr/>
            <p:nvPr/>
          </p:nvSpPr>
          <p:spPr>
            <a:xfrm>
              <a:off x="2992875" y="4172525"/>
              <a:ext cx="59250" cy="35525"/>
            </a:xfrm>
            <a:custGeom>
              <a:avLst/>
              <a:gdLst/>
              <a:ahLst/>
              <a:cxnLst/>
              <a:rect l="l" t="t" r="r" b="b"/>
              <a:pathLst>
                <a:path w="2370" h="1421" extrusionOk="0">
                  <a:moveTo>
                    <a:pt x="656" y="0"/>
                  </a:moveTo>
                  <a:cubicBezTo>
                    <a:pt x="588" y="0"/>
                    <a:pt x="532" y="7"/>
                    <a:pt x="491" y="23"/>
                  </a:cubicBezTo>
                  <a:cubicBezTo>
                    <a:pt x="231" y="123"/>
                    <a:pt x="55" y="385"/>
                    <a:pt x="9" y="659"/>
                  </a:cubicBezTo>
                  <a:cubicBezTo>
                    <a:pt x="0" y="699"/>
                    <a:pt x="0" y="742"/>
                    <a:pt x="9" y="782"/>
                  </a:cubicBezTo>
                  <a:cubicBezTo>
                    <a:pt x="23" y="824"/>
                    <a:pt x="46" y="861"/>
                    <a:pt x="76" y="892"/>
                  </a:cubicBezTo>
                  <a:cubicBezTo>
                    <a:pt x="405" y="1274"/>
                    <a:pt x="814" y="1421"/>
                    <a:pt x="1267" y="1421"/>
                  </a:cubicBezTo>
                  <a:cubicBezTo>
                    <a:pt x="1387" y="1421"/>
                    <a:pt x="1511" y="1410"/>
                    <a:pt x="1638" y="1391"/>
                  </a:cubicBezTo>
                  <a:cubicBezTo>
                    <a:pt x="1809" y="1365"/>
                    <a:pt x="1991" y="1327"/>
                    <a:pt x="2112" y="1204"/>
                  </a:cubicBezTo>
                  <a:cubicBezTo>
                    <a:pt x="2370" y="945"/>
                    <a:pt x="2188" y="465"/>
                    <a:pt x="1864" y="299"/>
                  </a:cubicBezTo>
                  <a:cubicBezTo>
                    <a:pt x="1654" y="191"/>
                    <a:pt x="1008" y="0"/>
                    <a:pt x="65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1" name="Google Shape;741;p45"/>
            <p:cNvSpPr/>
            <p:nvPr/>
          </p:nvSpPr>
          <p:spPr>
            <a:xfrm>
              <a:off x="3004825" y="4332400"/>
              <a:ext cx="78875" cy="35675"/>
            </a:xfrm>
            <a:custGeom>
              <a:avLst/>
              <a:gdLst/>
              <a:ahLst/>
              <a:cxnLst/>
              <a:rect l="l" t="t" r="r" b="b"/>
              <a:pathLst>
                <a:path w="3155" h="1427" extrusionOk="0">
                  <a:moveTo>
                    <a:pt x="1869" y="1"/>
                  </a:moveTo>
                  <a:cubicBezTo>
                    <a:pt x="1855" y="1"/>
                    <a:pt x="1842" y="1"/>
                    <a:pt x="1829" y="2"/>
                  </a:cubicBezTo>
                  <a:cubicBezTo>
                    <a:pt x="1390" y="35"/>
                    <a:pt x="84" y="35"/>
                    <a:pt x="44" y="621"/>
                  </a:cubicBezTo>
                  <a:cubicBezTo>
                    <a:pt x="1" y="1268"/>
                    <a:pt x="797" y="1426"/>
                    <a:pt x="1473" y="1426"/>
                  </a:cubicBezTo>
                  <a:cubicBezTo>
                    <a:pt x="1797" y="1426"/>
                    <a:pt x="2093" y="1390"/>
                    <a:pt x="2258" y="1354"/>
                  </a:cubicBezTo>
                  <a:cubicBezTo>
                    <a:pt x="2357" y="1332"/>
                    <a:pt x="2457" y="1306"/>
                    <a:pt x="2537" y="1248"/>
                  </a:cubicBezTo>
                  <a:cubicBezTo>
                    <a:pt x="3155" y="797"/>
                    <a:pt x="2409" y="1"/>
                    <a:pt x="1869"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2" name="Google Shape;742;p45"/>
            <p:cNvSpPr/>
            <p:nvPr/>
          </p:nvSpPr>
          <p:spPr>
            <a:xfrm>
              <a:off x="2907825" y="4160200"/>
              <a:ext cx="78875" cy="35700"/>
            </a:xfrm>
            <a:custGeom>
              <a:avLst/>
              <a:gdLst/>
              <a:ahLst/>
              <a:cxnLst/>
              <a:rect l="l" t="t" r="r" b="b"/>
              <a:pathLst>
                <a:path w="3155" h="1428" extrusionOk="0">
                  <a:moveTo>
                    <a:pt x="1870" y="1"/>
                  </a:moveTo>
                  <a:cubicBezTo>
                    <a:pt x="1856" y="1"/>
                    <a:pt x="1843" y="1"/>
                    <a:pt x="1830" y="2"/>
                  </a:cubicBezTo>
                  <a:cubicBezTo>
                    <a:pt x="1391" y="35"/>
                    <a:pt x="84" y="35"/>
                    <a:pt x="45" y="620"/>
                  </a:cubicBezTo>
                  <a:cubicBezTo>
                    <a:pt x="1" y="1269"/>
                    <a:pt x="798" y="1428"/>
                    <a:pt x="1475" y="1428"/>
                  </a:cubicBezTo>
                  <a:cubicBezTo>
                    <a:pt x="1798" y="1428"/>
                    <a:pt x="2094" y="1392"/>
                    <a:pt x="2259" y="1355"/>
                  </a:cubicBezTo>
                  <a:cubicBezTo>
                    <a:pt x="2356" y="1332"/>
                    <a:pt x="2456" y="1307"/>
                    <a:pt x="2537" y="1248"/>
                  </a:cubicBezTo>
                  <a:cubicBezTo>
                    <a:pt x="3154" y="797"/>
                    <a:pt x="2408" y="1"/>
                    <a:pt x="1870"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3" name="Google Shape;743;p45"/>
            <p:cNvSpPr/>
            <p:nvPr/>
          </p:nvSpPr>
          <p:spPr>
            <a:xfrm>
              <a:off x="3062800" y="4282875"/>
              <a:ext cx="74825" cy="36950"/>
            </a:xfrm>
            <a:custGeom>
              <a:avLst/>
              <a:gdLst/>
              <a:ahLst/>
              <a:cxnLst/>
              <a:rect l="l" t="t" r="r" b="b"/>
              <a:pathLst>
                <a:path w="2993" h="1478" extrusionOk="0">
                  <a:moveTo>
                    <a:pt x="833" y="1"/>
                  </a:moveTo>
                  <a:cubicBezTo>
                    <a:pt x="731" y="1"/>
                    <a:pt x="648" y="9"/>
                    <a:pt x="592" y="26"/>
                  </a:cubicBezTo>
                  <a:cubicBezTo>
                    <a:pt x="282" y="119"/>
                    <a:pt x="0" y="386"/>
                    <a:pt x="0" y="708"/>
                  </a:cubicBezTo>
                  <a:cubicBezTo>
                    <a:pt x="0" y="935"/>
                    <a:pt x="140" y="1148"/>
                    <a:pt x="331" y="1275"/>
                  </a:cubicBezTo>
                  <a:cubicBezTo>
                    <a:pt x="519" y="1404"/>
                    <a:pt x="751" y="1457"/>
                    <a:pt x="978" y="1473"/>
                  </a:cubicBezTo>
                  <a:cubicBezTo>
                    <a:pt x="1030" y="1476"/>
                    <a:pt x="1082" y="1478"/>
                    <a:pt x="1134" y="1478"/>
                  </a:cubicBezTo>
                  <a:cubicBezTo>
                    <a:pt x="1489" y="1478"/>
                    <a:pt x="1840" y="1397"/>
                    <a:pt x="2161" y="1240"/>
                  </a:cubicBezTo>
                  <a:cubicBezTo>
                    <a:pt x="2254" y="1194"/>
                    <a:pt x="2345" y="1140"/>
                    <a:pt x="2413" y="1061"/>
                  </a:cubicBezTo>
                  <a:cubicBezTo>
                    <a:pt x="2992" y="367"/>
                    <a:pt x="1509" y="1"/>
                    <a:pt x="83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4" name="Google Shape;744;p45"/>
            <p:cNvSpPr/>
            <p:nvPr/>
          </p:nvSpPr>
          <p:spPr>
            <a:xfrm>
              <a:off x="2955925" y="4386250"/>
              <a:ext cx="67225" cy="31150"/>
            </a:xfrm>
            <a:custGeom>
              <a:avLst/>
              <a:gdLst/>
              <a:ahLst/>
              <a:cxnLst/>
              <a:rect l="l" t="t" r="r" b="b"/>
              <a:pathLst>
                <a:path w="2689" h="1246" extrusionOk="0">
                  <a:moveTo>
                    <a:pt x="1729" y="0"/>
                  </a:moveTo>
                  <a:cubicBezTo>
                    <a:pt x="1146" y="0"/>
                    <a:pt x="0" y="112"/>
                    <a:pt x="488" y="797"/>
                  </a:cubicBezTo>
                  <a:cubicBezTo>
                    <a:pt x="603" y="958"/>
                    <a:pt x="792" y="1054"/>
                    <a:pt x="979" y="1118"/>
                  </a:cubicBezTo>
                  <a:cubicBezTo>
                    <a:pt x="1226" y="1203"/>
                    <a:pt x="1485" y="1246"/>
                    <a:pt x="1744" y="1246"/>
                  </a:cubicBezTo>
                  <a:cubicBezTo>
                    <a:pt x="1792" y="1246"/>
                    <a:pt x="1840" y="1244"/>
                    <a:pt x="1887" y="1241"/>
                  </a:cubicBezTo>
                  <a:cubicBezTo>
                    <a:pt x="2238" y="1220"/>
                    <a:pt x="2652" y="1038"/>
                    <a:pt x="2671" y="687"/>
                  </a:cubicBezTo>
                  <a:cubicBezTo>
                    <a:pt x="2688" y="402"/>
                    <a:pt x="2424" y="278"/>
                    <a:pt x="2252" y="105"/>
                  </a:cubicBezTo>
                  <a:cubicBezTo>
                    <a:pt x="2179" y="32"/>
                    <a:pt x="2068" y="15"/>
                    <a:pt x="1963" y="7"/>
                  </a:cubicBezTo>
                  <a:cubicBezTo>
                    <a:pt x="1908" y="3"/>
                    <a:pt x="1826" y="0"/>
                    <a:pt x="172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5" name="Google Shape;745;p45"/>
            <p:cNvSpPr/>
            <p:nvPr/>
          </p:nvSpPr>
          <p:spPr>
            <a:xfrm>
              <a:off x="2850650" y="4086975"/>
              <a:ext cx="67250" cy="31150"/>
            </a:xfrm>
            <a:custGeom>
              <a:avLst/>
              <a:gdLst/>
              <a:ahLst/>
              <a:cxnLst/>
              <a:rect l="l" t="t" r="r" b="b"/>
              <a:pathLst>
                <a:path w="2690" h="1246" extrusionOk="0">
                  <a:moveTo>
                    <a:pt x="1736" y="1"/>
                  </a:moveTo>
                  <a:cubicBezTo>
                    <a:pt x="1155" y="1"/>
                    <a:pt x="0" y="110"/>
                    <a:pt x="490" y="797"/>
                  </a:cubicBezTo>
                  <a:cubicBezTo>
                    <a:pt x="605" y="960"/>
                    <a:pt x="794" y="1054"/>
                    <a:pt x="981" y="1118"/>
                  </a:cubicBezTo>
                  <a:cubicBezTo>
                    <a:pt x="1227" y="1203"/>
                    <a:pt x="1486" y="1246"/>
                    <a:pt x="1747" y="1246"/>
                  </a:cubicBezTo>
                  <a:cubicBezTo>
                    <a:pt x="1794" y="1246"/>
                    <a:pt x="1842" y="1244"/>
                    <a:pt x="1890" y="1241"/>
                  </a:cubicBezTo>
                  <a:cubicBezTo>
                    <a:pt x="2239" y="1220"/>
                    <a:pt x="2654" y="1038"/>
                    <a:pt x="2674" y="687"/>
                  </a:cubicBezTo>
                  <a:cubicBezTo>
                    <a:pt x="2690" y="402"/>
                    <a:pt x="2425" y="278"/>
                    <a:pt x="2253" y="105"/>
                  </a:cubicBezTo>
                  <a:cubicBezTo>
                    <a:pt x="2181" y="32"/>
                    <a:pt x="2069" y="16"/>
                    <a:pt x="1966" y="7"/>
                  </a:cubicBezTo>
                  <a:cubicBezTo>
                    <a:pt x="1911" y="3"/>
                    <a:pt x="1831" y="1"/>
                    <a:pt x="173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6" name="Google Shape;746;p45"/>
            <p:cNvSpPr/>
            <p:nvPr/>
          </p:nvSpPr>
          <p:spPr>
            <a:xfrm>
              <a:off x="2932650" y="4115675"/>
              <a:ext cx="67250" cy="31150"/>
            </a:xfrm>
            <a:custGeom>
              <a:avLst/>
              <a:gdLst/>
              <a:ahLst/>
              <a:cxnLst/>
              <a:rect l="l" t="t" r="r" b="b"/>
              <a:pathLst>
                <a:path w="2690" h="1246" extrusionOk="0">
                  <a:moveTo>
                    <a:pt x="1736" y="1"/>
                  </a:moveTo>
                  <a:cubicBezTo>
                    <a:pt x="1154" y="1"/>
                    <a:pt x="0" y="110"/>
                    <a:pt x="489" y="797"/>
                  </a:cubicBezTo>
                  <a:cubicBezTo>
                    <a:pt x="605" y="960"/>
                    <a:pt x="794" y="1054"/>
                    <a:pt x="981" y="1119"/>
                  </a:cubicBezTo>
                  <a:cubicBezTo>
                    <a:pt x="1227" y="1203"/>
                    <a:pt x="1486" y="1246"/>
                    <a:pt x="1746" y="1246"/>
                  </a:cubicBezTo>
                  <a:cubicBezTo>
                    <a:pt x="1794" y="1246"/>
                    <a:pt x="1841" y="1244"/>
                    <a:pt x="1889" y="1242"/>
                  </a:cubicBezTo>
                  <a:cubicBezTo>
                    <a:pt x="2239" y="1220"/>
                    <a:pt x="2654" y="1038"/>
                    <a:pt x="2674" y="688"/>
                  </a:cubicBezTo>
                  <a:cubicBezTo>
                    <a:pt x="2690" y="404"/>
                    <a:pt x="2425" y="278"/>
                    <a:pt x="2254" y="105"/>
                  </a:cubicBezTo>
                  <a:cubicBezTo>
                    <a:pt x="2181" y="32"/>
                    <a:pt x="2069" y="16"/>
                    <a:pt x="1966" y="8"/>
                  </a:cubicBezTo>
                  <a:cubicBezTo>
                    <a:pt x="1911" y="4"/>
                    <a:pt x="1831" y="1"/>
                    <a:pt x="173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7" name="Google Shape;747;p45"/>
            <p:cNvSpPr/>
            <p:nvPr/>
          </p:nvSpPr>
          <p:spPr>
            <a:xfrm>
              <a:off x="3018725" y="4134800"/>
              <a:ext cx="67250" cy="31150"/>
            </a:xfrm>
            <a:custGeom>
              <a:avLst/>
              <a:gdLst/>
              <a:ahLst/>
              <a:cxnLst/>
              <a:rect l="l" t="t" r="r" b="b"/>
              <a:pathLst>
                <a:path w="2690" h="1246" extrusionOk="0">
                  <a:moveTo>
                    <a:pt x="1736" y="1"/>
                  </a:moveTo>
                  <a:cubicBezTo>
                    <a:pt x="1154" y="1"/>
                    <a:pt x="0" y="110"/>
                    <a:pt x="489" y="797"/>
                  </a:cubicBezTo>
                  <a:cubicBezTo>
                    <a:pt x="605" y="960"/>
                    <a:pt x="794" y="1054"/>
                    <a:pt x="981" y="1119"/>
                  </a:cubicBezTo>
                  <a:cubicBezTo>
                    <a:pt x="1228" y="1203"/>
                    <a:pt x="1486" y="1246"/>
                    <a:pt x="1746" y="1246"/>
                  </a:cubicBezTo>
                  <a:cubicBezTo>
                    <a:pt x="1794" y="1246"/>
                    <a:pt x="1842" y="1244"/>
                    <a:pt x="1889" y="1242"/>
                  </a:cubicBezTo>
                  <a:cubicBezTo>
                    <a:pt x="2240" y="1220"/>
                    <a:pt x="2654" y="1038"/>
                    <a:pt x="2674" y="688"/>
                  </a:cubicBezTo>
                  <a:cubicBezTo>
                    <a:pt x="2690" y="404"/>
                    <a:pt x="2425" y="278"/>
                    <a:pt x="2254" y="105"/>
                  </a:cubicBezTo>
                  <a:cubicBezTo>
                    <a:pt x="2181" y="32"/>
                    <a:pt x="2069" y="16"/>
                    <a:pt x="1966" y="8"/>
                  </a:cubicBezTo>
                  <a:cubicBezTo>
                    <a:pt x="1912" y="4"/>
                    <a:pt x="1832" y="1"/>
                    <a:pt x="173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8" name="Google Shape;748;p45"/>
            <p:cNvSpPr/>
            <p:nvPr/>
          </p:nvSpPr>
          <p:spPr>
            <a:xfrm>
              <a:off x="2863425" y="4391850"/>
              <a:ext cx="73375" cy="29550"/>
            </a:xfrm>
            <a:custGeom>
              <a:avLst/>
              <a:gdLst/>
              <a:ahLst/>
              <a:cxnLst/>
              <a:rect l="l" t="t" r="r" b="b"/>
              <a:pathLst>
                <a:path w="2935" h="1182" extrusionOk="0">
                  <a:moveTo>
                    <a:pt x="990" y="0"/>
                  </a:moveTo>
                  <a:cubicBezTo>
                    <a:pt x="768" y="0"/>
                    <a:pt x="549" y="11"/>
                    <a:pt x="347" y="11"/>
                  </a:cubicBezTo>
                  <a:cubicBezTo>
                    <a:pt x="288" y="11"/>
                    <a:pt x="227" y="11"/>
                    <a:pt x="178" y="41"/>
                  </a:cubicBezTo>
                  <a:cubicBezTo>
                    <a:pt x="135" y="71"/>
                    <a:pt x="104" y="112"/>
                    <a:pt x="87" y="159"/>
                  </a:cubicBezTo>
                  <a:cubicBezTo>
                    <a:pt x="1" y="364"/>
                    <a:pt x="59" y="610"/>
                    <a:pt x="197" y="786"/>
                  </a:cubicBezTo>
                  <a:cubicBezTo>
                    <a:pt x="333" y="962"/>
                    <a:pt x="536" y="1072"/>
                    <a:pt x="744" y="1146"/>
                  </a:cubicBezTo>
                  <a:cubicBezTo>
                    <a:pt x="813" y="1170"/>
                    <a:pt x="897" y="1182"/>
                    <a:pt x="989" y="1182"/>
                  </a:cubicBezTo>
                  <a:cubicBezTo>
                    <a:pt x="1704" y="1182"/>
                    <a:pt x="2935" y="510"/>
                    <a:pt x="1901" y="125"/>
                  </a:cubicBezTo>
                  <a:cubicBezTo>
                    <a:pt x="1626" y="22"/>
                    <a:pt x="1306" y="0"/>
                    <a:pt x="99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9" name="Google Shape;749;p45"/>
            <p:cNvSpPr/>
            <p:nvPr/>
          </p:nvSpPr>
          <p:spPr>
            <a:xfrm>
              <a:off x="3048025" y="4392850"/>
              <a:ext cx="59700" cy="32950"/>
            </a:xfrm>
            <a:custGeom>
              <a:avLst/>
              <a:gdLst/>
              <a:ahLst/>
              <a:cxnLst/>
              <a:rect l="l" t="t" r="r" b="b"/>
              <a:pathLst>
                <a:path w="2388" h="1318" extrusionOk="0">
                  <a:moveTo>
                    <a:pt x="1010" y="1"/>
                  </a:moveTo>
                  <a:cubicBezTo>
                    <a:pt x="655" y="1"/>
                    <a:pt x="308" y="143"/>
                    <a:pt x="98" y="476"/>
                  </a:cubicBezTo>
                  <a:cubicBezTo>
                    <a:pt x="74" y="513"/>
                    <a:pt x="54" y="554"/>
                    <a:pt x="41" y="596"/>
                  </a:cubicBezTo>
                  <a:cubicBezTo>
                    <a:pt x="1" y="743"/>
                    <a:pt x="79" y="893"/>
                    <a:pt x="157" y="1025"/>
                  </a:cubicBezTo>
                  <a:cubicBezTo>
                    <a:pt x="217" y="1129"/>
                    <a:pt x="284" y="1239"/>
                    <a:pt x="394" y="1286"/>
                  </a:cubicBezTo>
                  <a:cubicBezTo>
                    <a:pt x="451" y="1312"/>
                    <a:pt x="513" y="1318"/>
                    <a:pt x="576" y="1318"/>
                  </a:cubicBezTo>
                  <a:cubicBezTo>
                    <a:pt x="597" y="1318"/>
                    <a:pt x="618" y="1317"/>
                    <a:pt x="639" y="1316"/>
                  </a:cubicBezTo>
                  <a:cubicBezTo>
                    <a:pt x="1009" y="1306"/>
                    <a:pt x="1740" y="1312"/>
                    <a:pt x="2086" y="1129"/>
                  </a:cubicBezTo>
                  <a:cubicBezTo>
                    <a:pt x="2339" y="996"/>
                    <a:pt x="2387" y="764"/>
                    <a:pt x="1940" y="354"/>
                  </a:cubicBezTo>
                  <a:cubicBezTo>
                    <a:pt x="1699" y="132"/>
                    <a:pt x="1351" y="1"/>
                    <a:pt x="1010"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0" name="Google Shape;750;p45"/>
            <p:cNvSpPr/>
            <p:nvPr/>
          </p:nvSpPr>
          <p:spPr>
            <a:xfrm>
              <a:off x="2915900" y="4444325"/>
              <a:ext cx="49275" cy="26475"/>
            </a:xfrm>
            <a:custGeom>
              <a:avLst/>
              <a:gdLst/>
              <a:ahLst/>
              <a:cxnLst/>
              <a:rect l="l" t="t" r="r" b="b"/>
              <a:pathLst>
                <a:path w="1971" h="1059" extrusionOk="0">
                  <a:moveTo>
                    <a:pt x="1407" y="1"/>
                  </a:moveTo>
                  <a:cubicBezTo>
                    <a:pt x="1181" y="1"/>
                    <a:pt x="932" y="55"/>
                    <a:pt x="763" y="65"/>
                  </a:cubicBezTo>
                  <a:cubicBezTo>
                    <a:pt x="539" y="80"/>
                    <a:pt x="280" y="111"/>
                    <a:pt x="157" y="300"/>
                  </a:cubicBezTo>
                  <a:cubicBezTo>
                    <a:pt x="1" y="537"/>
                    <a:pt x="190" y="877"/>
                    <a:pt x="454" y="983"/>
                  </a:cubicBezTo>
                  <a:cubicBezTo>
                    <a:pt x="572" y="1030"/>
                    <a:pt x="748" y="1058"/>
                    <a:pt x="938" y="1058"/>
                  </a:cubicBezTo>
                  <a:cubicBezTo>
                    <a:pt x="1410" y="1058"/>
                    <a:pt x="1970" y="887"/>
                    <a:pt x="1940" y="417"/>
                  </a:cubicBezTo>
                  <a:cubicBezTo>
                    <a:pt x="1918" y="81"/>
                    <a:pt x="1680" y="1"/>
                    <a:pt x="140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1" name="Google Shape;751;p45"/>
            <p:cNvSpPr/>
            <p:nvPr/>
          </p:nvSpPr>
          <p:spPr>
            <a:xfrm>
              <a:off x="2848950" y="4190175"/>
              <a:ext cx="49275" cy="26450"/>
            </a:xfrm>
            <a:custGeom>
              <a:avLst/>
              <a:gdLst/>
              <a:ahLst/>
              <a:cxnLst/>
              <a:rect l="l" t="t" r="r" b="b"/>
              <a:pathLst>
                <a:path w="1971" h="1058" extrusionOk="0">
                  <a:moveTo>
                    <a:pt x="1406" y="0"/>
                  </a:moveTo>
                  <a:cubicBezTo>
                    <a:pt x="1181" y="0"/>
                    <a:pt x="932" y="55"/>
                    <a:pt x="763" y="65"/>
                  </a:cubicBezTo>
                  <a:cubicBezTo>
                    <a:pt x="538" y="79"/>
                    <a:pt x="280" y="110"/>
                    <a:pt x="157" y="299"/>
                  </a:cubicBezTo>
                  <a:cubicBezTo>
                    <a:pt x="1" y="537"/>
                    <a:pt x="189" y="877"/>
                    <a:pt x="454" y="983"/>
                  </a:cubicBezTo>
                  <a:cubicBezTo>
                    <a:pt x="571" y="1030"/>
                    <a:pt x="747" y="1058"/>
                    <a:pt x="938" y="1058"/>
                  </a:cubicBezTo>
                  <a:cubicBezTo>
                    <a:pt x="1410" y="1058"/>
                    <a:pt x="1970" y="886"/>
                    <a:pt x="1940" y="416"/>
                  </a:cubicBezTo>
                  <a:cubicBezTo>
                    <a:pt x="1917" y="80"/>
                    <a:pt x="1679" y="0"/>
                    <a:pt x="140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2" name="Google Shape;752;p45"/>
            <p:cNvSpPr/>
            <p:nvPr/>
          </p:nvSpPr>
          <p:spPr>
            <a:xfrm>
              <a:off x="3005850" y="4438850"/>
              <a:ext cx="61800" cy="21875"/>
            </a:xfrm>
            <a:custGeom>
              <a:avLst/>
              <a:gdLst/>
              <a:ahLst/>
              <a:cxnLst/>
              <a:rect l="l" t="t" r="r" b="b"/>
              <a:pathLst>
                <a:path w="2472" h="875" extrusionOk="0">
                  <a:moveTo>
                    <a:pt x="1330" y="1"/>
                  </a:moveTo>
                  <a:cubicBezTo>
                    <a:pt x="1305" y="1"/>
                    <a:pt x="1281" y="2"/>
                    <a:pt x="1257" y="4"/>
                  </a:cubicBezTo>
                  <a:cubicBezTo>
                    <a:pt x="1001" y="28"/>
                    <a:pt x="460" y="23"/>
                    <a:pt x="234" y="147"/>
                  </a:cubicBezTo>
                  <a:cubicBezTo>
                    <a:pt x="89" y="228"/>
                    <a:pt x="1" y="426"/>
                    <a:pt x="89" y="566"/>
                  </a:cubicBezTo>
                  <a:cubicBezTo>
                    <a:pt x="307" y="823"/>
                    <a:pt x="664" y="875"/>
                    <a:pt x="1010" y="875"/>
                  </a:cubicBezTo>
                  <a:cubicBezTo>
                    <a:pt x="1085" y="875"/>
                    <a:pt x="1158" y="872"/>
                    <a:pt x="1230" y="869"/>
                  </a:cubicBezTo>
                  <a:cubicBezTo>
                    <a:pt x="1405" y="863"/>
                    <a:pt x="1583" y="855"/>
                    <a:pt x="1741" y="780"/>
                  </a:cubicBezTo>
                  <a:cubicBezTo>
                    <a:pt x="2472" y="436"/>
                    <a:pt x="1820" y="1"/>
                    <a:pt x="1330"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3" name="Google Shape;753;p45"/>
            <p:cNvSpPr/>
            <p:nvPr/>
          </p:nvSpPr>
          <p:spPr>
            <a:xfrm>
              <a:off x="2821350" y="4134150"/>
              <a:ext cx="61825" cy="21875"/>
            </a:xfrm>
            <a:custGeom>
              <a:avLst/>
              <a:gdLst/>
              <a:ahLst/>
              <a:cxnLst/>
              <a:rect l="l" t="t" r="r" b="b"/>
              <a:pathLst>
                <a:path w="2473" h="875" extrusionOk="0">
                  <a:moveTo>
                    <a:pt x="1330" y="0"/>
                  </a:moveTo>
                  <a:cubicBezTo>
                    <a:pt x="1306" y="0"/>
                    <a:pt x="1281" y="1"/>
                    <a:pt x="1258" y="4"/>
                  </a:cubicBezTo>
                  <a:cubicBezTo>
                    <a:pt x="1003" y="28"/>
                    <a:pt x="460" y="22"/>
                    <a:pt x="235" y="146"/>
                  </a:cubicBezTo>
                  <a:cubicBezTo>
                    <a:pt x="91" y="228"/>
                    <a:pt x="1" y="427"/>
                    <a:pt x="91" y="565"/>
                  </a:cubicBezTo>
                  <a:cubicBezTo>
                    <a:pt x="308" y="822"/>
                    <a:pt x="665" y="874"/>
                    <a:pt x="1012" y="874"/>
                  </a:cubicBezTo>
                  <a:cubicBezTo>
                    <a:pt x="1086" y="874"/>
                    <a:pt x="1160" y="872"/>
                    <a:pt x="1232" y="869"/>
                  </a:cubicBezTo>
                  <a:cubicBezTo>
                    <a:pt x="1405" y="861"/>
                    <a:pt x="1584" y="853"/>
                    <a:pt x="1742" y="780"/>
                  </a:cubicBezTo>
                  <a:cubicBezTo>
                    <a:pt x="2472" y="435"/>
                    <a:pt x="1821" y="0"/>
                    <a:pt x="133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4" name="Google Shape;754;p45"/>
            <p:cNvSpPr/>
            <p:nvPr/>
          </p:nvSpPr>
          <p:spPr>
            <a:xfrm>
              <a:off x="3076925" y="4198375"/>
              <a:ext cx="61750" cy="21875"/>
            </a:xfrm>
            <a:custGeom>
              <a:avLst/>
              <a:gdLst/>
              <a:ahLst/>
              <a:cxnLst/>
              <a:rect l="l" t="t" r="r" b="b"/>
              <a:pathLst>
                <a:path w="2470" h="875" extrusionOk="0">
                  <a:moveTo>
                    <a:pt x="1330" y="0"/>
                  </a:moveTo>
                  <a:cubicBezTo>
                    <a:pt x="1305" y="0"/>
                    <a:pt x="1280" y="2"/>
                    <a:pt x="1256" y="4"/>
                  </a:cubicBezTo>
                  <a:cubicBezTo>
                    <a:pt x="1001" y="28"/>
                    <a:pt x="458" y="21"/>
                    <a:pt x="233" y="147"/>
                  </a:cubicBezTo>
                  <a:cubicBezTo>
                    <a:pt x="89" y="229"/>
                    <a:pt x="0" y="426"/>
                    <a:pt x="89" y="566"/>
                  </a:cubicBezTo>
                  <a:cubicBezTo>
                    <a:pt x="306" y="824"/>
                    <a:pt x="666" y="874"/>
                    <a:pt x="1015" y="874"/>
                  </a:cubicBezTo>
                  <a:cubicBezTo>
                    <a:pt x="1087" y="874"/>
                    <a:pt x="1160" y="872"/>
                    <a:pt x="1230" y="869"/>
                  </a:cubicBezTo>
                  <a:cubicBezTo>
                    <a:pt x="1403" y="862"/>
                    <a:pt x="1583" y="853"/>
                    <a:pt x="1740" y="779"/>
                  </a:cubicBezTo>
                  <a:cubicBezTo>
                    <a:pt x="2469" y="435"/>
                    <a:pt x="1821" y="0"/>
                    <a:pt x="133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5" name="Google Shape;755;p45"/>
            <p:cNvSpPr/>
            <p:nvPr/>
          </p:nvSpPr>
          <p:spPr>
            <a:xfrm>
              <a:off x="3004500" y="4078125"/>
              <a:ext cx="61775" cy="21875"/>
            </a:xfrm>
            <a:custGeom>
              <a:avLst/>
              <a:gdLst/>
              <a:ahLst/>
              <a:cxnLst/>
              <a:rect l="l" t="t" r="r" b="b"/>
              <a:pathLst>
                <a:path w="2471" h="875" extrusionOk="0">
                  <a:moveTo>
                    <a:pt x="1328" y="0"/>
                  </a:moveTo>
                  <a:cubicBezTo>
                    <a:pt x="1304" y="0"/>
                    <a:pt x="1279" y="2"/>
                    <a:pt x="1256" y="4"/>
                  </a:cubicBezTo>
                  <a:cubicBezTo>
                    <a:pt x="1001" y="28"/>
                    <a:pt x="458" y="22"/>
                    <a:pt x="233" y="145"/>
                  </a:cubicBezTo>
                  <a:cubicBezTo>
                    <a:pt x="89" y="227"/>
                    <a:pt x="0" y="426"/>
                    <a:pt x="89" y="564"/>
                  </a:cubicBezTo>
                  <a:cubicBezTo>
                    <a:pt x="307" y="824"/>
                    <a:pt x="666" y="874"/>
                    <a:pt x="1015" y="874"/>
                  </a:cubicBezTo>
                  <a:cubicBezTo>
                    <a:pt x="1088" y="874"/>
                    <a:pt x="1160" y="872"/>
                    <a:pt x="1230" y="869"/>
                  </a:cubicBezTo>
                  <a:cubicBezTo>
                    <a:pt x="1404" y="862"/>
                    <a:pt x="1583" y="853"/>
                    <a:pt x="1740" y="779"/>
                  </a:cubicBezTo>
                  <a:cubicBezTo>
                    <a:pt x="2470" y="434"/>
                    <a:pt x="1819" y="0"/>
                    <a:pt x="132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756" name="Google Shape;756;p45"/>
          <p:cNvSpPr/>
          <p:nvPr/>
        </p:nvSpPr>
        <p:spPr>
          <a:xfrm>
            <a:off x="4266301" y="4070116"/>
            <a:ext cx="67269" cy="66470"/>
          </a:xfrm>
          <a:custGeom>
            <a:avLst/>
            <a:gdLst/>
            <a:ahLst/>
            <a:cxnLst/>
            <a:rect l="l" t="t" r="r" b="b"/>
            <a:pathLst>
              <a:path w="1607" h="1588" extrusionOk="0">
                <a:moveTo>
                  <a:pt x="803" y="0"/>
                </a:moveTo>
                <a:cubicBezTo>
                  <a:pt x="592" y="3"/>
                  <a:pt x="392" y="86"/>
                  <a:pt x="242" y="233"/>
                </a:cubicBezTo>
                <a:cubicBezTo>
                  <a:pt x="103" y="370"/>
                  <a:pt x="0" y="596"/>
                  <a:pt x="9" y="794"/>
                </a:cubicBezTo>
                <a:cubicBezTo>
                  <a:pt x="29" y="1224"/>
                  <a:pt x="358" y="1587"/>
                  <a:pt x="803" y="1587"/>
                </a:cubicBezTo>
                <a:cubicBezTo>
                  <a:pt x="1013" y="1584"/>
                  <a:pt x="1214" y="1501"/>
                  <a:pt x="1364" y="1356"/>
                </a:cubicBezTo>
                <a:cubicBezTo>
                  <a:pt x="1502" y="1217"/>
                  <a:pt x="1606" y="991"/>
                  <a:pt x="1596" y="794"/>
                </a:cubicBezTo>
                <a:cubicBezTo>
                  <a:pt x="1578" y="363"/>
                  <a:pt x="1247" y="0"/>
                  <a:pt x="803" y="0"/>
                </a:cubicBezTo>
                <a:close/>
              </a:path>
            </a:pathLst>
          </a:custGeom>
          <a:solidFill>
            <a:srgbClr val="E1A10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757" name="Google Shape;757;p45"/>
          <p:cNvGrpSpPr/>
          <p:nvPr/>
        </p:nvGrpSpPr>
        <p:grpSpPr>
          <a:xfrm>
            <a:off x="8542392" y="4388619"/>
            <a:ext cx="192054" cy="174253"/>
            <a:chOff x="5199750" y="3061050"/>
            <a:chExt cx="114700" cy="104075"/>
          </a:xfrm>
        </p:grpSpPr>
        <p:sp>
          <p:nvSpPr>
            <p:cNvPr id="758" name="Google Shape;758;p45"/>
            <p:cNvSpPr/>
            <p:nvPr/>
          </p:nvSpPr>
          <p:spPr>
            <a:xfrm>
              <a:off x="5199750" y="3125425"/>
              <a:ext cx="40150" cy="39700"/>
            </a:xfrm>
            <a:custGeom>
              <a:avLst/>
              <a:gdLst/>
              <a:ahLst/>
              <a:cxnLst/>
              <a:rect l="l" t="t" r="r" b="b"/>
              <a:pathLst>
                <a:path w="1606" h="1588" extrusionOk="0">
                  <a:moveTo>
                    <a:pt x="802" y="1"/>
                  </a:moveTo>
                  <a:cubicBezTo>
                    <a:pt x="593" y="4"/>
                    <a:pt x="392" y="87"/>
                    <a:pt x="242" y="234"/>
                  </a:cubicBezTo>
                  <a:cubicBezTo>
                    <a:pt x="104" y="371"/>
                    <a:pt x="0" y="597"/>
                    <a:pt x="9" y="794"/>
                  </a:cubicBezTo>
                  <a:cubicBezTo>
                    <a:pt x="29" y="1225"/>
                    <a:pt x="357" y="1588"/>
                    <a:pt x="802" y="1588"/>
                  </a:cubicBezTo>
                  <a:lnTo>
                    <a:pt x="804" y="1588"/>
                  </a:lnTo>
                  <a:cubicBezTo>
                    <a:pt x="1012" y="1587"/>
                    <a:pt x="1214" y="1502"/>
                    <a:pt x="1364" y="1356"/>
                  </a:cubicBezTo>
                  <a:cubicBezTo>
                    <a:pt x="1501" y="1219"/>
                    <a:pt x="1606" y="993"/>
                    <a:pt x="1597" y="794"/>
                  </a:cubicBezTo>
                  <a:cubicBezTo>
                    <a:pt x="1577" y="365"/>
                    <a:pt x="1248" y="1"/>
                    <a:pt x="802" y="1"/>
                  </a:cubicBezTo>
                  <a:close/>
                </a:path>
              </a:pathLst>
            </a:custGeom>
            <a:solidFill>
              <a:srgbClr val="E1A10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9" name="Google Shape;759;p45"/>
            <p:cNvSpPr/>
            <p:nvPr/>
          </p:nvSpPr>
          <p:spPr>
            <a:xfrm>
              <a:off x="5224950" y="3061050"/>
              <a:ext cx="40150" cy="39750"/>
            </a:xfrm>
            <a:custGeom>
              <a:avLst/>
              <a:gdLst/>
              <a:ahLst/>
              <a:cxnLst/>
              <a:rect l="l" t="t" r="r" b="b"/>
              <a:pathLst>
                <a:path w="1606" h="1590" extrusionOk="0">
                  <a:moveTo>
                    <a:pt x="802" y="1"/>
                  </a:moveTo>
                  <a:cubicBezTo>
                    <a:pt x="592" y="3"/>
                    <a:pt x="392" y="86"/>
                    <a:pt x="242" y="234"/>
                  </a:cubicBezTo>
                  <a:cubicBezTo>
                    <a:pt x="103" y="371"/>
                    <a:pt x="0" y="597"/>
                    <a:pt x="9" y="794"/>
                  </a:cubicBezTo>
                  <a:cubicBezTo>
                    <a:pt x="27" y="1225"/>
                    <a:pt x="358" y="1588"/>
                    <a:pt x="802" y="1588"/>
                  </a:cubicBezTo>
                  <a:lnTo>
                    <a:pt x="802" y="1589"/>
                  </a:lnTo>
                  <a:cubicBezTo>
                    <a:pt x="1012" y="1586"/>
                    <a:pt x="1213" y="1502"/>
                    <a:pt x="1364" y="1356"/>
                  </a:cubicBezTo>
                  <a:cubicBezTo>
                    <a:pt x="1501" y="1219"/>
                    <a:pt x="1606" y="993"/>
                    <a:pt x="1596" y="796"/>
                  </a:cubicBezTo>
                  <a:cubicBezTo>
                    <a:pt x="1577" y="365"/>
                    <a:pt x="1247" y="1"/>
                    <a:pt x="802" y="1"/>
                  </a:cubicBezTo>
                  <a:close/>
                </a:path>
              </a:pathLst>
            </a:custGeom>
            <a:solidFill>
              <a:srgbClr val="E1A10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0" name="Google Shape;760;p45"/>
            <p:cNvSpPr/>
            <p:nvPr/>
          </p:nvSpPr>
          <p:spPr>
            <a:xfrm>
              <a:off x="5274275" y="3116900"/>
              <a:ext cx="40175" cy="39700"/>
            </a:xfrm>
            <a:custGeom>
              <a:avLst/>
              <a:gdLst/>
              <a:ahLst/>
              <a:cxnLst/>
              <a:rect l="l" t="t" r="r" b="b"/>
              <a:pathLst>
                <a:path w="1607" h="1588" extrusionOk="0">
                  <a:moveTo>
                    <a:pt x="803" y="0"/>
                  </a:moveTo>
                  <a:cubicBezTo>
                    <a:pt x="592" y="3"/>
                    <a:pt x="392" y="86"/>
                    <a:pt x="242" y="233"/>
                  </a:cubicBezTo>
                  <a:cubicBezTo>
                    <a:pt x="103" y="370"/>
                    <a:pt x="0" y="596"/>
                    <a:pt x="9" y="794"/>
                  </a:cubicBezTo>
                  <a:cubicBezTo>
                    <a:pt x="29" y="1224"/>
                    <a:pt x="358" y="1587"/>
                    <a:pt x="803" y="1587"/>
                  </a:cubicBezTo>
                  <a:cubicBezTo>
                    <a:pt x="1013" y="1584"/>
                    <a:pt x="1214" y="1501"/>
                    <a:pt x="1364" y="1356"/>
                  </a:cubicBezTo>
                  <a:cubicBezTo>
                    <a:pt x="1502" y="1217"/>
                    <a:pt x="1606" y="991"/>
                    <a:pt x="1596" y="794"/>
                  </a:cubicBezTo>
                  <a:cubicBezTo>
                    <a:pt x="1578" y="363"/>
                    <a:pt x="1247" y="0"/>
                    <a:pt x="803" y="0"/>
                  </a:cubicBezTo>
                  <a:close/>
                </a:path>
              </a:pathLst>
            </a:custGeom>
            <a:solidFill>
              <a:srgbClr val="E1A10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61" name="Google Shape;761;p45"/>
          <p:cNvGrpSpPr/>
          <p:nvPr/>
        </p:nvGrpSpPr>
        <p:grpSpPr>
          <a:xfrm>
            <a:off x="5260967" y="650444"/>
            <a:ext cx="192054" cy="174253"/>
            <a:chOff x="5199750" y="3061050"/>
            <a:chExt cx="114700" cy="104075"/>
          </a:xfrm>
        </p:grpSpPr>
        <p:sp>
          <p:nvSpPr>
            <p:cNvPr id="762" name="Google Shape;762;p45"/>
            <p:cNvSpPr/>
            <p:nvPr/>
          </p:nvSpPr>
          <p:spPr>
            <a:xfrm>
              <a:off x="5199750" y="3125425"/>
              <a:ext cx="40150" cy="39700"/>
            </a:xfrm>
            <a:custGeom>
              <a:avLst/>
              <a:gdLst/>
              <a:ahLst/>
              <a:cxnLst/>
              <a:rect l="l" t="t" r="r" b="b"/>
              <a:pathLst>
                <a:path w="1606" h="1588" extrusionOk="0">
                  <a:moveTo>
                    <a:pt x="802" y="1"/>
                  </a:moveTo>
                  <a:cubicBezTo>
                    <a:pt x="593" y="4"/>
                    <a:pt x="392" y="87"/>
                    <a:pt x="242" y="234"/>
                  </a:cubicBezTo>
                  <a:cubicBezTo>
                    <a:pt x="104" y="371"/>
                    <a:pt x="0" y="597"/>
                    <a:pt x="9" y="794"/>
                  </a:cubicBezTo>
                  <a:cubicBezTo>
                    <a:pt x="29" y="1225"/>
                    <a:pt x="357" y="1588"/>
                    <a:pt x="802" y="1588"/>
                  </a:cubicBezTo>
                  <a:lnTo>
                    <a:pt x="804" y="1588"/>
                  </a:lnTo>
                  <a:cubicBezTo>
                    <a:pt x="1012" y="1587"/>
                    <a:pt x="1214" y="1502"/>
                    <a:pt x="1364" y="1356"/>
                  </a:cubicBezTo>
                  <a:cubicBezTo>
                    <a:pt x="1501" y="1219"/>
                    <a:pt x="1606" y="993"/>
                    <a:pt x="1597" y="794"/>
                  </a:cubicBezTo>
                  <a:cubicBezTo>
                    <a:pt x="1577" y="365"/>
                    <a:pt x="1248" y="1"/>
                    <a:pt x="802" y="1"/>
                  </a:cubicBezTo>
                  <a:close/>
                </a:path>
              </a:pathLst>
            </a:custGeom>
            <a:solidFill>
              <a:srgbClr val="E1A10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3" name="Google Shape;763;p45"/>
            <p:cNvSpPr/>
            <p:nvPr/>
          </p:nvSpPr>
          <p:spPr>
            <a:xfrm>
              <a:off x="5224950" y="3061050"/>
              <a:ext cx="40150" cy="39750"/>
            </a:xfrm>
            <a:custGeom>
              <a:avLst/>
              <a:gdLst/>
              <a:ahLst/>
              <a:cxnLst/>
              <a:rect l="l" t="t" r="r" b="b"/>
              <a:pathLst>
                <a:path w="1606" h="1590" extrusionOk="0">
                  <a:moveTo>
                    <a:pt x="802" y="1"/>
                  </a:moveTo>
                  <a:cubicBezTo>
                    <a:pt x="592" y="3"/>
                    <a:pt x="392" y="86"/>
                    <a:pt x="242" y="234"/>
                  </a:cubicBezTo>
                  <a:cubicBezTo>
                    <a:pt x="103" y="371"/>
                    <a:pt x="0" y="597"/>
                    <a:pt x="9" y="794"/>
                  </a:cubicBezTo>
                  <a:cubicBezTo>
                    <a:pt x="27" y="1225"/>
                    <a:pt x="358" y="1588"/>
                    <a:pt x="802" y="1588"/>
                  </a:cubicBezTo>
                  <a:lnTo>
                    <a:pt x="802" y="1589"/>
                  </a:lnTo>
                  <a:cubicBezTo>
                    <a:pt x="1012" y="1586"/>
                    <a:pt x="1213" y="1502"/>
                    <a:pt x="1364" y="1356"/>
                  </a:cubicBezTo>
                  <a:cubicBezTo>
                    <a:pt x="1501" y="1219"/>
                    <a:pt x="1606" y="993"/>
                    <a:pt x="1596" y="796"/>
                  </a:cubicBezTo>
                  <a:cubicBezTo>
                    <a:pt x="1577" y="365"/>
                    <a:pt x="1247" y="1"/>
                    <a:pt x="802" y="1"/>
                  </a:cubicBezTo>
                  <a:close/>
                </a:path>
              </a:pathLst>
            </a:custGeom>
            <a:solidFill>
              <a:srgbClr val="E1A10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4" name="Google Shape;764;p45"/>
            <p:cNvSpPr/>
            <p:nvPr/>
          </p:nvSpPr>
          <p:spPr>
            <a:xfrm>
              <a:off x="5274275" y="3116900"/>
              <a:ext cx="40175" cy="39700"/>
            </a:xfrm>
            <a:custGeom>
              <a:avLst/>
              <a:gdLst/>
              <a:ahLst/>
              <a:cxnLst/>
              <a:rect l="l" t="t" r="r" b="b"/>
              <a:pathLst>
                <a:path w="1607" h="1588" extrusionOk="0">
                  <a:moveTo>
                    <a:pt x="803" y="0"/>
                  </a:moveTo>
                  <a:cubicBezTo>
                    <a:pt x="592" y="3"/>
                    <a:pt x="392" y="86"/>
                    <a:pt x="242" y="233"/>
                  </a:cubicBezTo>
                  <a:cubicBezTo>
                    <a:pt x="103" y="370"/>
                    <a:pt x="0" y="596"/>
                    <a:pt x="9" y="794"/>
                  </a:cubicBezTo>
                  <a:cubicBezTo>
                    <a:pt x="29" y="1224"/>
                    <a:pt x="358" y="1587"/>
                    <a:pt x="803" y="1587"/>
                  </a:cubicBezTo>
                  <a:cubicBezTo>
                    <a:pt x="1013" y="1584"/>
                    <a:pt x="1214" y="1501"/>
                    <a:pt x="1364" y="1356"/>
                  </a:cubicBezTo>
                  <a:cubicBezTo>
                    <a:pt x="1502" y="1217"/>
                    <a:pt x="1606" y="991"/>
                    <a:pt x="1596" y="794"/>
                  </a:cubicBezTo>
                  <a:cubicBezTo>
                    <a:pt x="1578" y="363"/>
                    <a:pt x="1247" y="0"/>
                    <a:pt x="803" y="0"/>
                  </a:cubicBezTo>
                  <a:close/>
                </a:path>
              </a:pathLst>
            </a:custGeom>
            <a:solidFill>
              <a:srgbClr val="E1A10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765" name="Google Shape;765;p45"/>
          <p:cNvSpPr/>
          <p:nvPr/>
        </p:nvSpPr>
        <p:spPr>
          <a:xfrm>
            <a:off x="8604804" y="1212777"/>
            <a:ext cx="67227" cy="66470"/>
          </a:xfrm>
          <a:custGeom>
            <a:avLst/>
            <a:gdLst/>
            <a:ahLst/>
            <a:cxnLst/>
            <a:rect l="l" t="t" r="r" b="b"/>
            <a:pathLst>
              <a:path w="1606" h="1588" extrusionOk="0">
                <a:moveTo>
                  <a:pt x="802" y="1"/>
                </a:moveTo>
                <a:cubicBezTo>
                  <a:pt x="593" y="4"/>
                  <a:pt x="392" y="87"/>
                  <a:pt x="242" y="234"/>
                </a:cubicBezTo>
                <a:cubicBezTo>
                  <a:pt x="104" y="371"/>
                  <a:pt x="0" y="597"/>
                  <a:pt x="9" y="794"/>
                </a:cubicBezTo>
                <a:cubicBezTo>
                  <a:pt x="29" y="1225"/>
                  <a:pt x="357" y="1588"/>
                  <a:pt x="802" y="1588"/>
                </a:cubicBezTo>
                <a:lnTo>
                  <a:pt x="804" y="1588"/>
                </a:lnTo>
                <a:cubicBezTo>
                  <a:pt x="1012" y="1587"/>
                  <a:pt x="1214" y="1502"/>
                  <a:pt x="1364" y="1356"/>
                </a:cubicBezTo>
                <a:cubicBezTo>
                  <a:pt x="1501" y="1219"/>
                  <a:pt x="1606" y="993"/>
                  <a:pt x="1597" y="794"/>
                </a:cubicBezTo>
                <a:cubicBezTo>
                  <a:pt x="1577" y="365"/>
                  <a:pt x="1248" y="1"/>
                  <a:pt x="802" y="1"/>
                </a:cubicBezTo>
                <a:close/>
              </a:path>
            </a:pathLst>
          </a:custGeom>
          <a:solidFill>
            <a:srgbClr val="E1A10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6" name="Google Shape;766;p45"/>
          <p:cNvSpPr/>
          <p:nvPr/>
        </p:nvSpPr>
        <p:spPr>
          <a:xfrm>
            <a:off x="1711654" y="889552"/>
            <a:ext cx="67227" cy="66470"/>
          </a:xfrm>
          <a:custGeom>
            <a:avLst/>
            <a:gdLst/>
            <a:ahLst/>
            <a:cxnLst/>
            <a:rect l="l" t="t" r="r" b="b"/>
            <a:pathLst>
              <a:path w="1606" h="1588" extrusionOk="0">
                <a:moveTo>
                  <a:pt x="802" y="1"/>
                </a:moveTo>
                <a:cubicBezTo>
                  <a:pt x="593" y="4"/>
                  <a:pt x="392" y="87"/>
                  <a:pt x="242" y="234"/>
                </a:cubicBezTo>
                <a:cubicBezTo>
                  <a:pt x="104" y="371"/>
                  <a:pt x="0" y="597"/>
                  <a:pt x="9" y="794"/>
                </a:cubicBezTo>
                <a:cubicBezTo>
                  <a:pt x="29" y="1225"/>
                  <a:pt x="357" y="1588"/>
                  <a:pt x="802" y="1588"/>
                </a:cubicBezTo>
                <a:lnTo>
                  <a:pt x="804" y="1588"/>
                </a:lnTo>
                <a:cubicBezTo>
                  <a:pt x="1012" y="1587"/>
                  <a:pt x="1214" y="1502"/>
                  <a:pt x="1364" y="1356"/>
                </a:cubicBezTo>
                <a:cubicBezTo>
                  <a:pt x="1501" y="1219"/>
                  <a:pt x="1606" y="993"/>
                  <a:pt x="1597" y="794"/>
                </a:cubicBezTo>
                <a:cubicBezTo>
                  <a:pt x="1577" y="365"/>
                  <a:pt x="1248" y="1"/>
                  <a:pt x="80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676;p44">
            <a:extLst>
              <a:ext uri="{FF2B5EF4-FFF2-40B4-BE49-F238E27FC236}">
                <a16:creationId xmlns:a16="http://schemas.microsoft.com/office/drawing/2014/main" id="{CF293397-3773-4F6A-BEB4-4246D0DD52DC}"/>
              </a:ext>
            </a:extLst>
          </p:cNvPr>
          <p:cNvSpPr/>
          <p:nvPr/>
        </p:nvSpPr>
        <p:spPr>
          <a:xfrm rot="1042924">
            <a:off x="1824831" y="445089"/>
            <a:ext cx="1228574" cy="945493"/>
          </a:xfrm>
          <a:custGeom>
            <a:avLst/>
            <a:gdLst/>
            <a:ahLst/>
            <a:cxnLst/>
            <a:rect l="l" t="t" r="r" b="b"/>
            <a:pathLst>
              <a:path w="2741" h="1735" extrusionOk="0">
                <a:moveTo>
                  <a:pt x="536" y="0"/>
                </a:moveTo>
                <a:cubicBezTo>
                  <a:pt x="487" y="0"/>
                  <a:pt x="438" y="7"/>
                  <a:pt x="395" y="32"/>
                </a:cubicBezTo>
                <a:cubicBezTo>
                  <a:pt x="342" y="64"/>
                  <a:pt x="309" y="121"/>
                  <a:pt x="278" y="175"/>
                </a:cubicBezTo>
                <a:cubicBezTo>
                  <a:pt x="142" y="415"/>
                  <a:pt x="0" y="684"/>
                  <a:pt x="59" y="954"/>
                </a:cubicBezTo>
                <a:cubicBezTo>
                  <a:pt x="169" y="1473"/>
                  <a:pt x="784" y="1734"/>
                  <a:pt x="1391" y="1734"/>
                </a:cubicBezTo>
                <a:cubicBezTo>
                  <a:pt x="1921" y="1734"/>
                  <a:pt x="2444" y="1536"/>
                  <a:pt x="2621" y="1136"/>
                </a:cubicBezTo>
                <a:cubicBezTo>
                  <a:pt x="2626" y="1126"/>
                  <a:pt x="2630" y="1116"/>
                  <a:pt x="2634" y="1106"/>
                </a:cubicBezTo>
                <a:cubicBezTo>
                  <a:pt x="2740" y="826"/>
                  <a:pt x="2634" y="463"/>
                  <a:pt x="2364" y="335"/>
                </a:cubicBezTo>
                <a:cubicBezTo>
                  <a:pt x="1764" y="52"/>
                  <a:pt x="1270" y="45"/>
                  <a:pt x="607" y="4"/>
                </a:cubicBezTo>
                <a:cubicBezTo>
                  <a:pt x="584" y="2"/>
                  <a:pt x="560" y="0"/>
                  <a:pt x="536" y="0"/>
                </a:cubicBezTo>
                <a:close/>
              </a:path>
            </a:pathLst>
          </a:custGeom>
          <a:solidFill>
            <a:srgbClr val="E1A10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0" name="Google Shape;692;p44">
            <a:extLst>
              <a:ext uri="{FF2B5EF4-FFF2-40B4-BE49-F238E27FC236}">
                <a16:creationId xmlns:a16="http://schemas.microsoft.com/office/drawing/2014/main" id="{BF248558-B820-45A2-A2BF-E96AEE3DDDC1}"/>
              </a:ext>
            </a:extLst>
          </p:cNvPr>
          <p:cNvGrpSpPr/>
          <p:nvPr/>
        </p:nvGrpSpPr>
        <p:grpSpPr>
          <a:xfrm>
            <a:off x="2144996" y="650444"/>
            <a:ext cx="534951" cy="534930"/>
            <a:chOff x="3303184" y="517116"/>
            <a:chExt cx="534951" cy="534930"/>
          </a:xfrm>
        </p:grpSpPr>
        <p:sp>
          <p:nvSpPr>
            <p:cNvPr id="41" name="Google Shape;693;p44">
              <a:extLst>
                <a:ext uri="{FF2B5EF4-FFF2-40B4-BE49-F238E27FC236}">
                  <a16:creationId xmlns:a16="http://schemas.microsoft.com/office/drawing/2014/main" id="{17C9BC10-76E1-4FF3-A341-A665B8BBDFCE}"/>
                </a:ext>
              </a:extLst>
            </p:cNvPr>
            <p:cNvSpPr/>
            <p:nvPr/>
          </p:nvSpPr>
          <p:spPr>
            <a:xfrm>
              <a:off x="3614638" y="750011"/>
              <a:ext cx="23047" cy="20974"/>
            </a:xfrm>
            <a:custGeom>
              <a:avLst/>
              <a:gdLst/>
              <a:ahLst/>
              <a:cxnLst/>
              <a:rect l="l" t="t" r="r" b="b"/>
              <a:pathLst>
                <a:path w="1101" h="1002" extrusionOk="0">
                  <a:moveTo>
                    <a:pt x="553" y="0"/>
                  </a:moveTo>
                  <a:cubicBezTo>
                    <a:pt x="425" y="0"/>
                    <a:pt x="297" y="49"/>
                    <a:pt x="199" y="146"/>
                  </a:cubicBezTo>
                  <a:lnTo>
                    <a:pt x="195" y="151"/>
                  </a:lnTo>
                  <a:cubicBezTo>
                    <a:pt x="1" y="345"/>
                    <a:pt x="1" y="661"/>
                    <a:pt x="196" y="856"/>
                  </a:cubicBezTo>
                  <a:cubicBezTo>
                    <a:pt x="294" y="953"/>
                    <a:pt x="421" y="1002"/>
                    <a:pt x="549" y="1002"/>
                  </a:cubicBezTo>
                  <a:cubicBezTo>
                    <a:pt x="677" y="1002"/>
                    <a:pt x="805" y="953"/>
                    <a:pt x="902" y="856"/>
                  </a:cubicBezTo>
                  <a:lnTo>
                    <a:pt x="905" y="851"/>
                  </a:lnTo>
                  <a:cubicBezTo>
                    <a:pt x="1100" y="657"/>
                    <a:pt x="1100" y="340"/>
                    <a:pt x="905" y="146"/>
                  </a:cubicBezTo>
                  <a:cubicBezTo>
                    <a:pt x="807" y="49"/>
                    <a:pt x="680" y="0"/>
                    <a:pt x="55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694;p44">
              <a:extLst>
                <a:ext uri="{FF2B5EF4-FFF2-40B4-BE49-F238E27FC236}">
                  <a16:creationId xmlns:a16="http://schemas.microsoft.com/office/drawing/2014/main" id="{CF3A6B08-66B4-41D3-B0FC-4AB10FE117CC}"/>
                </a:ext>
              </a:extLst>
            </p:cNvPr>
            <p:cNvSpPr/>
            <p:nvPr/>
          </p:nvSpPr>
          <p:spPr>
            <a:xfrm>
              <a:off x="3504031" y="750430"/>
              <a:ext cx="23591" cy="21414"/>
            </a:xfrm>
            <a:custGeom>
              <a:avLst/>
              <a:gdLst/>
              <a:ahLst/>
              <a:cxnLst/>
              <a:rect l="l" t="t" r="r" b="b"/>
              <a:pathLst>
                <a:path w="1127" h="1023" extrusionOk="0">
                  <a:moveTo>
                    <a:pt x="552" y="1"/>
                  </a:moveTo>
                  <a:cubicBezTo>
                    <a:pt x="425" y="1"/>
                    <a:pt x="298" y="48"/>
                    <a:pt x="201" y="145"/>
                  </a:cubicBezTo>
                  <a:cubicBezTo>
                    <a:pt x="1" y="344"/>
                    <a:pt x="5" y="668"/>
                    <a:pt x="210" y="862"/>
                  </a:cubicBezTo>
                  <a:lnTo>
                    <a:pt x="213" y="865"/>
                  </a:lnTo>
                  <a:cubicBezTo>
                    <a:pt x="311" y="970"/>
                    <a:pt x="444" y="1023"/>
                    <a:pt x="577" y="1023"/>
                  </a:cubicBezTo>
                  <a:cubicBezTo>
                    <a:pt x="704" y="1023"/>
                    <a:pt x="831" y="975"/>
                    <a:pt x="928" y="878"/>
                  </a:cubicBezTo>
                  <a:cubicBezTo>
                    <a:pt x="1127" y="680"/>
                    <a:pt x="1124" y="357"/>
                    <a:pt x="921" y="163"/>
                  </a:cubicBezTo>
                  <a:lnTo>
                    <a:pt x="918" y="159"/>
                  </a:lnTo>
                  <a:cubicBezTo>
                    <a:pt x="819" y="54"/>
                    <a:pt x="686" y="1"/>
                    <a:pt x="55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695;p44">
              <a:extLst>
                <a:ext uri="{FF2B5EF4-FFF2-40B4-BE49-F238E27FC236}">
                  <a16:creationId xmlns:a16="http://schemas.microsoft.com/office/drawing/2014/main" id="{9154B9AD-1215-4CCE-BCF6-21437BAAB10E}"/>
                </a:ext>
              </a:extLst>
            </p:cNvPr>
            <p:cNvSpPr/>
            <p:nvPr/>
          </p:nvSpPr>
          <p:spPr>
            <a:xfrm>
              <a:off x="3560214" y="726064"/>
              <a:ext cx="20891" cy="20912"/>
            </a:xfrm>
            <a:custGeom>
              <a:avLst/>
              <a:gdLst/>
              <a:ahLst/>
              <a:cxnLst/>
              <a:rect l="l" t="t" r="r" b="b"/>
              <a:pathLst>
                <a:path w="998" h="999" extrusionOk="0">
                  <a:moveTo>
                    <a:pt x="500" y="0"/>
                  </a:moveTo>
                  <a:cubicBezTo>
                    <a:pt x="223" y="0"/>
                    <a:pt x="1" y="224"/>
                    <a:pt x="1" y="500"/>
                  </a:cubicBezTo>
                  <a:cubicBezTo>
                    <a:pt x="1" y="775"/>
                    <a:pt x="223" y="999"/>
                    <a:pt x="500" y="999"/>
                  </a:cubicBezTo>
                  <a:cubicBezTo>
                    <a:pt x="775" y="999"/>
                    <a:pt x="997" y="775"/>
                    <a:pt x="997" y="500"/>
                  </a:cubicBezTo>
                  <a:cubicBezTo>
                    <a:pt x="997" y="224"/>
                    <a:pt x="775" y="0"/>
                    <a:pt x="50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696;p44">
              <a:extLst>
                <a:ext uri="{FF2B5EF4-FFF2-40B4-BE49-F238E27FC236}">
                  <a16:creationId xmlns:a16="http://schemas.microsoft.com/office/drawing/2014/main" id="{C7ACB1DE-5DC2-4E6E-AC43-3C5672EF1B34}"/>
                </a:ext>
              </a:extLst>
            </p:cNvPr>
            <p:cNvSpPr/>
            <p:nvPr/>
          </p:nvSpPr>
          <p:spPr>
            <a:xfrm>
              <a:off x="3303184" y="572922"/>
              <a:ext cx="534951" cy="479124"/>
            </a:xfrm>
            <a:custGeom>
              <a:avLst/>
              <a:gdLst/>
              <a:ahLst/>
              <a:cxnLst/>
              <a:rect l="l" t="t" r="r" b="b"/>
              <a:pathLst>
                <a:path w="25556" h="22889" extrusionOk="0">
                  <a:moveTo>
                    <a:pt x="17720" y="1206"/>
                  </a:moveTo>
                  <a:lnTo>
                    <a:pt x="19666" y="3153"/>
                  </a:lnTo>
                  <a:lnTo>
                    <a:pt x="19666" y="5285"/>
                  </a:lnTo>
                  <a:lnTo>
                    <a:pt x="18942" y="3911"/>
                  </a:lnTo>
                  <a:cubicBezTo>
                    <a:pt x="18878" y="3792"/>
                    <a:pt x="18769" y="3702"/>
                    <a:pt x="18638" y="3664"/>
                  </a:cubicBezTo>
                  <a:lnTo>
                    <a:pt x="16016" y="2908"/>
                  </a:lnTo>
                  <a:lnTo>
                    <a:pt x="17720" y="1206"/>
                  </a:lnTo>
                  <a:close/>
                  <a:moveTo>
                    <a:pt x="5377" y="7193"/>
                  </a:moveTo>
                  <a:lnTo>
                    <a:pt x="5969" y="9869"/>
                  </a:lnTo>
                  <a:lnTo>
                    <a:pt x="3399" y="8363"/>
                  </a:lnTo>
                  <a:lnTo>
                    <a:pt x="5377" y="7193"/>
                  </a:lnTo>
                  <a:close/>
                  <a:moveTo>
                    <a:pt x="2785" y="9160"/>
                  </a:moveTo>
                  <a:lnTo>
                    <a:pt x="5529" y="10769"/>
                  </a:lnTo>
                  <a:lnTo>
                    <a:pt x="2153" y="12802"/>
                  </a:lnTo>
                  <a:lnTo>
                    <a:pt x="2785" y="9160"/>
                  </a:lnTo>
                  <a:close/>
                  <a:moveTo>
                    <a:pt x="12779" y="12318"/>
                  </a:moveTo>
                  <a:lnTo>
                    <a:pt x="15367" y="14905"/>
                  </a:lnTo>
                  <a:lnTo>
                    <a:pt x="10192" y="14905"/>
                  </a:lnTo>
                  <a:lnTo>
                    <a:pt x="12779" y="12318"/>
                  </a:lnTo>
                  <a:close/>
                  <a:moveTo>
                    <a:pt x="12779" y="4447"/>
                  </a:moveTo>
                  <a:lnTo>
                    <a:pt x="17299" y="5850"/>
                  </a:lnTo>
                  <a:lnTo>
                    <a:pt x="18522" y="8354"/>
                  </a:lnTo>
                  <a:lnTo>
                    <a:pt x="18519" y="14905"/>
                  </a:lnTo>
                  <a:lnTo>
                    <a:pt x="17072" y="14905"/>
                  </a:lnTo>
                  <a:lnTo>
                    <a:pt x="17072" y="7814"/>
                  </a:lnTo>
                  <a:cubicBezTo>
                    <a:pt x="17072" y="7539"/>
                    <a:pt x="16848" y="7315"/>
                    <a:pt x="16573" y="7315"/>
                  </a:cubicBezTo>
                  <a:lnTo>
                    <a:pt x="16573" y="7316"/>
                  </a:lnTo>
                  <a:lnTo>
                    <a:pt x="14199" y="7316"/>
                  </a:lnTo>
                  <a:cubicBezTo>
                    <a:pt x="13924" y="7316"/>
                    <a:pt x="13702" y="7540"/>
                    <a:pt x="13702" y="7816"/>
                  </a:cubicBezTo>
                  <a:cubicBezTo>
                    <a:pt x="13702" y="8091"/>
                    <a:pt x="13924" y="8315"/>
                    <a:pt x="14199" y="8315"/>
                  </a:cubicBezTo>
                  <a:lnTo>
                    <a:pt x="16074" y="8315"/>
                  </a:lnTo>
                  <a:lnTo>
                    <a:pt x="16074" y="14199"/>
                  </a:lnTo>
                  <a:lnTo>
                    <a:pt x="13485" y="11611"/>
                  </a:lnTo>
                  <a:lnTo>
                    <a:pt x="14847" y="10249"/>
                  </a:lnTo>
                  <a:cubicBezTo>
                    <a:pt x="15042" y="10055"/>
                    <a:pt x="15042" y="9738"/>
                    <a:pt x="14847" y="9544"/>
                  </a:cubicBezTo>
                  <a:cubicBezTo>
                    <a:pt x="14749" y="9446"/>
                    <a:pt x="14621" y="9397"/>
                    <a:pt x="14493" y="9397"/>
                  </a:cubicBezTo>
                  <a:cubicBezTo>
                    <a:pt x="14366" y="9397"/>
                    <a:pt x="14238" y="9446"/>
                    <a:pt x="14141" y="9543"/>
                  </a:cubicBezTo>
                  <a:lnTo>
                    <a:pt x="12779" y="10904"/>
                  </a:lnTo>
                  <a:lnTo>
                    <a:pt x="11448" y="9573"/>
                  </a:lnTo>
                  <a:cubicBezTo>
                    <a:pt x="11351" y="9476"/>
                    <a:pt x="11223" y="9428"/>
                    <a:pt x="11096" y="9428"/>
                  </a:cubicBezTo>
                  <a:cubicBezTo>
                    <a:pt x="10968" y="9428"/>
                    <a:pt x="10840" y="9477"/>
                    <a:pt x="10742" y="9575"/>
                  </a:cubicBezTo>
                  <a:cubicBezTo>
                    <a:pt x="10547" y="9769"/>
                    <a:pt x="10547" y="10086"/>
                    <a:pt x="10742" y="10280"/>
                  </a:cubicBezTo>
                  <a:lnTo>
                    <a:pt x="12073" y="11611"/>
                  </a:lnTo>
                  <a:lnTo>
                    <a:pt x="9482" y="14202"/>
                  </a:lnTo>
                  <a:lnTo>
                    <a:pt x="9482" y="8315"/>
                  </a:lnTo>
                  <a:lnTo>
                    <a:pt x="11292" y="8315"/>
                  </a:lnTo>
                  <a:cubicBezTo>
                    <a:pt x="11567" y="8315"/>
                    <a:pt x="11791" y="8091"/>
                    <a:pt x="11791" y="7816"/>
                  </a:cubicBezTo>
                  <a:cubicBezTo>
                    <a:pt x="11791" y="7540"/>
                    <a:pt x="11567" y="7316"/>
                    <a:pt x="11292" y="7316"/>
                  </a:cubicBezTo>
                  <a:lnTo>
                    <a:pt x="8983" y="7316"/>
                  </a:lnTo>
                  <a:cubicBezTo>
                    <a:pt x="8708" y="7316"/>
                    <a:pt x="8484" y="7539"/>
                    <a:pt x="8484" y="7814"/>
                  </a:cubicBezTo>
                  <a:lnTo>
                    <a:pt x="8484" y="14905"/>
                  </a:lnTo>
                  <a:lnTo>
                    <a:pt x="7034" y="14905"/>
                  </a:lnTo>
                  <a:lnTo>
                    <a:pt x="7034" y="8356"/>
                  </a:lnTo>
                  <a:lnTo>
                    <a:pt x="8259" y="5851"/>
                  </a:lnTo>
                  <a:lnTo>
                    <a:pt x="12779" y="4447"/>
                  </a:lnTo>
                  <a:close/>
                  <a:moveTo>
                    <a:pt x="12782" y="3014"/>
                  </a:moveTo>
                  <a:lnTo>
                    <a:pt x="18158" y="4565"/>
                  </a:lnTo>
                  <a:lnTo>
                    <a:pt x="19666" y="7428"/>
                  </a:lnTo>
                  <a:lnTo>
                    <a:pt x="19666" y="16025"/>
                  </a:lnTo>
                  <a:cubicBezTo>
                    <a:pt x="19509" y="15972"/>
                    <a:pt x="19351" y="15921"/>
                    <a:pt x="19192" y="15872"/>
                  </a:cubicBezTo>
                  <a:cubicBezTo>
                    <a:pt x="19388" y="15800"/>
                    <a:pt x="19517" y="15614"/>
                    <a:pt x="19517" y="15405"/>
                  </a:cubicBezTo>
                  <a:lnTo>
                    <a:pt x="19522" y="8241"/>
                  </a:lnTo>
                  <a:cubicBezTo>
                    <a:pt x="19522" y="8164"/>
                    <a:pt x="19504" y="8089"/>
                    <a:pt x="19470" y="8022"/>
                  </a:cubicBezTo>
                  <a:lnTo>
                    <a:pt x="18101" y="5220"/>
                  </a:lnTo>
                  <a:cubicBezTo>
                    <a:pt x="18041" y="5096"/>
                    <a:pt x="17932" y="5003"/>
                    <a:pt x="17801" y="4962"/>
                  </a:cubicBezTo>
                  <a:lnTo>
                    <a:pt x="12929" y="3449"/>
                  </a:lnTo>
                  <a:cubicBezTo>
                    <a:pt x="12880" y="3433"/>
                    <a:pt x="12830" y="3425"/>
                    <a:pt x="12779" y="3425"/>
                  </a:cubicBezTo>
                  <a:cubicBezTo>
                    <a:pt x="12729" y="3425"/>
                    <a:pt x="12679" y="3433"/>
                    <a:pt x="12630" y="3449"/>
                  </a:cubicBezTo>
                  <a:lnTo>
                    <a:pt x="7758" y="4962"/>
                  </a:lnTo>
                  <a:cubicBezTo>
                    <a:pt x="7626" y="5003"/>
                    <a:pt x="7517" y="5096"/>
                    <a:pt x="7458" y="5220"/>
                  </a:cubicBezTo>
                  <a:lnTo>
                    <a:pt x="6429" y="7324"/>
                  </a:lnTo>
                  <a:lnTo>
                    <a:pt x="6287" y="6685"/>
                  </a:lnTo>
                  <a:lnTo>
                    <a:pt x="7405" y="4565"/>
                  </a:lnTo>
                  <a:lnTo>
                    <a:pt x="12782" y="3014"/>
                  </a:lnTo>
                  <a:close/>
                  <a:moveTo>
                    <a:pt x="6037" y="11629"/>
                  </a:moveTo>
                  <a:lnTo>
                    <a:pt x="6037" y="15405"/>
                  </a:lnTo>
                  <a:cubicBezTo>
                    <a:pt x="6037" y="15614"/>
                    <a:pt x="6167" y="15800"/>
                    <a:pt x="6362" y="15872"/>
                  </a:cubicBezTo>
                  <a:cubicBezTo>
                    <a:pt x="5975" y="15991"/>
                    <a:pt x="5592" y="16122"/>
                    <a:pt x="5214" y="16264"/>
                  </a:cubicBezTo>
                  <a:lnTo>
                    <a:pt x="2440" y="13796"/>
                  </a:lnTo>
                  <a:lnTo>
                    <a:pt x="6037" y="11629"/>
                  </a:lnTo>
                  <a:close/>
                  <a:moveTo>
                    <a:pt x="1842" y="14598"/>
                  </a:moveTo>
                  <a:lnTo>
                    <a:pt x="4182" y="16680"/>
                  </a:lnTo>
                  <a:cubicBezTo>
                    <a:pt x="3150" y="17129"/>
                    <a:pt x="2156" y="17656"/>
                    <a:pt x="1208" y="18260"/>
                  </a:cubicBezTo>
                  <a:lnTo>
                    <a:pt x="1842" y="14598"/>
                  </a:lnTo>
                  <a:close/>
                  <a:moveTo>
                    <a:pt x="22611" y="1205"/>
                  </a:moveTo>
                  <a:lnTo>
                    <a:pt x="24557" y="3151"/>
                  </a:lnTo>
                  <a:lnTo>
                    <a:pt x="24557" y="18395"/>
                  </a:lnTo>
                  <a:cubicBezTo>
                    <a:pt x="23331" y="17595"/>
                    <a:pt x="22026" y="16922"/>
                    <a:pt x="20664" y="16387"/>
                  </a:cubicBezTo>
                  <a:lnTo>
                    <a:pt x="20664" y="6967"/>
                  </a:lnTo>
                  <a:lnTo>
                    <a:pt x="20664" y="3151"/>
                  </a:lnTo>
                  <a:lnTo>
                    <a:pt x="22611" y="1205"/>
                  </a:lnTo>
                  <a:close/>
                  <a:moveTo>
                    <a:pt x="12777" y="21241"/>
                  </a:moveTo>
                  <a:cubicBezTo>
                    <a:pt x="14282" y="21241"/>
                    <a:pt x="15787" y="21458"/>
                    <a:pt x="17246" y="21891"/>
                  </a:cubicBezTo>
                  <a:lnTo>
                    <a:pt x="8310" y="21891"/>
                  </a:lnTo>
                  <a:cubicBezTo>
                    <a:pt x="9768" y="21458"/>
                    <a:pt x="11273" y="21241"/>
                    <a:pt x="12777" y="21241"/>
                  </a:cubicBezTo>
                  <a:close/>
                  <a:moveTo>
                    <a:pt x="12779" y="15903"/>
                  </a:moveTo>
                  <a:cubicBezTo>
                    <a:pt x="15261" y="15903"/>
                    <a:pt x="17681" y="16340"/>
                    <a:pt x="19956" y="17185"/>
                  </a:cubicBezTo>
                  <a:cubicBezTo>
                    <a:pt x="19980" y="17197"/>
                    <a:pt x="20005" y="17206"/>
                    <a:pt x="20031" y="17213"/>
                  </a:cubicBezTo>
                  <a:cubicBezTo>
                    <a:pt x="21633" y="17815"/>
                    <a:pt x="23154" y="18616"/>
                    <a:pt x="24557" y="19597"/>
                  </a:cubicBezTo>
                  <a:lnTo>
                    <a:pt x="24557" y="21571"/>
                  </a:lnTo>
                  <a:cubicBezTo>
                    <a:pt x="21621" y="19289"/>
                    <a:pt x="18083" y="17914"/>
                    <a:pt x="14379" y="17614"/>
                  </a:cubicBezTo>
                  <a:cubicBezTo>
                    <a:pt x="14365" y="17613"/>
                    <a:pt x="14352" y="17612"/>
                    <a:pt x="14338" y="17612"/>
                  </a:cubicBezTo>
                  <a:cubicBezTo>
                    <a:pt x="14080" y="17612"/>
                    <a:pt x="13861" y="17810"/>
                    <a:pt x="13840" y="18070"/>
                  </a:cubicBezTo>
                  <a:cubicBezTo>
                    <a:pt x="13817" y="18345"/>
                    <a:pt x="14021" y="18587"/>
                    <a:pt x="14297" y="18609"/>
                  </a:cubicBezTo>
                  <a:cubicBezTo>
                    <a:pt x="17543" y="18871"/>
                    <a:pt x="20657" y="20005"/>
                    <a:pt x="23313" y="21891"/>
                  </a:cubicBezTo>
                  <a:lnTo>
                    <a:pt x="19986" y="21891"/>
                  </a:lnTo>
                  <a:cubicBezTo>
                    <a:pt x="17729" y="20798"/>
                    <a:pt x="15305" y="20243"/>
                    <a:pt x="12779" y="20243"/>
                  </a:cubicBezTo>
                  <a:cubicBezTo>
                    <a:pt x="10251" y="20243"/>
                    <a:pt x="7826" y="20798"/>
                    <a:pt x="5570" y="21891"/>
                  </a:cubicBezTo>
                  <a:lnTo>
                    <a:pt x="2243" y="21891"/>
                  </a:lnTo>
                  <a:cubicBezTo>
                    <a:pt x="4840" y="20047"/>
                    <a:pt x="7877" y="18923"/>
                    <a:pt x="11049" y="18627"/>
                  </a:cubicBezTo>
                  <a:cubicBezTo>
                    <a:pt x="11326" y="18605"/>
                    <a:pt x="11530" y="18360"/>
                    <a:pt x="11504" y="18083"/>
                  </a:cubicBezTo>
                  <a:cubicBezTo>
                    <a:pt x="11479" y="17824"/>
                    <a:pt x="11261" y="17630"/>
                    <a:pt x="11007" y="17630"/>
                  </a:cubicBezTo>
                  <a:cubicBezTo>
                    <a:pt x="10990" y="17630"/>
                    <a:pt x="10973" y="17631"/>
                    <a:pt x="10956" y="17633"/>
                  </a:cubicBezTo>
                  <a:cubicBezTo>
                    <a:pt x="7330" y="17970"/>
                    <a:pt x="3876" y="19336"/>
                    <a:pt x="999" y="21570"/>
                  </a:cubicBezTo>
                  <a:lnTo>
                    <a:pt x="999" y="19597"/>
                  </a:lnTo>
                  <a:cubicBezTo>
                    <a:pt x="4465" y="17179"/>
                    <a:pt x="8531" y="15903"/>
                    <a:pt x="12779" y="15903"/>
                  </a:cubicBezTo>
                  <a:close/>
                  <a:moveTo>
                    <a:pt x="17719" y="1"/>
                  </a:moveTo>
                  <a:cubicBezTo>
                    <a:pt x="17591" y="1"/>
                    <a:pt x="17464" y="49"/>
                    <a:pt x="17366" y="146"/>
                  </a:cubicBezTo>
                  <a:lnTo>
                    <a:pt x="14921" y="2592"/>
                  </a:lnTo>
                  <a:lnTo>
                    <a:pt x="12921" y="2016"/>
                  </a:lnTo>
                  <a:cubicBezTo>
                    <a:pt x="12874" y="2003"/>
                    <a:pt x="12827" y="1995"/>
                    <a:pt x="12779" y="1995"/>
                  </a:cubicBezTo>
                  <a:cubicBezTo>
                    <a:pt x="12732" y="1995"/>
                    <a:pt x="12686" y="2003"/>
                    <a:pt x="12640" y="2016"/>
                  </a:cubicBezTo>
                  <a:lnTo>
                    <a:pt x="7010" y="3639"/>
                  </a:lnTo>
                  <a:lnTo>
                    <a:pt x="5685" y="2314"/>
                  </a:lnTo>
                  <a:cubicBezTo>
                    <a:pt x="5588" y="2219"/>
                    <a:pt x="5462" y="2172"/>
                    <a:pt x="5337" y="2172"/>
                  </a:cubicBezTo>
                  <a:cubicBezTo>
                    <a:pt x="5209" y="2172"/>
                    <a:pt x="5081" y="2221"/>
                    <a:pt x="4984" y="2318"/>
                  </a:cubicBezTo>
                  <a:cubicBezTo>
                    <a:pt x="4791" y="2512"/>
                    <a:pt x="4788" y="2824"/>
                    <a:pt x="4980" y="3020"/>
                  </a:cubicBezTo>
                  <a:lnTo>
                    <a:pt x="6362" y="4403"/>
                  </a:lnTo>
                  <a:lnTo>
                    <a:pt x="5955" y="5176"/>
                  </a:lnTo>
                  <a:lnTo>
                    <a:pt x="5770" y="4345"/>
                  </a:lnTo>
                  <a:cubicBezTo>
                    <a:pt x="5719" y="4112"/>
                    <a:pt x="5512" y="3954"/>
                    <a:pt x="5283" y="3954"/>
                  </a:cubicBezTo>
                  <a:cubicBezTo>
                    <a:pt x="5248" y="3954"/>
                    <a:pt x="5212" y="3958"/>
                    <a:pt x="5176" y="3965"/>
                  </a:cubicBezTo>
                  <a:cubicBezTo>
                    <a:pt x="4906" y="4024"/>
                    <a:pt x="4735" y="4292"/>
                    <a:pt x="4794" y="4562"/>
                  </a:cubicBezTo>
                  <a:lnTo>
                    <a:pt x="5151" y="6168"/>
                  </a:lnTo>
                  <a:lnTo>
                    <a:pt x="3092" y="7386"/>
                  </a:lnTo>
                  <a:lnTo>
                    <a:pt x="3587" y="4538"/>
                  </a:lnTo>
                  <a:cubicBezTo>
                    <a:pt x="3633" y="4267"/>
                    <a:pt x="3452" y="4008"/>
                    <a:pt x="3179" y="3962"/>
                  </a:cubicBezTo>
                  <a:cubicBezTo>
                    <a:pt x="3150" y="3957"/>
                    <a:pt x="3122" y="3955"/>
                    <a:pt x="3093" y="3955"/>
                  </a:cubicBezTo>
                  <a:cubicBezTo>
                    <a:pt x="2855" y="3955"/>
                    <a:pt x="2644" y="4126"/>
                    <a:pt x="2602" y="4369"/>
                  </a:cubicBezTo>
                  <a:lnTo>
                    <a:pt x="40" y="19146"/>
                  </a:lnTo>
                  <a:cubicBezTo>
                    <a:pt x="14" y="19208"/>
                    <a:pt x="1" y="19273"/>
                    <a:pt x="1" y="19339"/>
                  </a:cubicBezTo>
                  <a:lnTo>
                    <a:pt x="1" y="22390"/>
                  </a:lnTo>
                  <a:cubicBezTo>
                    <a:pt x="1" y="22667"/>
                    <a:pt x="224" y="22889"/>
                    <a:pt x="501" y="22889"/>
                  </a:cubicBezTo>
                  <a:lnTo>
                    <a:pt x="25056" y="22889"/>
                  </a:lnTo>
                  <a:cubicBezTo>
                    <a:pt x="25332" y="22889"/>
                    <a:pt x="25555" y="22665"/>
                    <a:pt x="25555" y="22390"/>
                  </a:cubicBezTo>
                  <a:lnTo>
                    <a:pt x="25555" y="19339"/>
                  </a:lnTo>
                  <a:lnTo>
                    <a:pt x="25555" y="19338"/>
                  </a:lnTo>
                  <a:lnTo>
                    <a:pt x="25555" y="2945"/>
                  </a:lnTo>
                  <a:cubicBezTo>
                    <a:pt x="25555" y="2813"/>
                    <a:pt x="25502" y="2686"/>
                    <a:pt x="25410" y="2592"/>
                  </a:cubicBezTo>
                  <a:lnTo>
                    <a:pt x="22964" y="146"/>
                  </a:lnTo>
                  <a:cubicBezTo>
                    <a:pt x="22866" y="49"/>
                    <a:pt x="22738" y="1"/>
                    <a:pt x="22610" y="1"/>
                  </a:cubicBezTo>
                  <a:cubicBezTo>
                    <a:pt x="22482" y="1"/>
                    <a:pt x="22355" y="49"/>
                    <a:pt x="22257" y="146"/>
                  </a:cubicBezTo>
                  <a:lnTo>
                    <a:pt x="20165" y="2238"/>
                  </a:lnTo>
                  <a:lnTo>
                    <a:pt x="18072" y="146"/>
                  </a:lnTo>
                  <a:cubicBezTo>
                    <a:pt x="17974" y="49"/>
                    <a:pt x="17847" y="1"/>
                    <a:pt x="17719"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 name="Google Shape;697;p44">
              <a:extLst>
                <a:ext uri="{FF2B5EF4-FFF2-40B4-BE49-F238E27FC236}">
                  <a16:creationId xmlns:a16="http://schemas.microsoft.com/office/drawing/2014/main" id="{BABC7342-A075-469E-AFC0-D378C51FAD9E}"/>
                </a:ext>
              </a:extLst>
            </p:cNvPr>
            <p:cNvSpPr/>
            <p:nvPr/>
          </p:nvSpPr>
          <p:spPr>
            <a:xfrm>
              <a:off x="3560004" y="940246"/>
              <a:ext cx="21309" cy="20933"/>
            </a:xfrm>
            <a:custGeom>
              <a:avLst/>
              <a:gdLst/>
              <a:ahLst/>
              <a:cxnLst/>
              <a:rect l="l" t="t" r="r" b="b"/>
              <a:pathLst>
                <a:path w="1018" h="1000" extrusionOk="0">
                  <a:moveTo>
                    <a:pt x="499" y="1"/>
                  </a:moveTo>
                  <a:cubicBezTo>
                    <a:pt x="224" y="1"/>
                    <a:pt x="0" y="224"/>
                    <a:pt x="0" y="500"/>
                  </a:cubicBezTo>
                  <a:cubicBezTo>
                    <a:pt x="0" y="776"/>
                    <a:pt x="224" y="999"/>
                    <a:pt x="499" y="999"/>
                  </a:cubicBezTo>
                  <a:cubicBezTo>
                    <a:pt x="503" y="999"/>
                    <a:pt x="506" y="999"/>
                    <a:pt x="510" y="999"/>
                  </a:cubicBezTo>
                  <a:lnTo>
                    <a:pt x="527" y="999"/>
                  </a:lnTo>
                  <a:cubicBezTo>
                    <a:pt x="800" y="993"/>
                    <a:pt x="1018" y="772"/>
                    <a:pt x="1018" y="500"/>
                  </a:cubicBezTo>
                  <a:cubicBezTo>
                    <a:pt x="1018" y="228"/>
                    <a:pt x="800" y="5"/>
                    <a:pt x="527" y="1"/>
                  </a:cubicBezTo>
                  <a:lnTo>
                    <a:pt x="510" y="1"/>
                  </a:lnTo>
                  <a:cubicBezTo>
                    <a:pt x="506" y="1"/>
                    <a:pt x="503" y="1"/>
                    <a:pt x="499"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698;p44">
              <a:extLst>
                <a:ext uri="{FF2B5EF4-FFF2-40B4-BE49-F238E27FC236}">
                  <a16:creationId xmlns:a16="http://schemas.microsoft.com/office/drawing/2014/main" id="{C54506F5-7918-4318-899B-21E2D7537CEB}"/>
                </a:ext>
              </a:extLst>
            </p:cNvPr>
            <p:cNvSpPr/>
            <p:nvPr/>
          </p:nvSpPr>
          <p:spPr>
            <a:xfrm>
              <a:off x="3380655" y="517116"/>
              <a:ext cx="20953" cy="63907"/>
            </a:xfrm>
            <a:custGeom>
              <a:avLst/>
              <a:gdLst/>
              <a:ahLst/>
              <a:cxnLst/>
              <a:rect l="l" t="t" r="r" b="b"/>
              <a:pathLst>
                <a:path w="1001" h="3053" extrusionOk="0">
                  <a:moveTo>
                    <a:pt x="501" y="0"/>
                  </a:moveTo>
                  <a:cubicBezTo>
                    <a:pt x="226" y="0"/>
                    <a:pt x="1" y="224"/>
                    <a:pt x="2" y="499"/>
                  </a:cubicBezTo>
                  <a:lnTo>
                    <a:pt x="2" y="2563"/>
                  </a:lnTo>
                  <a:cubicBezTo>
                    <a:pt x="7" y="2834"/>
                    <a:pt x="229" y="3052"/>
                    <a:pt x="501" y="3052"/>
                  </a:cubicBezTo>
                  <a:cubicBezTo>
                    <a:pt x="772" y="3052"/>
                    <a:pt x="995" y="2834"/>
                    <a:pt x="1001" y="2563"/>
                  </a:cubicBezTo>
                  <a:lnTo>
                    <a:pt x="1001" y="499"/>
                  </a:lnTo>
                  <a:cubicBezTo>
                    <a:pt x="999" y="224"/>
                    <a:pt x="777" y="0"/>
                    <a:pt x="50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 name="Google Shape;699;p44">
              <a:extLst>
                <a:ext uri="{FF2B5EF4-FFF2-40B4-BE49-F238E27FC236}">
                  <a16:creationId xmlns:a16="http://schemas.microsoft.com/office/drawing/2014/main" id="{C8B7A92C-7A77-4F27-A772-D3B99BCF611D}"/>
                </a:ext>
              </a:extLst>
            </p:cNvPr>
            <p:cNvSpPr/>
            <p:nvPr/>
          </p:nvSpPr>
          <p:spPr>
            <a:xfrm>
              <a:off x="3380655" y="625965"/>
              <a:ext cx="20953" cy="66900"/>
            </a:xfrm>
            <a:custGeom>
              <a:avLst/>
              <a:gdLst/>
              <a:ahLst/>
              <a:cxnLst/>
              <a:rect l="l" t="t" r="r" b="b"/>
              <a:pathLst>
                <a:path w="1001" h="3196" extrusionOk="0">
                  <a:moveTo>
                    <a:pt x="501" y="0"/>
                  </a:moveTo>
                  <a:cubicBezTo>
                    <a:pt x="225" y="0"/>
                    <a:pt x="1" y="224"/>
                    <a:pt x="2" y="501"/>
                  </a:cubicBezTo>
                  <a:lnTo>
                    <a:pt x="2" y="2706"/>
                  </a:lnTo>
                  <a:cubicBezTo>
                    <a:pt x="7" y="2979"/>
                    <a:pt x="229" y="3195"/>
                    <a:pt x="501" y="3195"/>
                  </a:cubicBezTo>
                  <a:cubicBezTo>
                    <a:pt x="772" y="3195"/>
                    <a:pt x="995" y="2979"/>
                    <a:pt x="1001" y="2706"/>
                  </a:cubicBezTo>
                  <a:lnTo>
                    <a:pt x="1001" y="501"/>
                  </a:lnTo>
                  <a:cubicBezTo>
                    <a:pt x="999" y="224"/>
                    <a:pt x="777" y="2"/>
                    <a:pt x="50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700;p44">
              <a:extLst>
                <a:ext uri="{FF2B5EF4-FFF2-40B4-BE49-F238E27FC236}">
                  <a16:creationId xmlns:a16="http://schemas.microsoft.com/office/drawing/2014/main" id="{52C9509C-5D71-49B2-8985-E401691FF339}"/>
                </a:ext>
              </a:extLst>
            </p:cNvPr>
            <p:cNvSpPr/>
            <p:nvPr/>
          </p:nvSpPr>
          <p:spPr>
            <a:xfrm>
              <a:off x="3411970" y="594629"/>
              <a:ext cx="67151" cy="20912"/>
            </a:xfrm>
            <a:custGeom>
              <a:avLst/>
              <a:gdLst/>
              <a:ahLst/>
              <a:cxnLst/>
              <a:rect l="l" t="t" r="r" b="b"/>
              <a:pathLst>
                <a:path w="3208" h="999" extrusionOk="0">
                  <a:moveTo>
                    <a:pt x="500" y="0"/>
                  </a:moveTo>
                  <a:cubicBezTo>
                    <a:pt x="223" y="0"/>
                    <a:pt x="1" y="224"/>
                    <a:pt x="1" y="499"/>
                  </a:cubicBezTo>
                  <a:cubicBezTo>
                    <a:pt x="1" y="776"/>
                    <a:pt x="223" y="998"/>
                    <a:pt x="500" y="998"/>
                  </a:cubicBezTo>
                  <a:lnTo>
                    <a:pt x="2708" y="998"/>
                  </a:lnTo>
                  <a:cubicBezTo>
                    <a:pt x="2984" y="998"/>
                    <a:pt x="3207" y="776"/>
                    <a:pt x="3207" y="499"/>
                  </a:cubicBezTo>
                  <a:cubicBezTo>
                    <a:pt x="3207" y="224"/>
                    <a:pt x="2984" y="0"/>
                    <a:pt x="270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 name="Google Shape;701;p44">
              <a:extLst>
                <a:ext uri="{FF2B5EF4-FFF2-40B4-BE49-F238E27FC236}">
                  <a16:creationId xmlns:a16="http://schemas.microsoft.com/office/drawing/2014/main" id="{373C81F2-2D35-4272-ACF2-4492B7681B7E}"/>
                </a:ext>
              </a:extLst>
            </p:cNvPr>
            <p:cNvSpPr/>
            <p:nvPr/>
          </p:nvSpPr>
          <p:spPr>
            <a:xfrm>
              <a:off x="3303184" y="594629"/>
              <a:ext cx="67089" cy="20912"/>
            </a:xfrm>
            <a:custGeom>
              <a:avLst/>
              <a:gdLst/>
              <a:ahLst/>
              <a:cxnLst/>
              <a:rect l="l" t="t" r="r" b="b"/>
              <a:pathLst>
                <a:path w="3205" h="999" extrusionOk="0">
                  <a:moveTo>
                    <a:pt x="500" y="0"/>
                  </a:moveTo>
                  <a:cubicBezTo>
                    <a:pt x="223" y="0"/>
                    <a:pt x="1" y="224"/>
                    <a:pt x="1" y="499"/>
                  </a:cubicBezTo>
                  <a:cubicBezTo>
                    <a:pt x="1" y="776"/>
                    <a:pt x="223" y="998"/>
                    <a:pt x="500" y="998"/>
                  </a:cubicBezTo>
                  <a:lnTo>
                    <a:pt x="2705" y="998"/>
                  </a:lnTo>
                  <a:cubicBezTo>
                    <a:pt x="2980" y="998"/>
                    <a:pt x="3204" y="776"/>
                    <a:pt x="3204" y="499"/>
                  </a:cubicBezTo>
                  <a:cubicBezTo>
                    <a:pt x="3204" y="224"/>
                    <a:pt x="2980" y="0"/>
                    <a:pt x="270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 name="Google Shape;702;p44">
              <a:extLst>
                <a:ext uri="{FF2B5EF4-FFF2-40B4-BE49-F238E27FC236}">
                  <a16:creationId xmlns:a16="http://schemas.microsoft.com/office/drawing/2014/main" id="{DB551386-9B8D-408A-99A5-A5964DC09AC6}"/>
                </a:ext>
              </a:extLst>
            </p:cNvPr>
            <p:cNvSpPr/>
            <p:nvPr/>
          </p:nvSpPr>
          <p:spPr>
            <a:xfrm>
              <a:off x="3401901" y="539828"/>
              <a:ext cx="55513" cy="53483"/>
            </a:xfrm>
            <a:custGeom>
              <a:avLst/>
              <a:gdLst/>
              <a:ahLst/>
              <a:cxnLst/>
              <a:rect l="l" t="t" r="r" b="b"/>
              <a:pathLst>
                <a:path w="2652" h="2555" extrusionOk="0">
                  <a:moveTo>
                    <a:pt x="2105" y="0"/>
                  </a:moveTo>
                  <a:cubicBezTo>
                    <a:pt x="1977" y="0"/>
                    <a:pt x="1850" y="49"/>
                    <a:pt x="1752" y="146"/>
                  </a:cubicBezTo>
                  <a:lnTo>
                    <a:pt x="190" y="1708"/>
                  </a:lnTo>
                  <a:cubicBezTo>
                    <a:pt x="0" y="1904"/>
                    <a:pt x="2" y="2216"/>
                    <a:pt x="196" y="2409"/>
                  </a:cubicBezTo>
                  <a:cubicBezTo>
                    <a:pt x="293" y="2506"/>
                    <a:pt x="421" y="2555"/>
                    <a:pt x="548" y="2555"/>
                  </a:cubicBezTo>
                  <a:cubicBezTo>
                    <a:pt x="674" y="2555"/>
                    <a:pt x="800" y="2508"/>
                    <a:pt x="897" y="2413"/>
                  </a:cubicBezTo>
                  <a:lnTo>
                    <a:pt x="2458" y="853"/>
                  </a:lnTo>
                  <a:cubicBezTo>
                    <a:pt x="2652" y="657"/>
                    <a:pt x="2652" y="342"/>
                    <a:pt x="2458" y="146"/>
                  </a:cubicBezTo>
                  <a:cubicBezTo>
                    <a:pt x="2360" y="49"/>
                    <a:pt x="2233" y="0"/>
                    <a:pt x="210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703;p44">
              <a:extLst>
                <a:ext uri="{FF2B5EF4-FFF2-40B4-BE49-F238E27FC236}">
                  <a16:creationId xmlns:a16="http://schemas.microsoft.com/office/drawing/2014/main" id="{F9B96FAC-707A-475B-B2C0-2C6B395690B9}"/>
                </a:ext>
              </a:extLst>
            </p:cNvPr>
            <p:cNvSpPr/>
            <p:nvPr/>
          </p:nvSpPr>
          <p:spPr>
            <a:xfrm>
              <a:off x="3325100" y="616817"/>
              <a:ext cx="55346" cy="53315"/>
            </a:xfrm>
            <a:custGeom>
              <a:avLst/>
              <a:gdLst/>
              <a:ahLst/>
              <a:cxnLst/>
              <a:rect l="l" t="t" r="r" b="b"/>
              <a:pathLst>
                <a:path w="2644" h="2547" extrusionOk="0">
                  <a:moveTo>
                    <a:pt x="2096" y="0"/>
                  </a:moveTo>
                  <a:cubicBezTo>
                    <a:pt x="1968" y="0"/>
                    <a:pt x="1841" y="49"/>
                    <a:pt x="1744" y="146"/>
                  </a:cubicBezTo>
                  <a:lnTo>
                    <a:pt x="184" y="1705"/>
                  </a:lnTo>
                  <a:cubicBezTo>
                    <a:pt x="0" y="1902"/>
                    <a:pt x="5" y="2209"/>
                    <a:pt x="195" y="2400"/>
                  </a:cubicBezTo>
                  <a:cubicBezTo>
                    <a:pt x="292" y="2497"/>
                    <a:pt x="420" y="2546"/>
                    <a:pt x="548" y="2546"/>
                  </a:cubicBezTo>
                  <a:cubicBezTo>
                    <a:pt x="671" y="2546"/>
                    <a:pt x="793" y="2502"/>
                    <a:pt x="890" y="2412"/>
                  </a:cubicBezTo>
                  <a:lnTo>
                    <a:pt x="2449" y="851"/>
                  </a:lnTo>
                  <a:cubicBezTo>
                    <a:pt x="2643" y="657"/>
                    <a:pt x="2643" y="340"/>
                    <a:pt x="2449" y="146"/>
                  </a:cubicBezTo>
                  <a:cubicBezTo>
                    <a:pt x="2352" y="49"/>
                    <a:pt x="2224" y="0"/>
                    <a:pt x="209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 name="Google Shape;704;p44">
              <a:extLst>
                <a:ext uri="{FF2B5EF4-FFF2-40B4-BE49-F238E27FC236}">
                  <a16:creationId xmlns:a16="http://schemas.microsoft.com/office/drawing/2014/main" id="{F742298C-CFA0-47D1-AF6F-36F5E1F6879A}"/>
                </a:ext>
              </a:extLst>
            </p:cNvPr>
            <p:cNvSpPr/>
            <p:nvPr/>
          </p:nvSpPr>
          <p:spPr>
            <a:xfrm>
              <a:off x="3324849" y="539828"/>
              <a:ext cx="56581" cy="54529"/>
            </a:xfrm>
            <a:custGeom>
              <a:avLst/>
              <a:gdLst/>
              <a:ahLst/>
              <a:cxnLst/>
              <a:rect l="l" t="t" r="r" b="b"/>
              <a:pathLst>
                <a:path w="2703" h="2605" extrusionOk="0">
                  <a:moveTo>
                    <a:pt x="548" y="0"/>
                  </a:moveTo>
                  <a:cubicBezTo>
                    <a:pt x="420" y="0"/>
                    <a:pt x="292" y="49"/>
                    <a:pt x="195" y="146"/>
                  </a:cubicBezTo>
                  <a:cubicBezTo>
                    <a:pt x="1" y="342"/>
                    <a:pt x="1" y="657"/>
                    <a:pt x="195" y="853"/>
                  </a:cubicBezTo>
                  <a:lnTo>
                    <a:pt x="1806" y="2463"/>
                  </a:lnTo>
                  <a:cubicBezTo>
                    <a:pt x="1903" y="2558"/>
                    <a:pt x="2029" y="2605"/>
                    <a:pt x="2154" y="2605"/>
                  </a:cubicBezTo>
                  <a:cubicBezTo>
                    <a:pt x="2282" y="2605"/>
                    <a:pt x="2409" y="2556"/>
                    <a:pt x="2506" y="2459"/>
                  </a:cubicBezTo>
                  <a:cubicBezTo>
                    <a:pt x="2701" y="2266"/>
                    <a:pt x="2702" y="1954"/>
                    <a:pt x="2512" y="1758"/>
                  </a:cubicBezTo>
                  <a:lnTo>
                    <a:pt x="902" y="146"/>
                  </a:lnTo>
                  <a:cubicBezTo>
                    <a:pt x="804" y="49"/>
                    <a:pt x="676" y="0"/>
                    <a:pt x="54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705;p44">
              <a:extLst>
                <a:ext uri="{FF2B5EF4-FFF2-40B4-BE49-F238E27FC236}">
                  <a16:creationId xmlns:a16="http://schemas.microsoft.com/office/drawing/2014/main" id="{55DE79D7-3A0B-4834-97BA-767FF63BBAB2}"/>
                </a:ext>
              </a:extLst>
            </p:cNvPr>
            <p:cNvSpPr/>
            <p:nvPr/>
          </p:nvSpPr>
          <p:spPr>
            <a:xfrm>
              <a:off x="3375798" y="593603"/>
              <a:ext cx="26856" cy="23005"/>
            </a:xfrm>
            <a:custGeom>
              <a:avLst/>
              <a:gdLst/>
              <a:ahLst/>
              <a:cxnLst/>
              <a:rect l="l" t="t" r="r" b="b"/>
              <a:pathLst>
                <a:path w="1283" h="1099" extrusionOk="0">
                  <a:moveTo>
                    <a:pt x="733" y="0"/>
                  </a:moveTo>
                  <a:cubicBezTo>
                    <a:pt x="245" y="0"/>
                    <a:pt x="0" y="592"/>
                    <a:pt x="346" y="937"/>
                  </a:cubicBezTo>
                  <a:cubicBezTo>
                    <a:pt x="451" y="1042"/>
                    <a:pt x="591" y="1098"/>
                    <a:pt x="734" y="1098"/>
                  </a:cubicBezTo>
                  <a:cubicBezTo>
                    <a:pt x="805" y="1098"/>
                    <a:pt x="876" y="1084"/>
                    <a:pt x="944" y="1056"/>
                  </a:cubicBezTo>
                  <a:cubicBezTo>
                    <a:pt x="1149" y="971"/>
                    <a:pt x="1283" y="770"/>
                    <a:pt x="1283" y="548"/>
                  </a:cubicBezTo>
                  <a:cubicBezTo>
                    <a:pt x="1283" y="246"/>
                    <a:pt x="1037" y="0"/>
                    <a:pt x="73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4" name="Google Shape;510;p40">
            <a:extLst>
              <a:ext uri="{FF2B5EF4-FFF2-40B4-BE49-F238E27FC236}">
                <a16:creationId xmlns:a16="http://schemas.microsoft.com/office/drawing/2014/main" id="{9636E7E3-4C61-4E5D-B370-C9D72BEC0BC8}"/>
              </a:ext>
            </a:extLst>
          </p:cNvPr>
          <p:cNvGrpSpPr/>
          <p:nvPr/>
        </p:nvGrpSpPr>
        <p:grpSpPr>
          <a:xfrm>
            <a:off x="6160124" y="510364"/>
            <a:ext cx="838880" cy="806362"/>
            <a:chOff x="1190525" y="238125"/>
            <a:chExt cx="5238525" cy="5238450"/>
          </a:xfrm>
        </p:grpSpPr>
        <p:sp>
          <p:nvSpPr>
            <p:cNvPr id="55" name="Google Shape;511;p40">
              <a:extLst>
                <a:ext uri="{FF2B5EF4-FFF2-40B4-BE49-F238E27FC236}">
                  <a16:creationId xmlns:a16="http://schemas.microsoft.com/office/drawing/2014/main" id="{7A7546BE-EB27-420B-813C-224487DF33E0}"/>
                </a:ext>
              </a:extLst>
            </p:cNvPr>
            <p:cNvSpPr/>
            <p:nvPr/>
          </p:nvSpPr>
          <p:spPr>
            <a:xfrm>
              <a:off x="1190525" y="238125"/>
              <a:ext cx="5238525" cy="5238450"/>
            </a:xfrm>
            <a:custGeom>
              <a:avLst/>
              <a:gdLst/>
              <a:ahLst/>
              <a:cxnLst/>
              <a:rect l="l" t="t" r="r" b="b"/>
              <a:pathLst>
                <a:path w="209541" h="209538" extrusionOk="0">
                  <a:moveTo>
                    <a:pt x="105936" y="31699"/>
                  </a:moveTo>
                  <a:lnTo>
                    <a:pt x="105936" y="45430"/>
                  </a:lnTo>
                  <a:lnTo>
                    <a:pt x="88242" y="45430"/>
                  </a:lnTo>
                  <a:lnTo>
                    <a:pt x="90300" y="31699"/>
                  </a:lnTo>
                  <a:close/>
                  <a:moveTo>
                    <a:pt x="125289" y="31701"/>
                  </a:moveTo>
                  <a:lnTo>
                    <a:pt x="126804" y="41021"/>
                  </a:lnTo>
                  <a:lnTo>
                    <a:pt x="126260" y="41021"/>
                  </a:lnTo>
                  <a:cubicBezTo>
                    <a:pt x="122929" y="41021"/>
                    <a:pt x="119817" y="42589"/>
                    <a:pt x="117143" y="45430"/>
                  </a:cubicBezTo>
                  <a:lnTo>
                    <a:pt x="109630" y="45430"/>
                  </a:lnTo>
                  <a:lnTo>
                    <a:pt x="109630" y="31701"/>
                  </a:lnTo>
                  <a:close/>
                  <a:moveTo>
                    <a:pt x="114343" y="49124"/>
                  </a:moveTo>
                  <a:cubicBezTo>
                    <a:pt x="113855" y="49917"/>
                    <a:pt x="113396" y="50769"/>
                    <a:pt x="112954" y="51663"/>
                  </a:cubicBezTo>
                  <a:lnTo>
                    <a:pt x="90518" y="51663"/>
                  </a:lnTo>
                  <a:lnTo>
                    <a:pt x="83775" y="49124"/>
                  </a:lnTo>
                  <a:close/>
                  <a:moveTo>
                    <a:pt x="111388" y="55357"/>
                  </a:moveTo>
                  <a:cubicBezTo>
                    <a:pt x="110939" y="56592"/>
                    <a:pt x="110531" y="57894"/>
                    <a:pt x="110166" y="59259"/>
                  </a:cubicBezTo>
                  <a:cubicBezTo>
                    <a:pt x="109806" y="59208"/>
                    <a:pt x="109446" y="59165"/>
                    <a:pt x="109079" y="59165"/>
                  </a:cubicBezTo>
                  <a:lnTo>
                    <a:pt x="94975" y="59165"/>
                  </a:lnTo>
                  <a:cubicBezTo>
                    <a:pt x="93958" y="59165"/>
                    <a:pt x="92975" y="59377"/>
                    <a:pt x="92030" y="59752"/>
                  </a:cubicBezTo>
                  <a:lnTo>
                    <a:pt x="92030" y="55357"/>
                  </a:lnTo>
                  <a:close/>
                  <a:moveTo>
                    <a:pt x="73636" y="49250"/>
                  </a:moveTo>
                  <a:lnTo>
                    <a:pt x="88336" y="54787"/>
                  </a:lnTo>
                  <a:lnTo>
                    <a:pt x="88336" y="55415"/>
                  </a:lnTo>
                  <a:lnTo>
                    <a:pt x="82014" y="55415"/>
                  </a:lnTo>
                  <a:cubicBezTo>
                    <a:pt x="82005" y="55415"/>
                    <a:pt x="81996" y="55415"/>
                    <a:pt x="81987" y="55415"/>
                  </a:cubicBezTo>
                  <a:cubicBezTo>
                    <a:pt x="80970" y="55415"/>
                    <a:pt x="80142" y="56241"/>
                    <a:pt x="80142" y="57261"/>
                  </a:cubicBezTo>
                  <a:cubicBezTo>
                    <a:pt x="80142" y="58283"/>
                    <a:pt x="80973" y="59109"/>
                    <a:pt x="81992" y="59109"/>
                  </a:cubicBezTo>
                  <a:cubicBezTo>
                    <a:pt x="81999" y="59109"/>
                    <a:pt x="82006" y="59109"/>
                    <a:pt x="82014" y="59109"/>
                  </a:cubicBezTo>
                  <a:lnTo>
                    <a:pt x="88334" y="59109"/>
                  </a:lnTo>
                  <a:lnTo>
                    <a:pt x="88334" y="62305"/>
                  </a:lnTo>
                  <a:cubicBezTo>
                    <a:pt x="84662" y="66079"/>
                    <a:pt x="82154" y="72923"/>
                    <a:pt x="81821" y="81040"/>
                  </a:cubicBezTo>
                  <a:lnTo>
                    <a:pt x="58935" y="81040"/>
                  </a:lnTo>
                  <a:lnTo>
                    <a:pt x="58935" y="59107"/>
                  </a:lnTo>
                  <a:lnTo>
                    <a:pt x="63653" y="59107"/>
                  </a:lnTo>
                  <a:cubicBezTo>
                    <a:pt x="63661" y="59107"/>
                    <a:pt x="63668" y="59107"/>
                    <a:pt x="63675" y="59107"/>
                  </a:cubicBezTo>
                  <a:cubicBezTo>
                    <a:pt x="64694" y="59107"/>
                    <a:pt x="65523" y="58283"/>
                    <a:pt x="65523" y="57258"/>
                  </a:cubicBezTo>
                  <a:cubicBezTo>
                    <a:pt x="65523" y="56238"/>
                    <a:pt x="64697" y="55413"/>
                    <a:pt x="63680" y="55413"/>
                  </a:cubicBezTo>
                  <a:cubicBezTo>
                    <a:pt x="63671" y="55413"/>
                    <a:pt x="63662" y="55413"/>
                    <a:pt x="63653" y="55413"/>
                  </a:cubicBezTo>
                  <a:lnTo>
                    <a:pt x="58935" y="55413"/>
                  </a:lnTo>
                  <a:lnTo>
                    <a:pt x="58935" y="54787"/>
                  </a:lnTo>
                  <a:lnTo>
                    <a:pt x="73636" y="49250"/>
                  </a:lnTo>
                  <a:close/>
                  <a:moveTo>
                    <a:pt x="101930" y="62858"/>
                  </a:moveTo>
                  <a:cubicBezTo>
                    <a:pt x="98268" y="67031"/>
                    <a:pt x="95876" y="74358"/>
                    <a:pt x="95876" y="82886"/>
                  </a:cubicBezTo>
                  <a:cubicBezTo>
                    <a:pt x="95876" y="91414"/>
                    <a:pt x="98268" y="98739"/>
                    <a:pt x="101930" y="102914"/>
                  </a:cubicBezTo>
                  <a:lnTo>
                    <a:pt x="94975" y="102914"/>
                  </a:lnTo>
                  <a:cubicBezTo>
                    <a:pt x="90380" y="102914"/>
                    <a:pt x="85464" y="94864"/>
                    <a:pt x="85464" y="82886"/>
                  </a:cubicBezTo>
                  <a:cubicBezTo>
                    <a:pt x="85464" y="73981"/>
                    <a:pt x="88182" y="67255"/>
                    <a:pt x="91465" y="64385"/>
                  </a:cubicBezTo>
                  <a:cubicBezTo>
                    <a:pt x="91477" y="64373"/>
                    <a:pt x="91489" y="64361"/>
                    <a:pt x="91501" y="64349"/>
                  </a:cubicBezTo>
                  <a:cubicBezTo>
                    <a:pt x="92622" y="63380"/>
                    <a:pt x="93808" y="62858"/>
                    <a:pt x="94973" y="62858"/>
                  </a:cubicBezTo>
                  <a:close/>
                  <a:moveTo>
                    <a:pt x="109079" y="62858"/>
                  </a:moveTo>
                  <a:cubicBezTo>
                    <a:pt x="113671" y="62858"/>
                    <a:pt x="118590" y="70906"/>
                    <a:pt x="118590" y="82886"/>
                  </a:cubicBezTo>
                  <a:cubicBezTo>
                    <a:pt x="118590" y="89155"/>
                    <a:pt x="117237" y="94330"/>
                    <a:pt x="115295" y="97855"/>
                  </a:cubicBezTo>
                  <a:cubicBezTo>
                    <a:pt x="115251" y="97922"/>
                    <a:pt x="115213" y="97992"/>
                    <a:pt x="115176" y="98065"/>
                  </a:cubicBezTo>
                  <a:cubicBezTo>
                    <a:pt x="113425" y="101145"/>
                    <a:pt x="111222" y="102914"/>
                    <a:pt x="109079" y="102914"/>
                  </a:cubicBezTo>
                  <a:cubicBezTo>
                    <a:pt x="104489" y="102914"/>
                    <a:pt x="99572" y="94864"/>
                    <a:pt x="99572" y="82886"/>
                  </a:cubicBezTo>
                  <a:cubicBezTo>
                    <a:pt x="99572" y="70906"/>
                    <a:pt x="104489" y="62858"/>
                    <a:pt x="109079" y="62858"/>
                  </a:cubicBezTo>
                  <a:close/>
                  <a:moveTo>
                    <a:pt x="146211" y="44720"/>
                  </a:moveTo>
                  <a:cubicBezTo>
                    <a:pt x="153917" y="44720"/>
                    <a:pt x="160428" y="58046"/>
                    <a:pt x="160428" y="73817"/>
                  </a:cubicBezTo>
                  <a:cubicBezTo>
                    <a:pt x="160428" y="89590"/>
                    <a:pt x="153917" y="102914"/>
                    <a:pt x="146211" y="102914"/>
                  </a:cubicBezTo>
                  <a:cubicBezTo>
                    <a:pt x="138506" y="102914"/>
                    <a:pt x="131996" y="89588"/>
                    <a:pt x="131996" y="73817"/>
                  </a:cubicBezTo>
                  <a:cubicBezTo>
                    <a:pt x="131996" y="58048"/>
                    <a:pt x="138506" y="44720"/>
                    <a:pt x="146211" y="44720"/>
                  </a:cubicBezTo>
                  <a:close/>
                  <a:moveTo>
                    <a:pt x="55239" y="62858"/>
                  </a:moveTo>
                  <a:lnTo>
                    <a:pt x="55239" y="65255"/>
                  </a:lnTo>
                  <a:cubicBezTo>
                    <a:pt x="52502" y="69683"/>
                    <a:pt x="50929" y="76056"/>
                    <a:pt x="50929" y="82891"/>
                  </a:cubicBezTo>
                  <a:cubicBezTo>
                    <a:pt x="50929" y="91421"/>
                    <a:pt x="53318" y="98751"/>
                    <a:pt x="56976" y="102923"/>
                  </a:cubicBezTo>
                  <a:lnTo>
                    <a:pt x="50047" y="102923"/>
                  </a:lnTo>
                  <a:cubicBezTo>
                    <a:pt x="45450" y="102923"/>
                    <a:pt x="40524" y="94871"/>
                    <a:pt x="40524" y="82891"/>
                  </a:cubicBezTo>
                  <a:cubicBezTo>
                    <a:pt x="40524" y="70908"/>
                    <a:pt x="45447" y="62858"/>
                    <a:pt x="50045" y="62858"/>
                  </a:cubicBezTo>
                  <a:close/>
                  <a:moveTo>
                    <a:pt x="81821" y="84732"/>
                  </a:moveTo>
                  <a:cubicBezTo>
                    <a:pt x="82137" y="92472"/>
                    <a:pt x="84432" y="99058"/>
                    <a:pt x="87831" y="102923"/>
                  </a:cubicBezTo>
                  <a:lnTo>
                    <a:pt x="71273" y="102923"/>
                  </a:lnTo>
                  <a:cubicBezTo>
                    <a:pt x="74672" y="99055"/>
                    <a:pt x="76967" y="92470"/>
                    <a:pt x="77284" y="84732"/>
                  </a:cubicBezTo>
                  <a:close/>
                  <a:moveTo>
                    <a:pt x="116971" y="101996"/>
                  </a:moveTo>
                  <a:cubicBezTo>
                    <a:pt x="117266" y="102317"/>
                    <a:pt x="117563" y="102633"/>
                    <a:pt x="117870" y="102923"/>
                  </a:cubicBezTo>
                  <a:lnTo>
                    <a:pt x="116220" y="102923"/>
                  </a:lnTo>
                  <a:cubicBezTo>
                    <a:pt x="116479" y="102631"/>
                    <a:pt x="116727" y="102319"/>
                    <a:pt x="116971" y="101996"/>
                  </a:cubicBezTo>
                  <a:close/>
                  <a:moveTo>
                    <a:pt x="137849" y="44715"/>
                  </a:moveTo>
                  <a:cubicBezTo>
                    <a:pt x="132131" y="50129"/>
                    <a:pt x="128302" y="60996"/>
                    <a:pt x="128302" y="73817"/>
                  </a:cubicBezTo>
                  <a:cubicBezTo>
                    <a:pt x="128302" y="86640"/>
                    <a:pt x="132133" y="97509"/>
                    <a:pt x="137857" y="102923"/>
                  </a:cubicBezTo>
                  <a:lnTo>
                    <a:pt x="126260" y="102923"/>
                  </a:lnTo>
                  <a:cubicBezTo>
                    <a:pt x="123151" y="102923"/>
                    <a:pt x="120668" y="100795"/>
                    <a:pt x="118979" y="98703"/>
                  </a:cubicBezTo>
                  <a:cubicBezTo>
                    <a:pt x="121037" y="94533"/>
                    <a:pt x="122284" y="89025"/>
                    <a:pt x="122284" y="82886"/>
                  </a:cubicBezTo>
                  <a:cubicBezTo>
                    <a:pt x="122284" y="72481"/>
                    <a:pt x="118728" y="63866"/>
                    <a:pt x="113637" y="60595"/>
                  </a:cubicBezTo>
                  <a:cubicBezTo>
                    <a:pt x="116107" y="51045"/>
                    <a:pt x="121086" y="44715"/>
                    <a:pt x="126260" y="44715"/>
                  </a:cubicBezTo>
                  <a:lnTo>
                    <a:pt x="128947" y="44715"/>
                  </a:lnTo>
                  <a:cubicBezTo>
                    <a:pt x="128956" y="44715"/>
                    <a:pt x="128964" y="44720"/>
                    <a:pt x="128973" y="44720"/>
                  </a:cubicBezTo>
                  <a:cubicBezTo>
                    <a:pt x="128993" y="44720"/>
                    <a:pt x="129012" y="44715"/>
                    <a:pt x="129034" y="44715"/>
                  </a:cubicBezTo>
                  <a:close/>
                  <a:moveTo>
                    <a:pt x="104771" y="3694"/>
                  </a:moveTo>
                  <a:cubicBezTo>
                    <a:pt x="159884" y="3694"/>
                    <a:pt x="204807" y="48042"/>
                    <a:pt x="205798" y="102923"/>
                  </a:cubicBezTo>
                  <a:lnTo>
                    <a:pt x="198942" y="102923"/>
                  </a:lnTo>
                  <a:cubicBezTo>
                    <a:pt x="198285" y="69947"/>
                    <a:pt x="180279" y="39434"/>
                    <a:pt x="151540" y="22972"/>
                  </a:cubicBezTo>
                  <a:cubicBezTo>
                    <a:pt x="151248" y="22803"/>
                    <a:pt x="150930" y="22723"/>
                    <a:pt x="150615" y="22723"/>
                  </a:cubicBezTo>
                  <a:cubicBezTo>
                    <a:pt x="149974" y="22723"/>
                    <a:pt x="149350" y="23057"/>
                    <a:pt x="149008" y="23654"/>
                  </a:cubicBezTo>
                  <a:cubicBezTo>
                    <a:pt x="148501" y="24543"/>
                    <a:pt x="148812" y="25676"/>
                    <a:pt x="149704" y="26178"/>
                  </a:cubicBezTo>
                  <a:cubicBezTo>
                    <a:pt x="177293" y="41983"/>
                    <a:pt x="194591" y="71266"/>
                    <a:pt x="195245" y="102923"/>
                  </a:cubicBezTo>
                  <a:lnTo>
                    <a:pt x="154567" y="102923"/>
                  </a:lnTo>
                  <a:cubicBezTo>
                    <a:pt x="160290" y="97509"/>
                    <a:pt x="164122" y="86640"/>
                    <a:pt x="164122" y="73817"/>
                  </a:cubicBezTo>
                  <a:cubicBezTo>
                    <a:pt x="164122" y="55466"/>
                    <a:pt x="156287" y="41087"/>
                    <a:pt x="146271" y="41031"/>
                  </a:cubicBezTo>
                  <a:cubicBezTo>
                    <a:pt x="146254" y="41031"/>
                    <a:pt x="146240" y="41021"/>
                    <a:pt x="146220" y="41021"/>
                  </a:cubicBezTo>
                  <a:lnTo>
                    <a:pt x="130549" y="41021"/>
                  </a:lnTo>
                  <a:lnTo>
                    <a:pt x="128683" y="29556"/>
                  </a:lnTo>
                  <a:cubicBezTo>
                    <a:pt x="128539" y="28662"/>
                    <a:pt x="127765" y="28005"/>
                    <a:pt x="126860" y="28005"/>
                  </a:cubicBezTo>
                  <a:lnTo>
                    <a:pt x="88708" y="28005"/>
                  </a:lnTo>
                  <a:cubicBezTo>
                    <a:pt x="87795" y="28005"/>
                    <a:pt x="87017" y="28674"/>
                    <a:pt x="86882" y="29577"/>
                  </a:cubicBezTo>
                  <a:lnTo>
                    <a:pt x="84507" y="45428"/>
                  </a:lnTo>
                  <a:lnTo>
                    <a:pt x="73636" y="45428"/>
                  </a:lnTo>
                  <a:cubicBezTo>
                    <a:pt x="73616" y="45428"/>
                    <a:pt x="73602" y="45440"/>
                    <a:pt x="73582" y="45440"/>
                  </a:cubicBezTo>
                  <a:cubicBezTo>
                    <a:pt x="73380" y="45442"/>
                    <a:pt x="73177" y="45479"/>
                    <a:pt x="72986" y="45546"/>
                  </a:cubicBezTo>
                  <a:lnTo>
                    <a:pt x="56437" y="51782"/>
                  </a:lnTo>
                  <a:cubicBezTo>
                    <a:pt x="55717" y="52052"/>
                    <a:pt x="55239" y="52741"/>
                    <a:pt x="55239" y="53511"/>
                  </a:cubicBezTo>
                  <a:lnTo>
                    <a:pt x="55239" y="59162"/>
                  </a:lnTo>
                  <a:lnTo>
                    <a:pt x="50045" y="59162"/>
                  </a:lnTo>
                  <a:cubicBezTo>
                    <a:pt x="42633" y="59162"/>
                    <a:pt x="36830" y="69587"/>
                    <a:pt x="36830" y="82891"/>
                  </a:cubicBezTo>
                  <a:cubicBezTo>
                    <a:pt x="36830" y="91421"/>
                    <a:pt x="39222" y="98749"/>
                    <a:pt x="42889" y="102923"/>
                  </a:cubicBezTo>
                  <a:lnTo>
                    <a:pt x="14326" y="102923"/>
                  </a:lnTo>
                  <a:cubicBezTo>
                    <a:pt x="14993" y="70043"/>
                    <a:pt x="33269" y="40205"/>
                    <a:pt x="62431" y="24738"/>
                  </a:cubicBezTo>
                  <a:cubicBezTo>
                    <a:pt x="63320" y="24255"/>
                    <a:pt x="63653" y="23146"/>
                    <a:pt x="63180" y="22250"/>
                  </a:cubicBezTo>
                  <a:cubicBezTo>
                    <a:pt x="62849" y="21626"/>
                    <a:pt x="62209" y="21269"/>
                    <a:pt x="61546" y="21269"/>
                  </a:cubicBezTo>
                  <a:cubicBezTo>
                    <a:pt x="61260" y="21269"/>
                    <a:pt x="60970" y="21335"/>
                    <a:pt x="60699" y="21475"/>
                  </a:cubicBezTo>
                  <a:cubicBezTo>
                    <a:pt x="30326" y="37581"/>
                    <a:pt x="11299" y="68671"/>
                    <a:pt x="10630" y="102923"/>
                  </a:cubicBezTo>
                  <a:lnTo>
                    <a:pt x="3742" y="102923"/>
                  </a:lnTo>
                  <a:cubicBezTo>
                    <a:pt x="4733" y="48042"/>
                    <a:pt x="49656" y="3694"/>
                    <a:pt x="104771" y="3694"/>
                  </a:cubicBezTo>
                  <a:close/>
                  <a:moveTo>
                    <a:pt x="185618" y="106617"/>
                  </a:moveTo>
                  <a:lnTo>
                    <a:pt x="169553" y="111840"/>
                  </a:lnTo>
                  <a:lnTo>
                    <a:pt x="112587" y="106617"/>
                  </a:lnTo>
                  <a:close/>
                  <a:moveTo>
                    <a:pt x="72123" y="106617"/>
                  </a:moveTo>
                  <a:cubicBezTo>
                    <a:pt x="72126" y="106617"/>
                    <a:pt x="72128" y="106620"/>
                    <a:pt x="72130" y="106620"/>
                  </a:cubicBezTo>
                  <a:lnTo>
                    <a:pt x="160650" y="114734"/>
                  </a:lnTo>
                  <a:lnTo>
                    <a:pt x="132737" y="123808"/>
                  </a:lnTo>
                  <a:lnTo>
                    <a:pt x="35781" y="106617"/>
                  </a:lnTo>
                  <a:close/>
                  <a:moveTo>
                    <a:pt x="14621" y="106617"/>
                  </a:moveTo>
                  <a:lnTo>
                    <a:pt x="125270" y="126236"/>
                  </a:lnTo>
                  <a:lnTo>
                    <a:pt x="103025" y="133467"/>
                  </a:lnTo>
                  <a:lnTo>
                    <a:pt x="7349" y="106617"/>
                  </a:lnTo>
                  <a:lnTo>
                    <a:pt x="12379" y="106617"/>
                  </a:lnTo>
                  <a:cubicBezTo>
                    <a:pt x="12391" y="106617"/>
                    <a:pt x="12403" y="106624"/>
                    <a:pt x="12415" y="106624"/>
                  </a:cubicBezTo>
                  <a:cubicBezTo>
                    <a:pt x="12427" y="106624"/>
                    <a:pt x="12437" y="106617"/>
                    <a:pt x="12449" y="106617"/>
                  </a:cubicBezTo>
                  <a:close/>
                  <a:moveTo>
                    <a:pt x="3834" y="109468"/>
                  </a:moveTo>
                  <a:lnTo>
                    <a:pt x="96690" y="135528"/>
                  </a:lnTo>
                  <a:lnTo>
                    <a:pt x="78861" y="141323"/>
                  </a:lnTo>
                  <a:lnTo>
                    <a:pt x="3894" y="110852"/>
                  </a:lnTo>
                  <a:cubicBezTo>
                    <a:pt x="3865" y="110393"/>
                    <a:pt x="3856" y="109929"/>
                    <a:pt x="3834" y="109468"/>
                  </a:cubicBezTo>
                  <a:close/>
                  <a:moveTo>
                    <a:pt x="4235" y="114981"/>
                  </a:moveTo>
                  <a:lnTo>
                    <a:pt x="73406" y="143097"/>
                  </a:lnTo>
                  <a:lnTo>
                    <a:pt x="58850" y="147827"/>
                  </a:lnTo>
                  <a:lnTo>
                    <a:pt x="4450" y="117100"/>
                  </a:lnTo>
                  <a:cubicBezTo>
                    <a:pt x="4363" y="116399"/>
                    <a:pt x="4305" y="115689"/>
                    <a:pt x="4235" y="114981"/>
                  </a:cubicBezTo>
                  <a:close/>
                  <a:moveTo>
                    <a:pt x="5117" y="121721"/>
                  </a:moveTo>
                  <a:lnTo>
                    <a:pt x="54086" y="149378"/>
                  </a:lnTo>
                  <a:lnTo>
                    <a:pt x="42258" y="153224"/>
                  </a:lnTo>
                  <a:lnTo>
                    <a:pt x="5796" y="125202"/>
                  </a:lnTo>
                  <a:cubicBezTo>
                    <a:pt x="5556" y="124045"/>
                    <a:pt x="5315" y="122890"/>
                    <a:pt x="5117" y="121721"/>
                  </a:cubicBezTo>
                  <a:close/>
                  <a:moveTo>
                    <a:pt x="7127" y="130882"/>
                  </a:moveTo>
                  <a:lnTo>
                    <a:pt x="37997" y="154608"/>
                  </a:lnTo>
                  <a:lnTo>
                    <a:pt x="28394" y="157730"/>
                  </a:lnTo>
                  <a:lnTo>
                    <a:pt x="9277" y="137833"/>
                  </a:lnTo>
                  <a:cubicBezTo>
                    <a:pt x="8485" y="135550"/>
                    <a:pt x="7757" y="133238"/>
                    <a:pt x="7127" y="130882"/>
                  </a:cubicBezTo>
                  <a:close/>
                  <a:moveTo>
                    <a:pt x="12985" y="147027"/>
                  </a:moveTo>
                  <a:lnTo>
                    <a:pt x="24487" y="158998"/>
                  </a:lnTo>
                  <a:lnTo>
                    <a:pt x="20400" y="160327"/>
                  </a:lnTo>
                  <a:cubicBezTo>
                    <a:pt x="17597" y="156087"/>
                    <a:pt x="15118" y="151642"/>
                    <a:pt x="12985" y="147027"/>
                  </a:cubicBezTo>
                  <a:close/>
                  <a:moveTo>
                    <a:pt x="198533" y="106617"/>
                  </a:moveTo>
                  <a:lnTo>
                    <a:pt x="29645" y="172288"/>
                  </a:lnTo>
                  <a:cubicBezTo>
                    <a:pt x="27130" y="169490"/>
                    <a:pt x="24775" y="166560"/>
                    <a:pt x="22584" y="163504"/>
                  </a:cubicBezTo>
                  <a:lnTo>
                    <a:pt x="28447" y="161597"/>
                  </a:lnTo>
                  <a:cubicBezTo>
                    <a:pt x="28500" y="161581"/>
                    <a:pt x="28551" y="161568"/>
                    <a:pt x="28601" y="161547"/>
                  </a:cubicBezTo>
                  <a:lnTo>
                    <a:pt x="103600" y="137166"/>
                  </a:lnTo>
                  <a:cubicBezTo>
                    <a:pt x="103645" y="137154"/>
                    <a:pt x="103687" y="137139"/>
                    <a:pt x="103730" y="137125"/>
                  </a:cubicBezTo>
                  <a:lnTo>
                    <a:pt x="170447" y="115435"/>
                  </a:lnTo>
                  <a:lnTo>
                    <a:pt x="197567" y="106617"/>
                  </a:lnTo>
                  <a:close/>
                  <a:moveTo>
                    <a:pt x="188848" y="160769"/>
                  </a:moveTo>
                  <a:lnTo>
                    <a:pt x="188848" y="160769"/>
                  </a:lnTo>
                  <a:cubicBezTo>
                    <a:pt x="184309" y="167565"/>
                    <a:pt x="178967" y="173788"/>
                    <a:pt x="172940" y="179306"/>
                  </a:cubicBezTo>
                  <a:lnTo>
                    <a:pt x="188848" y="160769"/>
                  </a:lnTo>
                  <a:close/>
                  <a:moveTo>
                    <a:pt x="205779" y="107765"/>
                  </a:moveTo>
                  <a:cubicBezTo>
                    <a:pt x="205779" y="107784"/>
                    <a:pt x="205779" y="107803"/>
                    <a:pt x="205776" y="107823"/>
                  </a:cubicBezTo>
                  <a:lnTo>
                    <a:pt x="41845" y="183792"/>
                  </a:lnTo>
                  <a:cubicBezTo>
                    <a:pt x="38509" y="181127"/>
                    <a:pt x="35344" y="178255"/>
                    <a:pt x="32370" y="175192"/>
                  </a:cubicBezTo>
                  <a:lnTo>
                    <a:pt x="205779" y="107765"/>
                  </a:lnTo>
                  <a:close/>
                  <a:moveTo>
                    <a:pt x="205585" y="111985"/>
                  </a:moveTo>
                  <a:lnTo>
                    <a:pt x="205585" y="111985"/>
                  </a:lnTo>
                  <a:cubicBezTo>
                    <a:pt x="205578" y="112084"/>
                    <a:pt x="205566" y="112181"/>
                    <a:pt x="205556" y="112280"/>
                  </a:cubicBezTo>
                  <a:lnTo>
                    <a:pt x="57391" y="194028"/>
                  </a:lnTo>
                  <a:cubicBezTo>
                    <a:pt x="53132" y="191757"/>
                    <a:pt x="49042" y="189187"/>
                    <a:pt x="45150" y="186334"/>
                  </a:cubicBezTo>
                  <a:lnTo>
                    <a:pt x="205585" y="111985"/>
                  </a:lnTo>
                  <a:close/>
                  <a:moveTo>
                    <a:pt x="199865" y="138963"/>
                  </a:moveTo>
                  <a:cubicBezTo>
                    <a:pt x="199120" y="141021"/>
                    <a:pt x="198335" y="143060"/>
                    <a:pt x="197463" y="145054"/>
                  </a:cubicBezTo>
                  <a:lnTo>
                    <a:pt x="158761" y="190151"/>
                  </a:lnTo>
                  <a:cubicBezTo>
                    <a:pt x="151224" y="194934"/>
                    <a:pt x="143029" y="198766"/>
                    <a:pt x="134325" y="201433"/>
                  </a:cubicBezTo>
                  <a:lnTo>
                    <a:pt x="199865" y="138963"/>
                  </a:lnTo>
                  <a:close/>
                  <a:moveTo>
                    <a:pt x="205141" y="116730"/>
                  </a:moveTo>
                  <a:lnTo>
                    <a:pt x="205141" y="116730"/>
                  </a:lnTo>
                  <a:cubicBezTo>
                    <a:pt x="205117" y="116945"/>
                    <a:pt x="205078" y="117158"/>
                    <a:pt x="205051" y="117373"/>
                  </a:cubicBezTo>
                  <a:lnTo>
                    <a:pt x="76692" y="201848"/>
                  </a:lnTo>
                  <a:cubicBezTo>
                    <a:pt x="71401" y="200317"/>
                    <a:pt x="66277" y="198386"/>
                    <a:pt x="61380" y="196048"/>
                  </a:cubicBezTo>
                  <a:lnTo>
                    <a:pt x="205141" y="116730"/>
                  </a:lnTo>
                  <a:close/>
                  <a:moveTo>
                    <a:pt x="204317" y="122277"/>
                  </a:moveTo>
                  <a:lnTo>
                    <a:pt x="204317" y="122277"/>
                  </a:lnTo>
                  <a:cubicBezTo>
                    <a:pt x="204242" y="122700"/>
                    <a:pt x="204150" y="123117"/>
                    <a:pt x="204071" y="123538"/>
                  </a:cubicBezTo>
                  <a:lnTo>
                    <a:pt x="99865" y="205721"/>
                  </a:lnTo>
                  <a:cubicBezTo>
                    <a:pt x="93569" y="205419"/>
                    <a:pt x="87435" y="204518"/>
                    <a:pt x="81490" y="203109"/>
                  </a:cubicBezTo>
                  <a:lnTo>
                    <a:pt x="204317" y="122277"/>
                  </a:lnTo>
                  <a:close/>
                  <a:moveTo>
                    <a:pt x="202824" y="129227"/>
                  </a:moveTo>
                  <a:lnTo>
                    <a:pt x="202824" y="129227"/>
                  </a:lnTo>
                  <a:cubicBezTo>
                    <a:pt x="202626" y="130022"/>
                    <a:pt x="202442" y="130822"/>
                    <a:pt x="202225" y="131609"/>
                  </a:cubicBezTo>
                  <a:lnTo>
                    <a:pt x="126954" y="203361"/>
                  </a:lnTo>
                  <a:cubicBezTo>
                    <a:pt x="119979" y="204931"/>
                    <a:pt x="112855" y="205755"/>
                    <a:pt x="105706" y="205820"/>
                  </a:cubicBezTo>
                  <a:lnTo>
                    <a:pt x="202824" y="129227"/>
                  </a:lnTo>
                  <a:close/>
                  <a:moveTo>
                    <a:pt x="104771" y="0"/>
                  </a:moveTo>
                  <a:cubicBezTo>
                    <a:pt x="47001" y="0"/>
                    <a:pt x="0" y="47001"/>
                    <a:pt x="0" y="104771"/>
                  </a:cubicBezTo>
                  <a:cubicBezTo>
                    <a:pt x="0" y="105593"/>
                    <a:pt x="43" y="106405"/>
                    <a:pt x="63" y="107221"/>
                  </a:cubicBezTo>
                  <a:lnTo>
                    <a:pt x="63" y="107243"/>
                  </a:lnTo>
                  <a:cubicBezTo>
                    <a:pt x="99" y="108861"/>
                    <a:pt x="174" y="110473"/>
                    <a:pt x="283" y="112075"/>
                  </a:cubicBezTo>
                  <a:cubicBezTo>
                    <a:pt x="283" y="112149"/>
                    <a:pt x="290" y="112227"/>
                    <a:pt x="300" y="112302"/>
                  </a:cubicBezTo>
                  <a:cubicBezTo>
                    <a:pt x="971" y="121685"/>
                    <a:pt x="2875" y="130730"/>
                    <a:pt x="5866" y="139272"/>
                  </a:cubicBezTo>
                  <a:cubicBezTo>
                    <a:pt x="5887" y="139359"/>
                    <a:pt x="5914" y="139442"/>
                    <a:pt x="5950" y="139524"/>
                  </a:cubicBezTo>
                  <a:cubicBezTo>
                    <a:pt x="8939" y="148003"/>
                    <a:pt x="13007" y="156065"/>
                    <a:pt x="18059" y="163504"/>
                  </a:cubicBezTo>
                  <a:cubicBezTo>
                    <a:pt x="18102" y="163576"/>
                    <a:pt x="18153" y="163644"/>
                    <a:pt x="18206" y="163709"/>
                  </a:cubicBezTo>
                  <a:cubicBezTo>
                    <a:pt x="21042" y="167862"/>
                    <a:pt x="24168" y="171804"/>
                    <a:pt x="27567" y="175510"/>
                  </a:cubicBezTo>
                  <a:cubicBezTo>
                    <a:pt x="27703" y="175711"/>
                    <a:pt x="27860" y="175890"/>
                    <a:pt x="28053" y="176020"/>
                  </a:cubicBezTo>
                  <a:cubicBezTo>
                    <a:pt x="31781" y="180026"/>
                    <a:pt x="35815" y="183736"/>
                    <a:pt x="40118" y="187119"/>
                  </a:cubicBezTo>
                  <a:cubicBezTo>
                    <a:pt x="40287" y="187326"/>
                    <a:pt x="40500" y="187496"/>
                    <a:pt x="40741" y="187609"/>
                  </a:cubicBezTo>
                  <a:cubicBezTo>
                    <a:pt x="45641" y="191407"/>
                    <a:pt x="50866" y="194760"/>
                    <a:pt x="56357" y="197635"/>
                  </a:cubicBezTo>
                  <a:cubicBezTo>
                    <a:pt x="56456" y="197700"/>
                    <a:pt x="56560" y="197753"/>
                    <a:pt x="56669" y="197797"/>
                  </a:cubicBezTo>
                  <a:cubicBezTo>
                    <a:pt x="69876" y="204651"/>
                    <a:pt x="84707" y="208782"/>
                    <a:pt x="100430" y="209427"/>
                  </a:cubicBezTo>
                  <a:cubicBezTo>
                    <a:pt x="100447" y="209427"/>
                    <a:pt x="100461" y="209439"/>
                    <a:pt x="100478" y="209439"/>
                  </a:cubicBezTo>
                  <a:cubicBezTo>
                    <a:pt x="100495" y="209439"/>
                    <a:pt x="100512" y="209429"/>
                    <a:pt x="100529" y="209429"/>
                  </a:cubicBezTo>
                  <a:cubicBezTo>
                    <a:pt x="101937" y="209485"/>
                    <a:pt x="103348" y="209538"/>
                    <a:pt x="104771" y="209538"/>
                  </a:cubicBezTo>
                  <a:cubicBezTo>
                    <a:pt x="112874" y="209538"/>
                    <a:pt x="120755" y="208581"/>
                    <a:pt x="128336" y="206832"/>
                  </a:cubicBezTo>
                  <a:cubicBezTo>
                    <a:pt x="128391" y="206815"/>
                    <a:pt x="128452" y="206815"/>
                    <a:pt x="128507" y="206794"/>
                  </a:cubicBezTo>
                  <a:cubicBezTo>
                    <a:pt x="139838" y="204155"/>
                    <a:pt x="150646" y="199640"/>
                    <a:pt x="160484" y="193431"/>
                  </a:cubicBezTo>
                  <a:cubicBezTo>
                    <a:pt x="160718" y="193344"/>
                    <a:pt x="160930" y="193207"/>
                    <a:pt x="161109" y="193030"/>
                  </a:cubicBezTo>
                  <a:cubicBezTo>
                    <a:pt x="178414" y="181946"/>
                    <a:pt x="192255" y="165929"/>
                    <a:pt x="200635" y="146965"/>
                  </a:cubicBezTo>
                  <a:cubicBezTo>
                    <a:pt x="200758" y="146788"/>
                    <a:pt x="200845" y="146592"/>
                    <a:pt x="200899" y="146385"/>
                  </a:cubicBezTo>
                  <a:cubicBezTo>
                    <a:pt x="202732" y="142157"/>
                    <a:pt x="204281" y="137813"/>
                    <a:pt x="205537" y="133380"/>
                  </a:cubicBezTo>
                  <a:cubicBezTo>
                    <a:pt x="205622" y="133211"/>
                    <a:pt x="205660" y="133032"/>
                    <a:pt x="205689" y="132849"/>
                  </a:cubicBezTo>
                  <a:cubicBezTo>
                    <a:pt x="206414" y="130247"/>
                    <a:pt x="207049" y="127611"/>
                    <a:pt x="207574" y="124937"/>
                  </a:cubicBezTo>
                  <a:cubicBezTo>
                    <a:pt x="207600" y="124838"/>
                    <a:pt x="207617" y="124739"/>
                    <a:pt x="207627" y="124637"/>
                  </a:cubicBezTo>
                  <a:cubicBezTo>
                    <a:pt x="207987" y="122767"/>
                    <a:pt x="208296" y="120883"/>
                    <a:pt x="208552" y="118979"/>
                  </a:cubicBezTo>
                  <a:cubicBezTo>
                    <a:pt x="208617" y="118769"/>
                    <a:pt x="208646" y="118551"/>
                    <a:pt x="208634" y="118332"/>
                  </a:cubicBezTo>
                  <a:cubicBezTo>
                    <a:pt x="208823" y="116877"/>
                    <a:pt x="208987" y="115418"/>
                    <a:pt x="209115" y="113947"/>
                  </a:cubicBezTo>
                  <a:cubicBezTo>
                    <a:pt x="209195" y="113686"/>
                    <a:pt x="209216" y="113408"/>
                    <a:pt x="209175" y="113138"/>
                  </a:cubicBezTo>
                  <a:cubicBezTo>
                    <a:pt x="209282" y="111809"/>
                    <a:pt x="209373" y="110475"/>
                    <a:pt x="209429" y="109132"/>
                  </a:cubicBezTo>
                  <a:cubicBezTo>
                    <a:pt x="209439" y="109038"/>
                    <a:pt x="209441" y="108944"/>
                    <a:pt x="209436" y="108849"/>
                  </a:cubicBezTo>
                  <a:cubicBezTo>
                    <a:pt x="209482" y="107634"/>
                    <a:pt x="209523" y="106419"/>
                    <a:pt x="209528" y="105197"/>
                  </a:cubicBezTo>
                  <a:cubicBezTo>
                    <a:pt x="209535" y="105122"/>
                    <a:pt x="209538" y="105049"/>
                    <a:pt x="209535" y="104977"/>
                  </a:cubicBezTo>
                  <a:cubicBezTo>
                    <a:pt x="209535" y="104909"/>
                    <a:pt x="209540" y="104839"/>
                    <a:pt x="209540" y="104771"/>
                  </a:cubicBezTo>
                  <a:cubicBezTo>
                    <a:pt x="209540" y="47001"/>
                    <a:pt x="162539" y="0"/>
                    <a:pt x="10477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512;p40">
              <a:extLst>
                <a:ext uri="{FF2B5EF4-FFF2-40B4-BE49-F238E27FC236}">
                  <a16:creationId xmlns:a16="http://schemas.microsoft.com/office/drawing/2014/main" id="{BA948E31-D7F8-410E-8873-5E4BE1718E95}"/>
                </a:ext>
              </a:extLst>
            </p:cNvPr>
            <p:cNvSpPr/>
            <p:nvPr/>
          </p:nvSpPr>
          <p:spPr>
            <a:xfrm>
              <a:off x="3751575" y="1973500"/>
              <a:ext cx="331900" cy="673450"/>
            </a:xfrm>
            <a:custGeom>
              <a:avLst/>
              <a:gdLst/>
              <a:ahLst/>
              <a:cxnLst/>
              <a:rect l="l" t="t" r="r" b="b"/>
              <a:pathLst>
                <a:path w="13276" h="26938" extrusionOk="0">
                  <a:moveTo>
                    <a:pt x="6637" y="0"/>
                  </a:moveTo>
                  <a:cubicBezTo>
                    <a:pt x="2281" y="0"/>
                    <a:pt x="0" y="6777"/>
                    <a:pt x="0" y="13469"/>
                  </a:cubicBezTo>
                  <a:cubicBezTo>
                    <a:pt x="0" y="20163"/>
                    <a:pt x="2281" y="26937"/>
                    <a:pt x="6637" y="26937"/>
                  </a:cubicBezTo>
                  <a:cubicBezTo>
                    <a:pt x="10995" y="26937"/>
                    <a:pt x="13276" y="20163"/>
                    <a:pt x="13276" y="13469"/>
                  </a:cubicBezTo>
                  <a:cubicBezTo>
                    <a:pt x="13276" y="6777"/>
                    <a:pt x="10997" y="0"/>
                    <a:pt x="663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513;p40">
              <a:extLst>
                <a:ext uri="{FF2B5EF4-FFF2-40B4-BE49-F238E27FC236}">
                  <a16:creationId xmlns:a16="http://schemas.microsoft.com/office/drawing/2014/main" id="{992E209D-3852-480C-A8A5-659B3DEE6DF1}"/>
                </a:ext>
              </a:extLst>
            </p:cNvPr>
            <p:cNvSpPr/>
            <p:nvPr/>
          </p:nvSpPr>
          <p:spPr>
            <a:xfrm>
              <a:off x="4630150" y="1626400"/>
              <a:ext cx="431275" cy="914300"/>
            </a:xfrm>
            <a:custGeom>
              <a:avLst/>
              <a:gdLst/>
              <a:ahLst/>
              <a:cxnLst/>
              <a:rect l="l" t="t" r="r" b="b"/>
              <a:pathLst>
                <a:path w="17251" h="36572" extrusionOk="0">
                  <a:moveTo>
                    <a:pt x="8626" y="0"/>
                  </a:moveTo>
                  <a:cubicBezTo>
                    <a:pt x="3023" y="0"/>
                    <a:pt x="1" y="9422"/>
                    <a:pt x="1" y="18286"/>
                  </a:cubicBezTo>
                  <a:cubicBezTo>
                    <a:pt x="1" y="27152"/>
                    <a:pt x="3023" y="36572"/>
                    <a:pt x="8626" y="36572"/>
                  </a:cubicBezTo>
                  <a:cubicBezTo>
                    <a:pt x="14230" y="36572"/>
                    <a:pt x="17250" y="27150"/>
                    <a:pt x="17250" y="18286"/>
                  </a:cubicBezTo>
                  <a:cubicBezTo>
                    <a:pt x="17250" y="9424"/>
                    <a:pt x="14228" y="0"/>
                    <a:pt x="862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514;p40">
              <a:extLst>
                <a:ext uri="{FF2B5EF4-FFF2-40B4-BE49-F238E27FC236}">
                  <a16:creationId xmlns:a16="http://schemas.microsoft.com/office/drawing/2014/main" id="{9450B1F7-C1AC-4CFC-A256-7841E358E810}"/>
                </a:ext>
              </a:extLst>
            </p:cNvPr>
            <p:cNvSpPr/>
            <p:nvPr/>
          </p:nvSpPr>
          <p:spPr>
            <a:xfrm>
              <a:off x="3362025" y="792000"/>
              <a:ext cx="1046200" cy="92375"/>
            </a:xfrm>
            <a:custGeom>
              <a:avLst/>
              <a:gdLst/>
              <a:ahLst/>
              <a:cxnLst/>
              <a:rect l="l" t="t" r="r" b="b"/>
              <a:pathLst>
                <a:path w="41848" h="3695" extrusionOk="0">
                  <a:moveTo>
                    <a:pt x="1848" y="1"/>
                  </a:moveTo>
                  <a:cubicBezTo>
                    <a:pt x="829" y="1"/>
                    <a:pt x="0" y="827"/>
                    <a:pt x="0" y="1847"/>
                  </a:cubicBezTo>
                  <a:cubicBezTo>
                    <a:pt x="0" y="2869"/>
                    <a:pt x="829" y="3695"/>
                    <a:pt x="1848" y="3695"/>
                  </a:cubicBezTo>
                  <a:lnTo>
                    <a:pt x="40000" y="3695"/>
                  </a:lnTo>
                  <a:cubicBezTo>
                    <a:pt x="41021" y="3695"/>
                    <a:pt x="41848" y="2869"/>
                    <a:pt x="41848" y="1847"/>
                  </a:cubicBezTo>
                  <a:cubicBezTo>
                    <a:pt x="41848" y="827"/>
                    <a:pt x="41021" y="1"/>
                    <a:pt x="4000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515;p40">
              <a:extLst>
                <a:ext uri="{FF2B5EF4-FFF2-40B4-BE49-F238E27FC236}">
                  <a16:creationId xmlns:a16="http://schemas.microsoft.com/office/drawing/2014/main" id="{CC53367A-E6CA-4365-A6E9-6A5BF6AD1F33}"/>
                </a:ext>
              </a:extLst>
            </p:cNvPr>
            <p:cNvSpPr/>
            <p:nvPr/>
          </p:nvSpPr>
          <p:spPr>
            <a:xfrm>
              <a:off x="2735650" y="1757575"/>
              <a:ext cx="480950" cy="92375"/>
            </a:xfrm>
            <a:custGeom>
              <a:avLst/>
              <a:gdLst/>
              <a:ahLst/>
              <a:cxnLst/>
              <a:rect l="l" t="t" r="r" b="b"/>
              <a:pathLst>
                <a:path w="19238" h="3695" extrusionOk="0">
                  <a:moveTo>
                    <a:pt x="1848" y="0"/>
                  </a:moveTo>
                  <a:cubicBezTo>
                    <a:pt x="826" y="0"/>
                    <a:pt x="0" y="829"/>
                    <a:pt x="0" y="1849"/>
                  </a:cubicBezTo>
                  <a:cubicBezTo>
                    <a:pt x="0" y="2868"/>
                    <a:pt x="826" y="3694"/>
                    <a:pt x="1848" y="3694"/>
                  </a:cubicBezTo>
                  <a:lnTo>
                    <a:pt x="17392" y="3694"/>
                  </a:lnTo>
                  <a:cubicBezTo>
                    <a:pt x="18411" y="3694"/>
                    <a:pt x="19238" y="2868"/>
                    <a:pt x="19238" y="1849"/>
                  </a:cubicBezTo>
                  <a:cubicBezTo>
                    <a:pt x="19238" y="827"/>
                    <a:pt x="18411" y="0"/>
                    <a:pt x="1739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516;p40">
              <a:extLst>
                <a:ext uri="{FF2B5EF4-FFF2-40B4-BE49-F238E27FC236}">
                  <a16:creationId xmlns:a16="http://schemas.microsoft.com/office/drawing/2014/main" id="{E2A3DA32-685F-485E-864C-5A060989B1ED}"/>
                </a:ext>
              </a:extLst>
            </p:cNvPr>
            <p:cNvSpPr/>
            <p:nvPr/>
          </p:nvSpPr>
          <p:spPr>
            <a:xfrm>
              <a:off x="2735025" y="1870750"/>
              <a:ext cx="480975" cy="92375"/>
            </a:xfrm>
            <a:custGeom>
              <a:avLst/>
              <a:gdLst/>
              <a:ahLst/>
              <a:cxnLst/>
              <a:rect l="l" t="t" r="r" b="b"/>
              <a:pathLst>
                <a:path w="19239" h="3695" extrusionOk="0">
                  <a:moveTo>
                    <a:pt x="1851" y="1"/>
                  </a:moveTo>
                  <a:cubicBezTo>
                    <a:pt x="832" y="1"/>
                    <a:pt x="1" y="825"/>
                    <a:pt x="1" y="1849"/>
                  </a:cubicBezTo>
                  <a:cubicBezTo>
                    <a:pt x="1" y="2869"/>
                    <a:pt x="830" y="3695"/>
                    <a:pt x="1847" y="3695"/>
                  </a:cubicBezTo>
                  <a:cubicBezTo>
                    <a:pt x="1856" y="3695"/>
                    <a:pt x="1864" y="3695"/>
                    <a:pt x="1873" y="3695"/>
                  </a:cubicBezTo>
                  <a:lnTo>
                    <a:pt x="17417" y="3695"/>
                  </a:lnTo>
                  <a:cubicBezTo>
                    <a:pt x="18427" y="3683"/>
                    <a:pt x="19238" y="2859"/>
                    <a:pt x="19238" y="1849"/>
                  </a:cubicBezTo>
                  <a:cubicBezTo>
                    <a:pt x="19238" y="837"/>
                    <a:pt x="18427" y="13"/>
                    <a:pt x="17417" y="1"/>
                  </a:cubicBezTo>
                  <a:lnTo>
                    <a:pt x="1873" y="1"/>
                  </a:lnTo>
                  <a:cubicBezTo>
                    <a:pt x="1866" y="1"/>
                    <a:pt x="1858" y="1"/>
                    <a:pt x="185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517;p40">
              <a:extLst>
                <a:ext uri="{FF2B5EF4-FFF2-40B4-BE49-F238E27FC236}">
                  <a16:creationId xmlns:a16="http://schemas.microsoft.com/office/drawing/2014/main" id="{F2655657-BC01-43DA-83B8-3787F271DDAB}"/>
                </a:ext>
              </a:extLst>
            </p:cNvPr>
            <p:cNvSpPr/>
            <p:nvPr/>
          </p:nvSpPr>
          <p:spPr>
            <a:xfrm>
              <a:off x="2735650" y="1983950"/>
              <a:ext cx="480950" cy="92350"/>
            </a:xfrm>
            <a:custGeom>
              <a:avLst/>
              <a:gdLst/>
              <a:ahLst/>
              <a:cxnLst/>
              <a:rect l="l" t="t" r="r" b="b"/>
              <a:pathLst>
                <a:path w="19238" h="3694" extrusionOk="0">
                  <a:moveTo>
                    <a:pt x="1848" y="0"/>
                  </a:moveTo>
                  <a:cubicBezTo>
                    <a:pt x="826" y="0"/>
                    <a:pt x="0" y="826"/>
                    <a:pt x="0" y="1846"/>
                  </a:cubicBezTo>
                  <a:cubicBezTo>
                    <a:pt x="0" y="2868"/>
                    <a:pt x="826" y="3694"/>
                    <a:pt x="1848" y="3694"/>
                  </a:cubicBezTo>
                  <a:lnTo>
                    <a:pt x="17392" y="3694"/>
                  </a:lnTo>
                  <a:cubicBezTo>
                    <a:pt x="18411" y="3694"/>
                    <a:pt x="19238" y="2868"/>
                    <a:pt x="19238" y="1846"/>
                  </a:cubicBezTo>
                  <a:cubicBezTo>
                    <a:pt x="19238" y="826"/>
                    <a:pt x="18411" y="0"/>
                    <a:pt x="1739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518;p40">
              <a:extLst>
                <a:ext uri="{FF2B5EF4-FFF2-40B4-BE49-F238E27FC236}">
                  <a16:creationId xmlns:a16="http://schemas.microsoft.com/office/drawing/2014/main" id="{33D36AB8-C548-4B30-A12F-8689A9E843ED}"/>
                </a:ext>
              </a:extLst>
            </p:cNvPr>
            <p:cNvSpPr/>
            <p:nvPr/>
          </p:nvSpPr>
          <p:spPr>
            <a:xfrm>
              <a:off x="2735650" y="2097125"/>
              <a:ext cx="480950" cy="92375"/>
            </a:xfrm>
            <a:custGeom>
              <a:avLst/>
              <a:gdLst/>
              <a:ahLst/>
              <a:cxnLst/>
              <a:rect l="l" t="t" r="r" b="b"/>
              <a:pathLst>
                <a:path w="19238" h="3695" extrusionOk="0">
                  <a:moveTo>
                    <a:pt x="1848" y="0"/>
                  </a:moveTo>
                  <a:cubicBezTo>
                    <a:pt x="826" y="0"/>
                    <a:pt x="0" y="827"/>
                    <a:pt x="0" y="1846"/>
                  </a:cubicBezTo>
                  <a:cubicBezTo>
                    <a:pt x="0" y="2866"/>
                    <a:pt x="826" y="3694"/>
                    <a:pt x="1848" y="3694"/>
                  </a:cubicBezTo>
                  <a:lnTo>
                    <a:pt x="17392" y="3694"/>
                  </a:lnTo>
                  <a:cubicBezTo>
                    <a:pt x="18411" y="3694"/>
                    <a:pt x="19238" y="2866"/>
                    <a:pt x="19238" y="1846"/>
                  </a:cubicBezTo>
                  <a:cubicBezTo>
                    <a:pt x="19238" y="827"/>
                    <a:pt x="18411" y="0"/>
                    <a:pt x="1739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3" name="Google Shape;508;p40">
            <a:extLst>
              <a:ext uri="{FF2B5EF4-FFF2-40B4-BE49-F238E27FC236}">
                <a16:creationId xmlns:a16="http://schemas.microsoft.com/office/drawing/2014/main" id="{0C3AE8C4-2DEF-4B8F-AB00-47D37F5DD17B}"/>
              </a:ext>
            </a:extLst>
          </p:cNvPr>
          <p:cNvSpPr txBox="1">
            <a:spLocks/>
          </p:cNvSpPr>
          <p:nvPr/>
        </p:nvSpPr>
        <p:spPr>
          <a:xfrm rot="-5400000">
            <a:off x="-3003200" y="2351100"/>
            <a:ext cx="6912600" cy="441300"/>
          </a:xfrm>
          <a:prstGeom prst="rect">
            <a:avLst/>
          </a:prstGeom>
          <a:noFill/>
          <a:ln>
            <a:noFill/>
          </a:ln>
        </p:spPr>
        <p:txBody>
          <a:bodyPr spcFirstLastPara="1" wrap="square" lIns="91425" tIns="91425" rIns="91425" bIns="91425" anchor="b"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accent4"/>
              </a:buClr>
              <a:buSzPts val="2400"/>
              <a:buFont typeface="Fira Sans Condensed"/>
              <a:buNone/>
              <a:defRPr sz="2400" b="1" i="0" u="none" strike="noStrike" cap="none">
                <a:solidFill>
                  <a:schemeClr val="accent4"/>
                </a:solidFill>
                <a:latin typeface="Fira Sans Condensed"/>
                <a:ea typeface="Fira Sans Condensed"/>
                <a:cs typeface="Fira Sans Condensed"/>
                <a:sym typeface="Fira Sans Condensed"/>
              </a:defRPr>
            </a:lvl1pPr>
            <a:lvl2pPr marR="0" lvl="1" algn="ctr" rtl="0">
              <a:lnSpc>
                <a:spcPct val="100000"/>
              </a:lnSpc>
              <a:spcBef>
                <a:spcPts val="0"/>
              </a:spcBef>
              <a:spcAft>
                <a:spcPts val="0"/>
              </a:spcAft>
              <a:buClr>
                <a:schemeClr val="accent3"/>
              </a:buClr>
              <a:buSzPts val="2400"/>
              <a:buFont typeface="Arial"/>
              <a:buNone/>
              <a:defRPr sz="2400" b="0" i="0" u="none" strike="noStrike" cap="none">
                <a:solidFill>
                  <a:schemeClr val="accent3"/>
                </a:solidFill>
                <a:latin typeface="Arial"/>
                <a:ea typeface="Arial"/>
                <a:cs typeface="Arial"/>
                <a:sym typeface="Arial"/>
              </a:defRPr>
            </a:lvl2pPr>
            <a:lvl3pPr marR="0" lvl="2" algn="ctr" rtl="0">
              <a:lnSpc>
                <a:spcPct val="100000"/>
              </a:lnSpc>
              <a:spcBef>
                <a:spcPts val="0"/>
              </a:spcBef>
              <a:spcAft>
                <a:spcPts val="0"/>
              </a:spcAft>
              <a:buClr>
                <a:schemeClr val="accent3"/>
              </a:buClr>
              <a:buSzPts val="2400"/>
              <a:buFont typeface="Arial"/>
              <a:buNone/>
              <a:defRPr sz="2400" b="0" i="0" u="none" strike="noStrike" cap="none">
                <a:solidFill>
                  <a:schemeClr val="accent3"/>
                </a:solidFill>
                <a:latin typeface="Arial"/>
                <a:ea typeface="Arial"/>
                <a:cs typeface="Arial"/>
                <a:sym typeface="Arial"/>
              </a:defRPr>
            </a:lvl3pPr>
            <a:lvl4pPr marR="0" lvl="3" algn="ctr" rtl="0">
              <a:lnSpc>
                <a:spcPct val="100000"/>
              </a:lnSpc>
              <a:spcBef>
                <a:spcPts val="0"/>
              </a:spcBef>
              <a:spcAft>
                <a:spcPts val="0"/>
              </a:spcAft>
              <a:buClr>
                <a:schemeClr val="accent3"/>
              </a:buClr>
              <a:buSzPts val="2400"/>
              <a:buFont typeface="Arial"/>
              <a:buNone/>
              <a:defRPr sz="2400" b="0" i="0" u="none" strike="noStrike" cap="none">
                <a:solidFill>
                  <a:schemeClr val="accent3"/>
                </a:solidFill>
                <a:latin typeface="Arial"/>
                <a:ea typeface="Arial"/>
                <a:cs typeface="Arial"/>
                <a:sym typeface="Arial"/>
              </a:defRPr>
            </a:lvl4pPr>
            <a:lvl5pPr marR="0" lvl="4" algn="ctr" rtl="0">
              <a:lnSpc>
                <a:spcPct val="100000"/>
              </a:lnSpc>
              <a:spcBef>
                <a:spcPts val="0"/>
              </a:spcBef>
              <a:spcAft>
                <a:spcPts val="0"/>
              </a:spcAft>
              <a:buClr>
                <a:schemeClr val="accent3"/>
              </a:buClr>
              <a:buSzPts val="2400"/>
              <a:buFont typeface="Arial"/>
              <a:buNone/>
              <a:defRPr sz="2400" b="0" i="0" u="none" strike="noStrike" cap="none">
                <a:solidFill>
                  <a:schemeClr val="accent3"/>
                </a:solidFill>
                <a:latin typeface="Arial"/>
                <a:ea typeface="Arial"/>
                <a:cs typeface="Arial"/>
                <a:sym typeface="Arial"/>
              </a:defRPr>
            </a:lvl5pPr>
            <a:lvl6pPr marR="0" lvl="5" algn="ctr" rtl="0">
              <a:lnSpc>
                <a:spcPct val="100000"/>
              </a:lnSpc>
              <a:spcBef>
                <a:spcPts val="0"/>
              </a:spcBef>
              <a:spcAft>
                <a:spcPts val="0"/>
              </a:spcAft>
              <a:buClr>
                <a:schemeClr val="accent3"/>
              </a:buClr>
              <a:buSzPts val="2400"/>
              <a:buFont typeface="Arial"/>
              <a:buNone/>
              <a:defRPr sz="2400" b="0" i="0" u="none" strike="noStrike" cap="none">
                <a:solidFill>
                  <a:schemeClr val="accent3"/>
                </a:solidFill>
                <a:latin typeface="Arial"/>
                <a:ea typeface="Arial"/>
                <a:cs typeface="Arial"/>
                <a:sym typeface="Arial"/>
              </a:defRPr>
            </a:lvl6pPr>
            <a:lvl7pPr marR="0" lvl="6" algn="ctr" rtl="0">
              <a:lnSpc>
                <a:spcPct val="100000"/>
              </a:lnSpc>
              <a:spcBef>
                <a:spcPts val="0"/>
              </a:spcBef>
              <a:spcAft>
                <a:spcPts val="0"/>
              </a:spcAft>
              <a:buClr>
                <a:schemeClr val="accent3"/>
              </a:buClr>
              <a:buSzPts val="2400"/>
              <a:buFont typeface="Arial"/>
              <a:buNone/>
              <a:defRPr sz="2400" b="0" i="0" u="none" strike="noStrike" cap="none">
                <a:solidFill>
                  <a:schemeClr val="accent3"/>
                </a:solidFill>
                <a:latin typeface="Arial"/>
                <a:ea typeface="Arial"/>
                <a:cs typeface="Arial"/>
                <a:sym typeface="Arial"/>
              </a:defRPr>
            </a:lvl7pPr>
            <a:lvl8pPr marR="0" lvl="7" algn="ctr" rtl="0">
              <a:lnSpc>
                <a:spcPct val="100000"/>
              </a:lnSpc>
              <a:spcBef>
                <a:spcPts val="0"/>
              </a:spcBef>
              <a:spcAft>
                <a:spcPts val="0"/>
              </a:spcAft>
              <a:buClr>
                <a:schemeClr val="accent3"/>
              </a:buClr>
              <a:buSzPts val="2400"/>
              <a:buFont typeface="Arial"/>
              <a:buNone/>
              <a:defRPr sz="2400" b="0" i="0" u="none" strike="noStrike" cap="none">
                <a:solidFill>
                  <a:schemeClr val="accent3"/>
                </a:solidFill>
                <a:latin typeface="Arial"/>
                <a:ea typeface="Arial"/>
                <a:cs typeface="Arial"/>
                <a:sym typeface="Arial"/>
              </a:defRPr>
            </a:lvl8pPr>
            <a:lvl9pPr marR="0" lvl="8" algn="ctr" rtl="0">
              <a:lnSpc>
                <a:spcPct val="100000"/>
              </a:lnSpc>
              <a:spcBef>
                <a:spcPts val="0"/>
              </a:spcBef>
              <a:spcAft>
                <a:spcPts val="0"/>
              </a:spcAft>
              <a:buClr>
                <a:schemeClr val="accent3"/>
              </a:buClr>
              <a:buSzPts val="2400"/>
              <a:buFont typeface="Arial"/>
              <a:buNone/>
              <a:defRPr sz="2400" b="0" i="0" u="none" strike="noStrike" cap="none">
                <a:solidFill>
                  <a:schemeClr val="accent3"/>
                </a:solidFill>
                <a:latin typeface="Arial"/>
                <a:ea typeface="Arial"/>
                <a:cs typeface="Arial"/>
                <a:sym typeface="Arial"/>
              </a:defRPr>
            </a:lvl9pPr>
          </a:lstStyle>
          <a:p>
            <a:r>
              <a:rPr lang="id-ID" dirty="0"/>
              <a:t>CLASS STRUGGLE</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252"/>
        <p:cNvGrpSpPr/>
        <p:nvPr/>
      </p:nvGrpSpPr>
      <p:grpSpPr>
        <a:xfrm>
          <a:off x="0" y="0"/>
          <a:ext cx="0" cy="0"/>
          <a:chOff x="0" y="0"/>
          <a:chExt cx="0" cy="0"/>
        </a:xfrm>
      </p:grpSpPr>
      <p:sp>
        <p:nvSpPr>
          <p:cNvPr id="1253" name="Google Shape;1253;p58"/>
          <p:cNvSpPr txBox="1">
            <a:spLocks noGrp="1"/>
          </p:cNvSpPr>
          <p:nvPr>
            <p:ph type="title"/>
          </p:nvPr>
        </p:nvSpPr>
        <p:spPr>
          <a:xfrm rot="-5400000">
            <a:off x="-3003200" y="2351100"/>
            <a:ext cx="6912600" cy="4413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id-ID" sz="2000" dirty="0"/>
              <a:t>THEORY OF CLASS STRUGGLE BY KARL MARX</a:t>
            </a:r>
            <a:endParaRPr sz="2000" dirty="0"/>
          </a:p>
        </p:txBody>
      </p:sp>
      <p:sp>
        <p:nvSpPr>
          <p:cNvPr id="1254" name="Google Shape;1254;p58"/>
          <p:cNvSpPr txBox="1">
            <a:spLocks noGrp="1"/>
          </p:cNvSpPr>
          <p:nvPr>
            <p:ph type="title" idx="2"/>
          </p:nvPr>
        </p:nvSpPr>
        <p:spPr>
          <a:xfrm>
            <a:off x="2498875" y="1078025"/>
            <a:ext cx="2513100" cy="4557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id-ID" dirty="0"/>
              <a:t>PRODUCT AND WORK </a:t>
            </a:r>
          </a:p>
        </p:txBody>
      </p:sp>
      <p:sp>
        <p:nvSpPr>
          <p:cNvPr id="1255" name="Google Shape;1255;p58"/>
          <p:cNvSpPr txBox="1">
            <a:spLocks noGrp="1"/>
          </p:cNvSpPr>
          <p:nvPr>
            <p:ph type="subTitle" idx="1"/>
          </p:nvPr>
        </p:nvSpPr>
        <p:spPr>
          <a:xfrm>
            <a:off x="2498874" y="1533727"/>
            <a:ext cx="5773255" cy="618900"/>
          </a:xfrm>
          <a:prstGeom prst="rect">
            <a:avLst/>
          </a:prstGeom>
        </p:spPr>
        <p:txBody>
          <a:bodyPr spcFirstLastPara="1" wrap="square" lIns="91425" tIns="91425" rIns="91425" bIns="91425" anchor="t" anchorCtr="0">
            <a:noAutofit/>
          </a:bodyPr>
          <a:lstStyle/>
          <a:p>
            <a:pPr marL="0" lvl="0" indent="0"/>
            <a:r>
              <a:rPr lang="en-US" dirty="0"/>
              <a:t>Marx believed that “production,” or work, was the thing that gave life material meaning.</a:t>
            </a:r>
            <a:endParaRPr dirty="0"/>
          </a:p>
        </p:txBody>
      </p:sp>
      <p:sp>
        <p:nvSpPr>
          <p:cNvPr id="1258" name="Google Shape;1258;p58"/>
          <p:cNvSpPr txBox="1">
            <a:spLocks noGrp="1"/>
          </p:cNvSpPr>
          <p:nvPr>
            <p:ph type="title" idx="5"/>
          </p:nvPr>
        </p:nvSpPr>
        <p:spPr>
          <a:xfrm>
            <a:off x="2498874" y="3143275"/>
            <a:ext cx="3253339" cy="4557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id-ID" dirty="0"/>
              <a:t>HUMAN IS SOCIAL ANIMAL</a:t>
            </a:r>
            <a:endParaRPr dirty="0"/>
          </a:p>
        </p:txBody>
      </p:sp>
      <p:sp>
        <p:nvSpPr>
          <p:cNvPr id="1259" name="Google Shape;1259;p58"/>
          <p:cNvSpPr txBox="1">
            <a:spLocks noGrp="1"/>
          </p:cNvSpPr>
          <p:nvPr>
            <p:ph type="subTitle" idx="6"/>
          </p:nvPr>
        </p:nvSpPr>
        <p:spPr>
          <a:xfrm>
            <a:off x="2498874" y="3598977"/>
            <a:ext cx="5581751" cy="618900"/>
          </a:xfrm>
          <a:prstGeom prst="rect">
            <a:avLst/>
          </a:prstGeom>
        </p:spPr>
        <p:txBody>
          <a:bodyPr spcFirstLastPara="1" wrap="square" lIns="91425" tIns="91425" rIns="91425" bIns="91425" anchor="t" anchorCtr="0">
            <a:noAutofit/>
          </a:bodyPr>
          <a:lstStyle/>
          <a:p>
            <a:pPr marL="0" lvl="0" indent="0"/>
            <a:r>
              <a:rPr lang="en-US" dirty="0"/>
              <a:t>we are by nature social animals. We work together, we collaborate, we are more efficient when we share resources.</a:t>
            </a:r>
            <a:endParaRPr dirty="0"/>
          </a:p>
        </p:txBody>
      </p:sp>
      <p:sp>
        <p:nvSpPr>
          <p:cNvPr id="1260" name="Google Shape;1260;p58"/>
          <p:cNvSpPr/>
          <p:nvPr/>
        </p:nvSpPr>
        <p:spPr>
          <a:xfrm rot="5898936">
            <a:off x="1611512" y="1112680"/>
            <a:ext cx="935727" cy="720117"/>
          </a:xfrm>
          <a:custGeom>
            <a:avLst/>
            <a:gdLst/>
            <a:ahLst/>
            <a:cxnLst/>
            <a:rect l="l" t="t" r="r" b="b"/>
            <a:pathLst>
              <a:path w="2741" h="1735" extrusionOk="0">
                <a:moveTo>
                  <a:pt x="536" y="0"/>
                </a:moveTo>
                <a:cubicBezTo>
                  <a:pt x="487" y="0"/>
                  <a:pt x="438" y="7"/>
                  <a:pt x="395" y="32"/>
                </a:cubicBezTo>
                <a:cubicBezTo>
                  <a:pt x="342" y="64"/>
                  <a:pt x="309" y="121"/>
                  <a:pt x="278" y="175"/>
                </a:cubicBezTo>
                <a:cubicBezTo>
                  <a:pt x="142" y="415"/>
                  <a:pt x="0" y="684"/>
                  <a:pt x="59" y="954"/>
                </a:cubicBezTo>
                <a:cubicBezTo>
                  <a:pt x="169" y="1473"/>
                  <a:pt x="784" y="1734"/>
                  <a:pt x="1391" y="1734"/>
                </a:cubicBezTo>
                <a:cubicBezTo>
                  <a:pt x="1921" y="1734"/>
                  <a:pt x="2444" y="1536"/>
                  <a:pt x="2621" y="1136"/>
                </a:cubicBezTo>
                <a:cubicBezTo>
                  <a:pt x="2626" y="1126"/>
                  <a:pt x="2630" y="1116"/>
                  <a:pt x="2634" y="1106"/>
                </a:cubicBezTo>
                <a:cubicBezTo>
                  <a:pt x="2740" y="826"/>
                  <a:pt x="2634" y="463"/>
                  <a:pt x="2364" y="335"/>
                </a:cubicBezTo>
                <a:cubicBezTo>
                  <a:pt x="1764" y="52"/>
                  <a:pt x="1270" y="45"/>
                  <a:pt x="607" y="4"/>
                </a:cubicBezTo>
                <a:cubicBezTo>
                  <a:pt x="584" y="2"/>
                  <a:pt x="560" y="0"/>
                  <a:pt x="536" y="0"/>
                </a:cubicBezTo>
                <a:close/>
              </a:path>
            </a:pathLst>
          </a:custGeom>
          <a:solidFill>
            <a:srgbClr val="E1A10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dirty="0">
              <a:ln>
                <a:noFill/>
              </a:ln>
              <a:solidFill>
                <a:srgbClr val="000000"/>
              </a:solidFill>
              <a:effectLst/>
              <a:uLnTx/>
              <a:uFillTx/>
              <a:latin typeface="Arial"/>
              <a:cs typeface="Arial"/>
              <a:sym typeface="Arial"/>
            </a:endParaRPr>
          </a:p>
        </p:txBody>
      </p:sp>
      <p:sp>
        <p:nvSpPr>
          <p:cNvPr id="1261" name="Google Shape;1261;p58"/>
          <p:cNvSpPr/>
          <p:nvPr/>
        </p:nvSpPr>
        <p:spPr>
          <a:xfrm rot="-4628903" flipH="1">
            <a:off x="1611514" y="3248781"/>
            <a:ext cx="935728" cy="720116"/>
          </a:xfrm>
          <a:custGeom>
            <a:avLst/>
            <a:gdLst/>
            <a:ahLst/>
            <a:cxnLst/>
            <a:rect l="l" t="t" r="r" b="b"/>
            <a:pathLst>
              <a:path w="2741" h="1735" extrusionOk="0">
                <a:moveTo>
                  <a:pt x="536" y="0"/>
                </a:moveTo>
                <a:cubicBezTo>
                  <a:pt x="487" y="0"/>
                  <a:pt x="438" y="7"/>
                  <a:pt x="395" y="32"/>
                </a:cubicBezTo>
                <a:cubicBezTo>
                  <a:pt x="342" y="64"/>
                  <a:pt x="309" y="121"/>
                  <a:pt x="278" y="175"/>
                </a:cubicBezTo>
                <a:cubicBezTo>
                  <a:pt x="142" y="415"/>
                  <a:pt x="0" y="684"/>
                  <a:pt x="59" y="954"/>
                </a:cubicBezTo>
                <a:cubicBezTo>
                  <a:pt x="169" y="1473"/>
                  <a:pt x="784" y="1734"/>
                  <a:pt x="1391" y="1734"/>
                </a:cubicBezTo>
                <a:cubicBezTo>
                  <a:pt x="1921" y="1734"/>
                  <a:pt x="2444" y="1536"/>
                  <a:pt x="2621" y="1136"/>
                </a:cubicBezTo>
                <a:cubicBezTo>
                  <a:pt x="2626" y="1126"/>
                  <a:pt x="2630" y="1116"/>
                  <a:pt x="2634" y="1106"/>
                </a:cubicBezTo>
                <a:cubicBezTo>
                  <a:pt x="2740" y="826"/>
                  <a:pt x="2634" y="463"/>
                  <a:pt x="2364" y="335"/>
                </a:cubicBezTo>
                <a:cubicBezTo>
                  <a:pt x="1764" y="52"/>
                  <a:pt x="1270" y="45"/>
                  <a:pt x="607" y="4"/>
                </a:cubicBezTo>
                <a:cubicBezTo>
                  <a:pt x="584" y="2"/>
                  <a:pt x="560" y="0"/>
                  <a:pt x="536" y="0"/>
                </a:cubicBezTo>
                <a:close/>
              </a:path>
            </a:pathLst>
          </a:custGeom>
          <a:solidFill>
            <a:srgbClr val="E1A10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dirty="0">
              <a:ln>
                <a:noFill/>
              </a:ln>
              <a:solidFill>
                <a:srgbClr val="000000"/>
              </a:solidFill>
              <a:effectLst/>
              <a:uLnTx/>
              <a:uFillTx/>
              <a:latin typeface="Arial"/>
              <a:cs typeface="Arial"/>
              <a:sym typeface="Arial"/>
            </a:endParaRPr>
          </a:p>
        </p:txBody>
      </p:sp>
      <p:grpSp>
        <p:nvGrpSpPr>
          <p:cNvPr id="1263" name="Google Shape;1263;p58"/>
          <p:cNvGrpSpPr/>
          <p:nvPr/>
        </p:nvGrpSpPr>
        <p:grpSpPr>
          <a:xfrm>
            <a:off x="7610404" y="2416347"/>
            <a:ext cx="366530" cy="310826"/>
            <a:chOff x="2661459" y="2015001"/>
            <a:chExt cx="322508" cy="273494"/>
          </a:xfrm>
        </p:grpSpPr>
        <p:sp>
          <p:nvSpPr>
            <p:cNvPr id="1264" name="Google Shape;1264;p58"/>
            <p:cNvSpPr/>
            <p:nvPr/>
          </p:nvSpPr>
          <p:spPr>
            <a:xfrm>
              <a:off x="2661459" y="2028878"/>
              <a:ext cx="322508" cy="259617"/>
            </a:xfrm>
            <a:custGeom>
              <a:avLst/>
              <a:gdLst/>
              <a:ahLst/>
              <a:cxnLst/>
              <a:rect l="l" t="t" r="r" b="b"/>
              <a:pathLst>
                <a:path w="10133" h="8157" extrusionOk="0">
                  <a:moveTo>
                    <a:pt x="6156" y="2227"/>
                  </a:moveTo>
                  <a:lnTo>
                    <a:pt x="6966" y="2489"/>
                  </a:lnTo>
                  <a:cubicBezTo>
                    <a:pt x="6975" y="2492"/>
                    <a:pt x="6987" y="2494"/>
                    <a:pt x="6999" y="2494"/>
                  </a:cubicBezTo>
                  <a:cubicBezTo>
                    <a:pt x="7032" y="2494"/>
                    <a:pt x="7071" y="2483"/>
                    <a:pt x="7097" y="2465"/>
                  </a:cubicBezTo>
                  <a:lnTo>
                    <a:pt x="7347" y="2263"/>
                  </a:lnTo>
                  <a:lnTo>
                    <a:pt x="9121" y="4585"/>
                  </a:lnTo>
                  <a:lnTo>
                    <a:pt x="8847" y="4799"/>
                  </a:lnTo>
                  <a:cubicBezTo>
                    <a:pt x="8835" y="4787"/>
                    <a:pt x="8811" y="4763"/>
                    <a:pt x="8799" y="4763"/>
                  </a:cubicBezTo>
                  <a:lnTo>
                    <a:pt x="5728" y="3096"/>
                  </a:lnTo>
                  <a:lnTo>
                    <a:pt x="5847" y="2918"/>
                  </a:lnTo>
                  <a:cubicBezTo>
                    <a:pt x="5894" y="2846"/>
                    <a:pt x="5859" y="2763"/>
                    <a:pt x="5799" y="2715"/>
                  </a:cubicBezTo>
                  <a:cubicBezTo>
                    <a:pt x="5776" y="2700"/>
                    <a:pt x="5750" y="2693"/>
                    <a:pt x="5725" y="2693"/>
                  </a:cubicBezTo>
                  <a:cubicBezTo>
                    <a:pt x="5672" y="2693"/>
                    <a:pt x="5621" y="2723"/>
                    <a:pt x="5597" y="2763"/>
                  </a:cubicBezTo>
                  <a:lnTo>
                    <a:pt x="5263" y="3263"/>
                  </a:lnTo>
                  <a:cubicBezTo>
                    <a:pt x="5251" y="3299"/>
                    <a:pt x="5240" y="3311"/>
                    <a:pt x="5240" y="3335"/>
                  </a:cubicBezTo>
                  <a:lnTo>
                    <a:pt x="5240" y="4609"/>
                  </a:lnTo>
                  <a:cubicBezTo>
                    <a:pt x="5240" y="4870"/>
                    <a:pt x="5013" y="5085"/>
                    <a:pt x="4763" y="5085"/>
                  </a:cubicBezTo>
                  <a:cubicBezTo>
                    <a:pt x="4489" y="5085"/>
                    <a:pt x="4287" y="4859"/>
                    <a:pt x="4287" y="4609"/>
                  </a:cubicBezTo>
                  <a:lnTo>
                    <a:pt x="4287" y="3358"/>
                  </a:lnTo>
                  <a:lnTo>
                    <a:pt x="4561" y="2227"/>
                  </a:lnTo>
                  <a:close/>
                  <a:moveTo>
                    <a:pt x="2620" y="1727"/>
                  </a:moveTo>
                  <a:lnTo>
                    <a:pt x="2858" y="1870"/>
                  </a:lnTo>
                  <a:lnTo>
                    <a:pt x="906" y="5228"/>
                  </a:lnTo>
                  <a:lnTo>
                    <a:pt x="668" y="5097"/>
                  </a:lnTo>
                  <a:lnTo>
                    <a:pt x="2620" y="1727"/>
                  </a:lnTo>
                  <a:close/>
                  <a:moveTo>
                    <a:pt x="3108" y="4656"/>
                  </a:moveTo>
                  <a:cubicBezTo>
                    <a:pt x="3215" y="4656"/>
                    <a:pt x="3299" y="4704"/>
                    <a:pt x="3358" y="4799"/>
                  </a:cubicBezTo>
                  <a:cubicBezTo>
                    <a:pt x="3465" y="4942"/>
                    <a:pt x="3442" y="5156"/>
                    <a:pt x="3287" y="5251"/>
                  </a:cubicBezTo>
                  <a:lnTo>
                    <a:pt x="2263" y="6013"/>
                  </a:lnTo>
                  <a:cubicBezTo>
                    <a:pt x="2200" y="6057"/>
                    <a:pt x="2130" y="6079"/>
                    <a:pt x="2062" y="6079"/>
                  </a:cubicBezTo>
                  <a:cubicBezTo>
                    <a:pt x="1964" y="6079"/>
                    <a:pt x="1869" y="6033"/>
                    <a:pt x="1799" y="5942"/>
                  </a:cubicBezTo>
                  <a:cubicBezTo>
                    <a:pt x="1691" y="5799"/>
                    <a:pt x="1727" y="5597"/>
                    <a:pt x="1870" y="5478"/>
                  </a:cubicBezTo>
                  <a:lnTo>
                    <a:pt x="2918" y="4716"/>
                  </a:lnTo>
                  <a:cubicBezTo>
                    <a:pt x="2977" y="4680"/>
                    <a:pt x="3037" y="4656"/>
                    <a:pt x="3108" y="4656"/>
                  </a:cubicBezTo>
                  <a:close/>
                  <a:moveTo>
                    <a:pt x="3739" y="5418"/>
                  </a:moveTo>
                  <a:cubicBezTo>
                    <a:pt x="3823" y="5418"/>
                    <a:pt x="3918" y="5478"/>
                    <a:pt x="3977" y="5549"/>
                  </a:cubicBezTo>
                  <a:cubicBezTo>
                    <a:pt x="4073" y="5704"/>
                    <a:pt x="4049" y="5906"/>
                    <a:pt x="3894" y="6013"/>
                  </a:cubicBezTo>
                  <a:lnTo>
                    <a:pt x="3084" y="6609"/>
                  </a:lnTo>
                  <a:cubicBezTo>
                    <a:pt x="3021" y="6653"/>
                    <a:pt x="2952" y="6675"/>
                    <a:pt x="2885" y="6675"/>
                  </a:cubicBezTo>
                  <a:cubicBezTo>
                    <a:pt x="2788" y="6675"/>
                    <a:pt x="2695" y="6629"/>
                    <a:pt x="2632" y="6537"/>
                  </a:cubicBezTo>
                  <a:cubicBezTo>
                    <a:pt x="2525" y="6394"/>
                    <a:pt x="2561" y="6180"/>
                    <a:pt x="2703" y="6073"/>
                  </a:cubicBezTo>
                  <a:lnTo>
                    <a:pt x="3489" y="5513"/>
                  </a:lnTo>
                  <a:cubicBezTo>
                    <a:pt x="3525" y="5490"/>
                    <a:pt x="3549" y="5466"/>
                    <a:pt x="3585" y="5454"/>
                  </a:cubicBezTo>
                  <a:cubicBezTo>
                    <a:pt x="3632" y="5430"/>
                    <a:pt x="3680" y="5418"/>
                    <a:pt x="3739" y="5418"/>
                  </a:cubicBezTo>
                  <a:close/>
                  <a:moveTo>
                    <a:pt x="4269" y="6177"/>
                  </a:moveTo>
                  <a:cubicBezTo>
                    <a:pt x="4367" y="6177"/>
                    <a:pt x="4461" y="6221"/>
                    <a:pt x="4525" y="6299"/>
                  </a:cubicBezTo>
                  <a:cubicBezTo>
                    <a:pt x="4632" y="6442"/>
                    <a:pt x="4597" y="6656"/>
                    <a:pt x="4454" y="6764"/>
                  </a:cubicBezTo>
                  <a:lnTo>
                    <a:pt x="3882" y="7192"/>
                  </a:lnTo>
                  <a:cubicBezTo>
                    <a:pt x="3823" y="7232"/>
                    <a:pt x="3747" y="7255"/>
                    <a:pt x="3683" y="7255"/>
                  </a:cubicBezTo>
                  <a:cubicBezTo>
                    <a:pt x="3669" y="7255"/>
                    <a:pt x="3656" y="7254"/>
                    <a:pt x="3644" y="7252"/>
                  </a:cubicBezTo>
                  <a:cubicBezTo>
                    <a:pt x="3549" y="7240"/>
                    <a:pt x="3477" y="7192"/>
                    <a:pt x="3442" y="7121"/>
                  </a:cubicBezTo>
                  <a:cubicBezTo>
                    <a:pt x="3335" y="6966"/>
                    <a:pt x="3358" y="6775"/>
                    <a:pt x="3513" y="6656"/>
                  </a:cubicBezTo>
                  <a:lnTo>
                    <a:pt x="4061" y="6252"/>
                  </a:lnTo>
                  <a:lnTo>
                    <a:pt x="4073" y="6240"/>
                  </a:lnTo>
                  <a:cubicBezTo>
                    <a:pt x="4135" y="6197"/>
                    <a:pt x="4203" y="6177"/>
                    <a:pt x="4269" y="6177"/>
                  </a:cubicBezTo>
                  <a:close/>
                  <a:moveTo>
                    <a:pt x="2799" y="2549"/>
                  </a:moveTo>
                  <a:lnTo>
                    <a:pt x="3061" y="2715"/>
                  </a:lnTo>
                  <a:cubicBezTo>
                    <a:pt x="3086" y="2724"/>
                    <a:pt x="3105" y="2732"/>
                    <a:pt x="3127" y="2732"/>
                  </a:cubicBezTo>
                  <a:cubicBezTo>
                    <a:pt x="3136" y="2732"/>
                    <a:pt x="3145" y="2731"/>
                    <a:pt x="3156" y="2727"/>
                  </a:cubicBezTo>
                  <a:lnTo>
                    <a:pt x="3858" y="2656"/>
                  </a:lnTo>
                  <a:lnTo>
                    <a:pt x="4108" y="2751"/>
                  </a:lnTo>
                  <a:lnTo>
                    <a:pt x="3954" y="3335"/>
                  </a:lnTo>
                  <a:lnTo>
                    <a:pt x="3954" y="3370"/>
                  </a:lnTo>
                  <a:lnTo>
                    <a:pt x="3954" y="4632"/>
                  </a:lnTo>
                  <a:cubicBezTo>
                    <a:pt x="3954" y="5061"/>
                    <a:pt x="4299" y="5406"/>
                    <a:pt x="4728" y="5406"/>
                  </a:cubicBezTo>
                  <a:cubicBezTo>
                    <a:pt x="5168" y="5406"/>
                    <a:pt x="5501" y="5061"/>
                    <a:pt x="5501" y="4632"/>
                  </a:cubicBezTo>
                  <a:lnTo>
                    <a:pt x="5501" y="3406"/>
                  </a:lnTo>
                  <a:lnTo>
                    <a:pt x="5537" y="3370"/>
                  </a:lnTo>
                  <a:lnTo>
                    <a:pt x="8621" y="5049"/>
                  </a:lnTo>
                  <a:cubicBezTo>
                    <a:pt x="8811" y="5109"/>
                    <a:pt x="8871" y="5299"/>
                    <a:pt x="8776" y="5466"/>
                  </a:cubicBezTo>
                  <a:cubicBezTo>
                    <a:pt x="8718" y="5573"/>
                    <a:pt x="8609" y="5634"/>
                    <a:pt x="8492" y="5634"/>
                  </a:cubicBezTo>
                  <a:cubicBezTo>
                    <a:pt x="8440" y="5634"/>
                    <a:pt x="8386" y="5622"/>
                    <a:pt x="8335" y="5597"/>
                  </a:cubicBezTo>
                  <a:lnTo>
                    <a:pt x="6621" y="4656"/>
                  </a:lnTo>
                  <a:cubicBezTo>
                    <a:pt x="6599" y="4645"/>
                    <a:pt x="6574" y="4640"/>
                    <a:pt x="6550" y="4640"/>
                  </a:cubicBezTo>
                  <a:cubicBezTo>
                    <a:pt x="6497" y="4640"/>
                    <a:pt x="6447" y="4666"/>
                    <a:pt x="6430" y="4716"/>
                  </a:cubicBezTo>
                  <a:cubicBezTo>
                    <a:pt x="6383" y="4799"/>
                    <a:pt x="6418" y="4882"/>
                    <a:pt x="6490" y="4918"/>
                  </a:cubicBezTo>
                  <a:lnTo>
                    <a:pt x="7918" y="5692"/>
                  </a:lnTo>
                  <a:cubicBezTo>
                    <a:pt x="8085" y="5775"/>
                    <a:pt x="8145" y="5966"/>
                    <a:pt x="8049" y="6133"/>
                  </a:cubicBezTo>
                  <a:cubicBezTo>
                    <a:pt x="7985" y="6245"/>
                    <a:pt x="7877" y="6309"/>
                    <a:pt x="7766" y="6309"/>
                  </a:cubicBezTo>
                  <a:cubicBezTo>
                    <a:pt x="7713" y="6309"/>
                    <a:pt x="7659" y="6294"/>
                    <a:pt x="7609" y="6263"/>
                  </a:cubicBezTo>
                  <a:lnTo>
                    <a:pt x="6144" y="5478"/>
                  </a:lnTo>
                  <a:cubicBezTo>
                    <a:pt x="6122" y="5463"/>
                    <a:pt x="6097" y="5456"/>
                    <a:pt x="6073" y="5456"/>
                  </a:cubicBezTo>
                  <a:cubicBezTo>
                    <a:pt x="6020" y="5456"/>
                    <a:pt x="5970" y="5488"/>
                    <a:pt x="5954" y="5537"/>
                  </a:cubicBezTo>
                  <a:cubicBezTo>
                    <a:pt x="5906" y="5609"/>
                    <a:pt x="5942" y="5704"/>
                    <a:pt x="6013" y="5728"/>
                  </a:cubicBezTo>
                  <a:lnTo>
                    <a:pt x="7192" y="6371"/>
                  </a:lnTo>
                  <a:cubicBezTo>
                    <a:pt x="7347" y="6466"/>
                    <a:pt x="7395" y="6656"/>
                    <a:pt x="7323" y="6823"/>
                  </a:cubicBezTo>
                  <a:cubicBezTo>
                    <a:pt x="7255" y="6925"/>
                    <a:pt x="7139" y="6984"/>
                    <a:pt x="7018" y="6984"/>
                  </a:cubicBezTo>
                  <a:cubicBezTo>
                    <a:pt x="6969" y="6984"/>
                    <a:pt x="6919" y="6975"/>
                    <a:pt x="6871" y="6954"/>
                  </a:cubicBezTo>
                  <a:lnTo>
                    <a:pt x="5644" y="6287"/>
                  </a:lnTo>
                  <a:cubicBezTo>
                    <a:pt x="5616" y="6271"/>
                    <a:pt x="5587" y="6263"/>
                    <a:pt x="5560" y="6263"/>
                  </a:cubicBezTo>
                  <a:cubicBezTo>
                    <a:pt x="5509" y="6263"/>
                    <a:pt x="5465" y="6292"/>
                    <a:pt x="5442" y="6347"/>
                  </a:cubicBezTo>
                  <a:cubicBezTo>
                    <a:pt x="5406" y="6418"/>
                    <a:pt x="5430" y="6502"/>
                    <a:pt x="5501" y="6537"/>
                  </a:cubicBezTo>
                  <a:lnTo>
                    <a:pt x="6454" y="7061"/>
                  </a:lnTo>
                  <a:cubicBezTo>
                    <a:pt x="6609" y="7145"/>
                    <a:pt x="6668" y="7335"/>
                    <a:pt x="6597" y="7502"/>
                  </a:cubicBezTo>
                  <a:cubicBezTo>
                    <a:pt x="6531" y="7609"/>
                    <a:pt x="6419" y="7670"/>
                    <a:pt x="6301" y="7670"/>
                  </a:cubicBezTo>
                  <a:cubicBezTo>
                    <a:pt x="6249" y="7670"/>
                    <a:pt x="6196" y="7658"/>
                    <a:pt x="6144" y="7633"/>
                  </a:cubicBezTo>
                  <a:lnTo>
                    <a:pt x="5478" y="7264"/>
                  </a:lnTo>
                  <a:cubicBezTo>
                    <a:pt x="5478" y="7133"/>
                    <a:pt x="5430" y="7002"/>
                    <a:pt x="5347" y="6883"/>
                  </a:cubicBezTo>
                  <a:cubicBezTo>
                    <a:pt x="5228" y="6728"/>
                    <a:pt x="5061" y="6644"/>
                    <a:pt x="4882" y="6644"/>
                  </a:cubicBezTo>
                  <a:lnTo>
                    <a:pt x="4882" y="6597"/>
                  </a:lnTo>
                  <a:cubicBezTo>
                    <a:pt x="4906" y="6430"/>
                    <a:pt x="4870" y="6263"/>
                    <a:pt x="4763" y="6133"/>
                  </a:cubicBezTo>
                  <a:cubicBezTo>
                    <a:pt x="4644" y="5990"/>
                    <a:pt x="4478" y="5894"/>
                    <a:pt x="4299" y="5894"/>
                  </a:cubicBezTo>
                  <a:lnTo>
                    <a:pt x="4299" y="5847"/>
                  </a:lnTo>
                  <a:cubicBezTo>
                    <a:pt x="4335" y="5692"/>
                    <a:pt x="4287" y="5525"/>
                    <a:pt x="4180" y="5394"/>
                  </a:cubicBezTo>
                  <a:cubicBezTo>
                    <a:pt x="4061" y="5240"/>
                    <a:pt x="3894" y="5156"/>
                    <a:pt x="3716" y="5156"/>
                  </a:cubicBezTo>
                  <a:lnTo>
                    <a:pt x="3716" y="5109"/>
                  </a:lnTo>
                  <a:cubicBezTo>
                    <a:pt x="3751" y="4942"/>
                    <a:pt x="3704" y="4775"/>
                    <a:pt x="3596" y="4644"/>
                  </a:cubicBezTo>
                  <a:cubicBezTo>
                    <a:pt x="3476" y="4488"/>
                    <a:pt x="3297" y="4404"/>
                    <a:pt x="3111" y="4404"/>
                  </a:cubicBezTo>
                  <a:cubicBezTo>
                    <a:pt x="2984" y="4404"/>
                    <a:pt x="2855" y="4443"/>
                    <a:pt x="2739" y="4525"/>
                  </a:cubicBezTo>
                  <a:lnTo>
                    <a:pt x="1715" y="5275"/>
                  </a:lnTo>
                  <a:lnTo>
                    <a:pt x="1334" y="5073"/>
                  </a:lnTo>
                  <a:lnTo>
                    <a:pt x="2799" y="2549"/>
                  </a:lnTo>
                  <a:close/>
                  <a:moveTo>
                    <a:pt x="4855" y="6920"/>
                  </a:moveTo>
                  <a:cubicBezTo>
                    <a:pt x="4953" y="6920"/>
                    <a:pt x="5045" y="6960"/>
                    <a:pt x="5109" y="7037"/>
                  </a:cubicBezTo>
                  <a:cubicBezTo>
                    <a:pt x="5168" y="7133"/>
                    <a:pt x="5192" y="7228"/>
                    <a:pt x="5180" y="7299"/>
                  </a:cubicBezTo>
                  <a:cubicBezTo>
                    <a:pt x="5168" y="7383"/>
                    <a:pt x="5120" y="7466"/>
                    <a:pt x="5049" y="7526"/>
                  </a:cubicBezTo>
                  <a:lnTo>
                    <a:pt x="4704" y="7776"/>
                  </a:lnTo>
                  <a:cubicBezTo>
                    <a:pt x="4643" y="7818"/>
                    <a:pt x="4574" y="7838"/>
                    <a:pt x="4507" y="7838"/>
                  </a:cubicBezTo>
                  <a:cubicBezTo>
                    <a:pt x="4404" y="7838"/>
                    <a:pt x="4304" y="7791"/>
                    <a:pt x="4239" y="7704"/>
                  </a:cubicBezTo>
                  <a:cubicBezTo>
                    <a:pt x="4132" y="7549"/>
                    <a:pt x="4168" y="7347"/>
                    <a:pt x="4311" y="7240"/>
                  </a:cubicBezTo>
                  <a:lnTo>
                    <a:pt x="4644" y="7002"/>
                  </a:lnTo>
                  <a:lnTo>
                    <a:pt x="4656" y="6978"/>
                  </a:lnTo>
                  <a:cubicBezTo>
                    <a:pt x="4719" y="6939"/>
                    <a:pt x="4788" y="6920"/>
                    <a:pt x="4855" y="6920"/>
                  </a:cubicBezTo>
                  <a:close/>
                  <a:moveTo>
                    <a:pt x="172" y="0"/>
                  </a:moveTo>
                  <a:cubicBezTo>
                    <a:pt x="121" y="0"/>
                    <a:pt x="72" y="29"/>
                    <a:pt x="48" y="84"/>
                  </a:cubicBezTo>
                  <a:cubicBezTo>
                    <a:pt x="1" y="156"/>
                    <a:pt x="25" y="239"/>
                    <a:pt x="108" y="287"/>
                  </a:cubicBezTo>
                  <a:lnTo>
                    <a:pt x="2346" y="1584"/>
                  </a:lnTo>
                  <a:lnTo>
                    <a:pt x="406" y="4942"/>
                  </a:lnTo>
                  <a:lnTo>
                    <a:pt x="251" y="4847"/>
                  </a:lnTo>
                  <a:cubicBezTo>
                    <a:pt x="226" y="4830"/>
                    <a:pt x="199" y="4822"/>
                    <a:pt x="172" y="4822"/>
                  </a:cubicBezTo>
                  <a:cubicBezTo>
                    <a:pt x="121" y="4822"/>
                    <a:pt x="72" y="4851"/>
                    <a:pt x="48" y="4906"/>
                  </a:cubicBezTo>
                  <a:cubicBezTo>
                    <a:pt x="1" y="4978"/>
                    <a:pt x="25" y="5061"/>
                    <a:pt x="108" y="5109"/>
                  </a:cubicBezTo>
                  <a:lnTo>
                    <a:pt x="894" y="5549"/>
                  </a:lnTo>
                  <a:cubicBezTo>
                    <a:pt x="919" y="5566"/>
                    <a:pt x="947" y="5574"/>
                    <a:pt x="975" y="5574"/>
                  </a:cubicBezTo>
                  <a:cubicBezTo>
                    <a:pt x="1025" y="5574"/>
                    <a:pt x="1073" y="5548"/>
                    <a:pt x="1096" y="5501"/>
                  </a:cubicBezTo>
                  <a:lnTo>
                    <a:pt x="1215" y="5299"/>
                  </a:lnTo>
                  <a:lnTo>
                    <a:pt x="1525" y="5466"/>
                  </a:lnTo>
                  <a:cubicBezTo>
                    <a:pt x="1430" y="5680"/>
                    <a:pt x="1441" y="5918"/>
                    <a:pt x="1572" y="6121"/>
                  </a:cubicBezTo>
                  <a:cubicBezTo>
                    <a:pt x="1691" y="6287"/>
                    <a:pt x="1882" y="6371"/>
                    <a:pt x="2084" y="6371"/>
                  </a:cubicBezTo>
                  <a:cubicBezTo>
                    <a:pt x="2144" y="6371"/>
                    <a:pt x="2215" y="6359"/>
                    <a:pt x="2275" y="6347"/>
                  </a:cubicBezTo>
                  <a:cubicBezTo>
                    <a:pt x="2275" y="6478"/>
                    <a:pt x="2322" y="6597"/>
                    <a:pt x="2394" y="6716"/>
                  </a:cubicBezTo>
                  <a:cubicBezTo>
                    <a:pt x="2513" y="6883"/>
                    <a:pt x="2703" y="6966"/>
                    <a:pt x="2882" y="6966"/>
                  </a:cubicBezTo>
                  <a:cubicBezTo>
                    <a:pt x="2942" y="6966"/>
                    <a:pt x="3013" y="6954"/>
                    <a:pt x="3073" y="6942"/>
                  </a:cubicBezTo>
                  <a:cubicBezTo>
                    <a:pt x="3073" y="7061"/>
                    <a:pt x="3120" y="7192"/>
                    <a:pt x="3192" y="7299"/>
                  </a:cubicBezTo>
                  <a:cubicBezTo>
                    <a:pt x="3299" y="7430"/>
                    <a:pt x="3430" y="7514"/>
                    <a:pt x="3596" y="7549"/>
                  </a:cubicBezTo>
                  <a:cubicBezTo>
                    <a:pt x="3632" y="7549"/>
                    <a:pt x="3656" y="7561"/>
                    <a:pt x="3704" y="7561"/>
                  </a:cubicBezTo>
                  <a:cubicBezTo>
                    <a:pt x="3763" y="7561"/>
                    <a:pt x="3835" y="7549"/>
                    <a:pt x="3894" y="7537"/>
                  </a:cubicBezTo>
                  <a:cubicBezTo>
                    <a:pt x="3894" y="7668"/>
                    <a:pt x="3942" y="7787"/>
                    <a:pt x="4013" y="7895"/>
                  </a:cubicBezTo>
                  <a:cubicBezTo>
                    <a:pt x="4120" y="8026"/>
                    <a:pt x="4251" y="8109"/>
                    <a:pt x="4418" y="8145"/>
                  </a:cubicBezTo>
                  <a:cubicBezTo>
                    <a:pt x="4442" y="8145"/>
                    <a:pt x="4478" y="8157"/>
                    <a:pt x="4525" y="8157"/>
                  </a:cubicBezTo>
                  <a:cubicBezTo>
                    <a:pt x="4656" y="8157"/>
                    <a:pt x="4775" y="8109"/>
                    <a:pt x="4882" y="8037"/>
                  </a:cubicBezTo>
                  <a:lnTo>
                    <a:pt x="5216" y="7787"/>
                  </a:lnTo>
                  <a:cubicBezTo>
                    <a:pt x="5299" y="7728"/>
                    <a:pt x="5359" y="7668"/>
                    <a:pt x="5394" y="7597"/>
                  </a:cubicBezTo>
                  <a:lnTo>
                    <a:pt x="6013" y="7918"/>
                  </a:lnTo>
                  <a:cubicBezTo>
                    <a:pt x="6097" y="7966"/>
                    <a:pt x="6204" y="7990"/>
                    <a:pt x="6311" y="7990"/>
                  </a:cubicBezTo>
                  <a:cubicBezTo>
                    <a:pt x="6371" y="7990"/>
                    <a:pt x="6430" y="7978"/>
                    <a:pt x="6490" y="7966"/>
                  </a:cubicBezTo>
                  <a:cubicBezTo>
                    <a:pt x="6644" y="7918"/>
                    <a:pt x="6787" y="7811"/>
                    <a:pt x="6859" y="7668"/>
                  </a:cubicBezTo>
                  <a:cubicBezTo>
                    <a:pt x="6918" y="7549"/>
                    <a:pt x="6942" y="7430"/>
                    <a:pt x="6930" y="7299"/>
                  </a:cubicBezTo>
                  <a:cubicBezTo>
                    <a:pt x="6966" y="7299"/>
                    <a:pt x="7002" y="7311"/>
                    <a:pt x="7049" y="7311"/>
                  </a:cubicBezTo>
                  <a:cubicBezTo>
                    <a:pt x="7275" y="7311"/>
                    <a:pt x="7478" y="7192"/>
                    <a:pt x="7597" y="6990"/>
                  </a:cubicBezTo>
                  <a:cubicBezTo>
                    <a:pt x="7656" y="6871"/>
                    <a:pt x="7692" y="6740"/>
                    <a:pt x="7680" y="6609"/>
                  </a:cubicBezTo>
                  <a:cubicBezTo>
                    <a:pt x="7716" y="6609"/>
                    <a:pt x="7752" y="6633"/>
                    <a:pt x="7799" y="6633"/>
                  </a:cubicBezTo>
                  <a:cubicBezTo>
                    <a:pt x="8014" y="6633"/>
                    <a:pt x="8228" y="6514"/>
                    <a:pt x="8347" y="6299"/>
                  </a:cubicBezTo>
                  <a:cubicBezTo>
                    <a:pt x="8407" y="6180"/>
                    <a:pt x="8430" y="6061"/>
                    <a:pt x="8418" y="5930"/>
                  </a:cubicBezTo>
                  <a:cubicBezTo>
                    <a:pt x="8454" y="5930"/>
                    <a:pt x="8490" y="5942"/>
                    <a:pt x="8538" y="5942"/>
                  </a:cubicBezTo>
                  <a:cubicBezTo>
                    <a:pt x="8597" y="5942"/>
                    <a:pt x="8657" y="5930"/>
                    <a:pt x="8716" y="5918"/>
                  </a:cubicBezTo>
                  <a:cubicBezTo>
                    <a:pt x="8883" y="5871"/>
                    <a:pt x="9014" y="5763"/>
                    <a:pt x="9085" y="5621"/>
                  </a:cubicBezTo>
                  <a:cubicBezTo>
                    <a:pt x="9169" y="5466"/>
                    <a:pt x="9192" y="5299"/>
                    <a:pt x="9133" y="5144"/>
                  </a:cubicBezTo>
                  <a:cubicBezTo>
                    <a:pt x="9121" y="5097"/>
                    <a:pt x="9109" y="5061"/>
                    <a:pt x="9085" y="5037"/>
                  </a:cubicBezTo>
                  <a:lnTo>
                    <a:pt x="9347" y="4859"/>
                  </a:lnTo>
                  <a:lnTo>
                    <a:pt x="9478" y="5037"/>
                  </a:lnTo>
                  <a:cubicBezTo>
                    <a:pt x="9506" y="5072"/>
                    <a:pt x="9550" y="5090"/>
                    <a:pt x="9593" y="5090"/>
                  </a:cubicBezTo>
                  <a:cubicBezTo>
                    <a:pt x="9625" y="5090"/>
                    <a:pt x="9656" y="5081"/>
                    <a:pt x="9681" y="5061"/>
                  </a:cubicBezTo>
                  <a:lnTo>
                    <a:pt x="10085" y="4739"/>
                  </a:lnTo>
                  <a:cubicBezTo>
                    <a:pt x="10121" y="4668"/>
                    <a:pt x="10133" y="4573"/>
                    <a:pt x="10085" y="4513"/>
                  </a:cubicBezTo>
                  <a:cubicBezTo>
                    <a:pt x="10065" y="4479"/>
                    <a:pt x="10019" y="4460"/>
                    <a:pt x="9974" y="4460"/>
                  </a:cubicBezTo>
                  <a:cubicBezTo>
                    <a:pt x="9941" y="4460"/>
                    <a:pt x="9908" y="4470"/>
                    <a:pt x="9883" y="4489"/>
                  </a:cubicBezTo>
                  <a:lnTo>
                    <a:pt x="9585" y="4704"/>
                  </a:lnTo>
                  <a:lnTo>
                    <a:pt x="7252" y="1644"/>
                  </a:lnTo>
                  <a:lnTo>
                    <a:pt x="8585" y="775"/>
                  </a:lnTo>
                  <a:cubicBezTo>
                    <a:pt x="8657" y="739"/>
                    <a:pt x="8680" y="644"/>
                    <a:pt x="8633" y="572"/>
                  </a:cubicBezTo>
                  <a:cubicBezTo>
                    <a:pt x="8602" y="526"/>
                    <a:pt x="8556" y="500"/>
                    <a:pt x="8505" y="500"/>
                  </a:cubicBezTo>
                  <a:cubicBezTo>
                    <a:pt x="8478" y="500"/>
                    <a:pt x="8448" y="508"/>
                    <a:pt x="8418" y="525"/>
                  </a:cubicBezTo>
                  <a:lnTo>
                    <a:pt x="6954" y="1477"/>
                  </a:lnTo>
                  <a:cubicBezTo>
                    <a:pt x="6871" y="1525"/>
                    <a:pt x="6859" y="1632"/>
                    <a:pt x="6906" y="1680"/>
                  </a:cubicBezTo>
                  <a:lnTo>
                    <a:pt x="7168" y="2037"/>
                  </a:lnTo>
                  <a:lnTo>
                    <a:pt x="6978" y="2192"/>
                  </a:lnTo>
                  <a:lnTo>
                    <a:pt x="6216" y="1942"/>
                  </a:lnTo>
                  <a:cubicBezTo>
                    <a:pt x="6204" y="1942"/>
                    <a:pt x="6192" y="1918"/>
                    <a:pt x="6180" y="1918"/>
                  </a:cubicBezTo>
                  <a:lnTo>
                    <a:pt x="4430" y="1918"/>
                  </a:lnTo>
                  <a:cubicBezTo>
                    <a:pt x="4358" y="1918"/>
                    <a:pt x="4299" y="1965"/>
                    <a:pt x="4287" y="2037"/>
                  </a:cubicBezTo>
                  <a:lnTo>
                    <a:pt x="4180" y="2430"/>
                  </a:lnTo>
                  <a:lnTo>
                    <a:pt x="3930" y="2323"/>
                  </a:lnTo>
                  <a:cubicBezTo>
                    <a:pt x="3894" y="2311"/>
                    <a:pt x="3882" y="2311"/>
                    <a:pt x="3846" y="2311"/>
                  </a:cubicBezTo>
                  <a:lnTo>
                    <a:pt x="3168" y="2382"/>
                  </a:lnTo>
                  <a:lnTo>
                    <a:pt x="2930" y="2251"/>
                  </a:lnTo>
                  <a:lnTo>
                    <a:pt x="3156" y="1858"/>
                  </a:lnTo>
                  <a:cubicBezTo>
                    <a:pt x="3192" y="1787"/>
                    <a:pt x="3168" y="1703"/>
                    <a:pt x="3096" y="1656"/>
                  </a:cubicBezTo>
                  <a:lnTo>
                    <a:pt x="251" y="25"/>
                  </a:lnTo>
                  <a:cubicBezTo>
                    <a:pt x="226" y="8"/>
                    <a:pt x="199" y="0"/>
                    <a:pt x="172" y="0"/>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265" name="Google Shape;1265;p58"/>
            <p:cNvSpPr/>
            <p:nvPr/>
          </p:nvSpPr>
          <p:spPr>
            <a:xfrm>
              <a:off x="2946442" y="2015001"/>
              <a:ext cx="37525" cy="26799"/>
            </a:xfrm>
            <a:custGeom>
              <a:avLst/>
              <a:gdLst/>
              <a:ahLst/>
              <a:cxnLst/>
              <a:rect l="l" t="t" r="r" b="b"/>
              <a:pathLst>
                <a:path w="1179" h="842" extrusionOk="0">
                  <a:moveTo>
                    <a:pt x="1011" y="1"/>
                  </a:moveTo>
                  <a:cubicBezTo>
                    <a:pt x="983" y="1"/>
                    <a:pt x="955" y="7"/>
                    <a:pt x="929" y="20"/>
                  </a:cubicBezTo>
                  <a:lnTo>
                    <a:pt x="96" y="556"/>
                  </a:lnTo>
                  <a:cubicBezTo>
                    <a:pt x="24" y="603"/>
                    <a:pt x="0" y="699"/>
                    <a:pt x="48" y="770"/>
                  </a:cubicBezTo>
                  <a:cubicBezTo>
                    <a:pt x="84" y="818"/>
                    <a:pt x="119" y="842"/>
                    <a:pt x="167" y="842"/>
                  </a:cubicBezTo>
                  <a:cubicBezTo>
                    <a:pt x="203" y="842"/>
                    <a:pt x="226" y="830"/>
                    <a:pt x="238" y="818"/>
                  </a:cubicBezTo>
                  <a:lnTo>
                    <a:pt x="1072" y="282"/>
                  </a:lnTo>
                  <a:cubicBezTo>
                    <a:pt x="1167" y="234"/>
                    <a:pt x="1179" y="127"/>
                    <a:pt x="1131" y="68"/>
                  </a:cubicBezTo>
                  <a:cubicBezTo>
                    <a:pt x="1108" y="22"/>
                    <a:pt x="1061" y="1"/>
                    <a:pt x="1011"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1276" name="Google Shape;1276;p58"/>
          <p:cNvGrpSpPr/>
          <p:nvPr/>
        </p:nvGrpSpPr>
        <p:grpSpPr>
          <a:xfrm rot="8440267">
            <a:off x="4046045" y="2479222"/>
            <a:ext cx="192056" cy="174257"/>
            <a:chOff x="5199750" y="3061050"/>
            <a:chExt cx="114700" cy="104075"/>
          </a:xfrm>
        </p:grpSpPr>
        <p:sp>
          <p:nvSpPr>
            <p:cNvPr id="1277" name="Google Shape;1277;p58"/>
            <p:cNvSpPr/>
            <p:nvPr/>
          </p:nvSpPr>
          <p:spPr>
            <a:xfrm>
              <a:off x="5199750" y="3125425"/>
              <a:ext cx="40150" cy="39700"/>
            </a:xfrm>
            <a:custGeom>
              <a:avLst/>
              <a:gdLst/>
              <a:ahLst/>
              <a:cxnLst/>
              <a:rect l="l" t="t" r="r" b="b"/>
              <a:pathLst>
                <a:path w="1606" h="1588" extrusionOk="0">
                  <a:moveTo>
                    <a:pt x="802" y="1"/>
                  </a:moveTo>
                  <a:cubicBezTo>
                    <a:pt x="593" y="4"/>
                    <a:pt x="392" y="87"/>
                    <a:pt x="242" y="234"/>
                  </a:cubicBezTo>
                  <a:cubicBezTo>
                    <a:pt x="104" y="371"/>
                    <a:pt x="0" y="597"/>
                    <a:pt x="9" y="794"/>
                  </a:cubicBezTo>
                  <a:cubicBezTo>
                    <a:pt x="29" y="1225"/>
                    <a:pt x="357" y="1588"/>
                    <a:pt x="802" y="1588"/>
                  </a:cubicBezTo>
                  <a:lnTo>
                    <a:pt x="804" y="1588"/>
                  </a:lnTo>
                  <a:cubicBezTo>
                    <a:pt x="1012" y="1587"/>
                    <a:pt x="1214" y="1502"/>
                    <a:pt x="1364" y="1356"/>
                  </a:cubicBezTo>
                  <a:cubicBezTo>
                    <a:pt x="1501" y="1219"/>
                    <a:pt x="1606" y="993"/>
                    <a:pt x="1597" y="794"/>
                  </a:cubicBezTo>
                  <a:cubicBezTo>
                    <a:pt x="1577" y="365"/>
                    <a:pt x="1248" y="1"/>
                    <a:pt x="802" y="1"/>
                  </a:cubicBezTo>
                  <a:close/>
                </a:path>
              </a:pathLst>
            </a:custGeom>
            <a:solidFill>
              <a:srgbClr val="E1A10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278" name="Google Shape;1278;p58"/>
            <p:cNvSpPr/>
            <p:nvPr/>
          </p:nvSpPr>
          <p:spPr>
            <a:xfrm>
              <a:off x="5224950" y="3061050"/>
              <a:ext cx="40150" cy="39750"/>
            </a:xfrm>
            <a:custGeom>
              <a:avLst/>
              <a:gdLst/>
              <a:ahLst/>
              <a:cxnLst/>
              <a:rect l="l" t="t" r="r" b="b"/>
              <a:pathLst>
                <a:path w="1606" h="1590" extrusionOk="0">
                  <a:moveTo>
                    <a:pt x="802" y="1"/>
                  </a:moveTo>
                  <a:cubicBezTo>
                    <a:pt x="592" y="3"/>
                    <a:pt x="392" y="86"/>
                    <a:pt x="242" y="234"/>
                  </a:cubicBezTo>
                  <a:cubicBezTo>
                    <a:pt x="103" y="371"/>
                    <a:pt x="0" y="597"/>
                    <a:pt x="9" y="794"/>
                  </a:cubicBezTo>
                  <a:cubicBezTo>
                    <a:pt x="27" y="1225"/>
                    <a:pt x="358" y="1588"/>
                    <a:pt x="802" y="1588"/>
                  </a:cubicBezTo>
                  <a:lnTo>
                    <a:pt x="802" y="1589"/>
                  </a:lnTo>
                  <a:cubicBezTo>
                    <a:pt x="1012" y="1586"/>
                    <a:pt x="1213" y="1502"/>
                    <a:pt x="1364" y="1356"/>
                  </a:cubicBezTo>
                  <a:cubicBezTo>
                    <a:pt x="1501" y="1219"/>
                    <a:pt x="1606" y="993"/>
                    <a:pt x="1596" y="796"/>
                  </a:cubicBezTo>
                  <a:cubicBezTo>
                    <a:pt x="1577" y="365"/>
                    <a:pt x="1247" y="1"/>
                    <a:pt x="802" y="1"/>
                  </a:cubicBezTo>
                  <a:close/>
                </a:path>
              </a:pathLst>
            </a:custGeom>
            <a:solidFill>
              <a:srgbClr val="E1A10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279" name="Google Shape;1279;p58"/>
            <p:cNvSpPr/>
            <p:nvPr/>
          </p:nvSpPr>
          <p:spPr>
            <a:xfrm>
              <a:off x="5274275" y="3116900"/>
              <a:ext cx="40175" cy="39700"/>
            </a:xfrm>
            <a:custGeom>
              <a:avLst/>
              <a:gdLst/>
              <a:ahLst/>
              <a:cxnLst/>
              <a:rect l="l" t="t" r="r" b="b"/>
              <a:pathLst>
                <a:path w="1607" h="1588" extrusionOk="0">
                  <a:moveTo>
                    <a:pt x="803" y="0"/>
                  </a:moveTo>
                  <a:cubicBezTo>
                    <a:pt x="592" y="3"/>
                    <a:pt x="392" y="86"/>
                    <a:pt x="242" y="233"/>
                  </a:cubicBezTo>
                  <a:cubicBezTo>
                    <a:pt x="103" y="370"/>
                    <a:pt x="0" y="596"/>
                    <a:pt x="9" y="794"/>
                  </a:cubicBezTo>
                  <a:cubicBezTo>
                    <a:pt x="29" y="1224"/>
                    <a:pt x="358" y="1587"/>
                    <a:pt x="803" y="1587"/>
                  </a:cubicBezTo>
                  <a:cubicBezTo>
                    <a:pt x="1013" y="1584"/>
                    <a:pt x="1214" y="1501"/>
                    <a:pt x="1364" y="1356"/>
                  </a:cubicBezTo>
                  <a:cubicBezTo>
                    <a:pt x="1502" y="1217"/>
                    <a:pt x="1606" y="991"/>
                    <a:pt x="1596" y="794"/>
                  </a:cubicBezTo>
                  <a:cubicBezTo>
                    <a:pt x="1578" y="363"/>
                    <a:pt x="1247" y="0"/>
                    <a:pt x="803" y="0"/>
                  </a:cubicBezTo>
                  <a:close/>
                </a:path>
              </a:pathLst>
            </a:custGeom>
            <a:solidFill>
              <a:srgbClr val="E1A10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sp>
        <p:nvSpPr>
          <p:cNvPr id="1281" name="Google Shape;1281;p58"/>
          <p:cNvSpPr/>
          <p:nvPr/>
        </p:nvSpPr>
        <p:spPr>
          <a:xfrm rot="8440267">
            <a:off x="6018704" y="348450"/>
            <a:ext cx="67228" cy="66555"/>
          </a:xfrm>
          <a:custGeom>
            <a:avLst/>
            <a:gdLst/>
            <a:ahLst/>
            <a:cxnLst/>
            <a:rect l="l" t="t" r="r" b="b"/>
            <a:pathLst>
              <a:path w="1606" h="1590" extrusionOk="0">
                <a:moveTo>
                  <a:pt x="802" y="1"/>
                </a:moveTo>
                <a:cubicBezTo>
                  <a:pt x="592" y="3"/>
                  <a:pt x="392" y="86"/>
                  <a:pt x="242" y="234"/>
                </a:cubicBezTo>
                <a:cubicBezTo>
                  <a:pt x="103" y="371"/>
                  <a:pt x="0" y="597"/>
                  <a:pt x="9" y="794"/>
                </a:cubicBezTo>
                <a:cubicBezTo>
                  <a:pt x="27" y="1225"/>
                  <a:pt x="358" y="1588"/>
                  <a:pt x="802" y="1588"/>
                </a:cubicBezTo>
                <a:lnTo>
                  <a:pt x="802" y="1589"/>
                </a:lnTo>
                <a:cubicBezTo>
                  <a:pt x="1012" y="1586"/>
                  <a:pt x="1213" y="1502"/>
                  <a:pt x="1364" y="1356"/>
                </a:cubicBezTo>
                <a:cubicBezTo>
                  <a:pt x="1501" y="1219"/>
                  <a:pt x="1606" y="993"/>
                  <a:pt x="1596" y="796"/>
                </a:cubicBezTo>
                <a:cubicBezTo>
                  <a:pt x="1577" y="365"/>
                  <a:pt x="1247" y="1"/>
                  <a:pt x="802" y="1"/>
                </a:cubicBezTo>
                <a:close/>
              </a:path>
            </a:pathLst>
          </a:custGeom>
          <a:solidFill>
            <a:srgbClr val="E1A10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282" name="Google Shape;1282;p58"/>
          <p:cNvSpPr/>
          <p:nvPr/>
        </p:nvSpPr>
        <p:spPr>
          <a:xfrm rot="8440267">
            <a:off x="8608129" y="2845650"/>
            <a:ext cx="67228" cy="66555"/>
          </a:xfrm>
          <a:custGeom>
            <a:avLst/>
            <a:gdLst/>
            <a:ahLst/>
            <a:cxnLst/>
            <a:rect l="l" t="t" r="r" b="b"/>
            <a:pathLst>
              <a:path w="1606" h="1590" extrusionOk="0">
                <a:moveTo>
                  <a:pt x="802" y="1"/>
                </a:moveTo>
                <a:cubicBezTo>
                  <a:pt x="592" y="3"/>
                  <a:pt x="392" y="86"/>
                  <a:pt x="242" y="234"/>
                </a:cubicBezTo>
                <a:cubicBezTo>
                  <a:pt x="103" y="371"/>
                  <a:pt x="0" y="597"/>
                  <a:pt x="9" y="794"/>
                </a:cubicBezTo>
                <a:cubicBezTo>
                  <a:pt x="27" y="1225"/>
                  <a:pt x="358" y="1588"/>
                  <a:pt x="802" y="1588"/>
                </a:cubicBezTo>
                <a:lnTo>
                  <a:pt x="802" y="1589"/>
                </a:lnTo>
                <a:cubicBezTo>
                  <a:pt x="1012" y="1586"/>
                  <a:pt x="1213" y="1502"/>
                  <a:pt x="1364" y="1356"/>
                </a:cubicBezTo>
                <a:cubicBezTo>
                  <a:pt x="1501" y="1219"/>
                  <a:pt x="1606" y="993"/>
                  <a:pt x="1596" y="796"/>
                </a:cubicBezTo>
                <a:cubicBezTo>
                  <a:pt x="1577" y="365"/>
                  <a:pt x="1247" y="1"/>
                  <a:pt x="802" y="1"/>
                </a:cubicBezTo>
                <a:close/>
              </a:path>
            </a:pathLst>
          </a:custGeom>
          <a:solidFill>
            <a:srgbClr val="E1A10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283" name="Google Shape;1283;p58"/>
          <p:cNvSpPr/>
          <p:nvPr/>
        </p:nvSpPr>
        <p:spPr>
          <a:xfrm rot="8440267">
            <a:off x="994654" y="4337750"/>
            <a:ext cx="67228" cy="66555"/>
          </a:xfrm>
          <a:custGeom>
            <a:avLst/>
            <a:gdLst/>
            <a:ahLst/>
            <a:cxnLst/>
            <a:rect l="l" t="t" r="r" b="b"/>
            <a:pathLst>
              <a:path w="1606" h="1590" extrusionOk="0">
                <a:moveTo>
                  <a:pt x="802" y="1"/>
                </a:moveTo>
                <a:cubicBezTo>
                  <a:pt x="592" y="3"/>
                  <a:pt x="392" y="86"/>
                  <a:pt x="242" y="234"/>
                </a:cubicBezTo>
                <a:cubicBezTo>
                  <a:pt x="103" y="371"/>
                  <a:pt x="0" y="597"/>
                  <a:pt x="9" y="794"/>
                </a:cubicBezTo>
                <a:cubicBezTo>
                  <a:pt x="27" y="1225"/>
                  <a:pt x="358" y="1588"/>
                  <a:pt x="802" y="1588"/>
                </a:cubicBezTo>
                <a:lnTo>
                  <a:pt x="802" y="1589"/>
                </a:lnTo>
                <a:cubicBezTo>
                  <a:pt x="1012" y="1586"/>
                  <a:pt x="1213" y="1502"/>
                  <a:pt x="1364" y="1356"/>
                </a:cubicBezTo>
                <a:cubicBezTo>
                  <a:pt x="1501" y="1219"/>
                  <a:pt x="1606" y="993"/>
                  <a:pt x="1596" y="796"/>
                </a:cubicBezTo>
                <a:cubicBezTo>
                  <a:pt x="1577" y="365"/>
                  <a:pt x="1247" y="1"/>
                  <a:pt x="802" y="1"/>
                </a:cubicBezTo>
                <a:close/>
              </a:path>
            </a:pathLst>
          </a:custGeom>
          <a:solidFill>
            <a:srgbClr val="E1A10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nvGrpSpPr>
          <p:cNvPr id="1284" name="Google Shape;1284;p58"/>
          <p:cNvGrpSpPr/>
          <p:nvPr/>
        </p:nvGrpSpPr>
        <p:grpSpPr>
          <a:xfrm rot="1439442">
            <a:off x="786353" y="-335508"/>
            <a:ext cx="700149" cy="796730"/>
            <a:chOff x="2821350" y="4078125"/>
            <a:chExt cx="317325" cy="392675"/>
          </a:xfrm>
        </p:grpSpPr>
        <p:sp>
          <p:nvSpPr>
            <p:cNvPr id="1285" name="Google Shape;1285;p58"/>
            <p:cNvSpPr/>
            <p:nvPr/>
          </p:nvSpPr>
          <p:spPr>
            <a:xfrm>
              <a:off x="2879675" y="4220750"/>
              <a:ext cx="87200" cy="44500"/>
            </a:xfrm>
            <a:custGeom>
              <a:avLst/>
              <a:gdLst/>
              <a:ahLst/>
              <a:cxnLst/>
              <a:rect l="l" t="t" r="r" b="b"/>
              <a:pathLst>
                <a:path w="3488" h="1780" extrusionOk="0">
                  <a:moveTo>
                    <a:pt x="2130" y="1"/>
                  </a:moveTo>
                  <a:cubicBezTo>
                    <a:pt x="1758" y="1"/>
                    <a:pt x="1355" y="97"/>
                    <a:pt x="1035" y="210"/>
                  </a:cubicBezTo>
                  <a:cubicBezTo>
                    <a:pt x="902" y="254"/>
                    <a:pt x="774" y="310"/>
                    <a:pt x="649" y="373"/>
                  </a:cubicBezTo>
                  <a:cubicBezTo>
                    <a:pt x="529" y="435"/>
                    <a:pt x="412" y="505"/>
                    <a:pt x="325" y="606"/>
                  </a:cubicBezTo>
                  <a:cubicBezTo>
                    <a:pt x="0" y="986"/>
                    <a:pt x="243" y="1574"/>
                    <a:pt x="741" y="1614"/>
                  </a:cubicBezTo>
                  <a:cubicBezTo>
                    <a:pt x="1117" y="1645"/>
                    <a:pt x="1735" y="1779"/>
                    <a:pt x="2264" y="1779"/>
                  </a:cubicBezTo>
                  <a:cubicBezTo>
                    <a:pt x="2952" y="1779"/>
                    <a:pt x="3488" y="1552"/>
                    <a:pt x="3140" y="572"/>
                  </a:cubicBezTo>
                  <a:cubicBezTo>
                    <a:pt x="2989" y="144"/>
                    <a:pt x="2583" y="1"/>
                    <a:pt x="2130" y="1"/>
                  </a:cubicBezTo>
                  <a:close/>
                </a:path>
              </a:pathLst>
            </a:custGeom>
            <a:solidFill>
              <a:srgbClr val="E1A10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286" name="Google Shape;1286;p58"/>
            <p:cNvSpPr/>
            <p:nvPr/>
          </p:nvSpPr>
          <p:spPr>
            <a:xfrm>
              <a:off x="2961775" y="4282500"/>
              <a:ext cx="68525" cy="43375"/>
            </a:xfrm>
            <a:custGeom>
              <a:avLst/>
              <a:gdLst/>
              <a:ahLst/>
              <a:cxnLst/>
              <a:rect l="l" t="t" r="r" b="b"/>
              <a:pathLst>
                <a:path w="2741" h="1735" extrusionOk="0">
                  <a:moveTo>
                    <a:pt x="536" y="0"/>
                  </a:moveTo>
                  <a:cubicBezTo>
                    <a:pt x="487" y="0"/>
                    <a:pt x="438" y="7"/>
                    <a:pt x="395" y="32"/>
                  </a:cubicBezTo>
                  <a:cubicBezTo>
                    <a:pt x="342" y="64"/>
                    <a:pt x="309" y="121"/>
                    <a:pt x="278" y="175"/>
                  </a:cubicBezTo>
                  <a:cubicBezTo>
                    <a:pt x="142" y="415"/>
                    <a:pt x="0" y="684"/>
                    <a:pt x="59" y="954"/>
                  </a:cubicBezTo>
                  <a:cubicBezTo>
                    <a:pt x="169" y="1473"/>
                    <a:pt x="784" y="1734"/>
                    <a:pt x="1391" y="1734"/>
                  </a:cubicBezTo>
                  <a:cubicBezTo>
                    <a:pt x="1921" y="1734"/>
                    <a:pt x="2444" y="1536"/>
                    <a:pt x="2621" y="1136"/>
                  </a:cubicBezTo>
                  <a:cubicBezTo>
                    <a:pt x="2626" y="1126"/>
                    <a:pt x="2630" y="1116"/>
                    <a:pt x="2634" y="1106"/>
                  </a:cubicBezTo>
                  <a:cubicBezTo>
                    <a:pt x="2740" y="826"/>
                    <a:pt x="2634" y="463"/>
                    <a:pt x="2364" y="335"/>
                  </a:cubicBezTo>
                  <a:cubicBezTo>
                    <a:pt x="1764" y="52"/>
                    <a:pt x="1270" y="45"/>
                    <a:pt x="607" y="4"/>
                  </a:cubicBezTo>
                  <a:cubicBezTo>
                    <a:pt x="584" y="2"/>
                    <a:pt x="560" y="0"/>
                    <a:pt x="536" y="0"/>
                  </a:cubicBezTo>
                  <a:close/>
                </a:path>
              </a:pathLst>
            </a:custGeom>
            <a:solidFill>
              <a:srgbClr val="E1A10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287" name="Google Shape;1287;p58"/>
            <p:cNvSpPr/>
            <p:nvPr/>
          </p:nvSpPr>
          <p:spPr>
            <a:xfrm>
              <a:off x="3001300" y="4226900"/>
              <a:ext cx="70850" cy="44350"/>
            </a:xfrm>
            <a:custGeom>
              <a:avLst/>
              <a:gdLst/>
              <a:ahLst/>
              <a:cxnLst/>
              <a:rect l="l" t="t" r="r" b="b"/>
              <a:pathLst>
                <a:path w="2834" h="1774" extrusionOk="0">
                  <a:moveTo>
                    <a:pt x="1176" y="0"/>
                  </a:moveTo>
                  <a:cubicBezTo>
                    <a:pt x="673" y="0"/>
                    <a:pt x="214" y="131"/>
                    <a:pt x="91" y="437"/>
                  </a:cubicBezTo>
                  <a:cubicBezTo>
                    <a:pt x="1" y="662"/>
                    <a:pt x="77" y="928"/>
                    <a:pt x="233" y="1114"/>
                  </a:cubicBezTo>
                  <a:cubicBezTo>
                    <a:pt x="388" y="1298"/>
                    <a:pt x="613" y="1413"/>
                    <a:pt x="842" y="1491"/>
                  </a:cubicBezTo>
                  <a:cubicBezTo>
                    <a:pt x="1138" y="1594"/>
                    <a:pt x="1670" y="1773"/>
                    <a:pt x="2108" y="1773"/>
                  </a:cubicBezTo>
                  <a:cubicBezTo>
                    <a:pt x="2488" y="1773"/>
                    <a:pt x="2797" y="1638"/>
                    <a:pt x="2816" y="1198"/>
                  </a:cubicBezTo>
                  <a:cubicBezTo>
                    <a:pt x="2826" y="976"/>
                    <a:pt x="2834" y="742"/>
                    <a:pt x="2728" y="549"/>
                  </a:cubicBezTo>
                  <a:cubicBezTo>
                    <a:pt x="2544" y="215"/>
                    <a:pt x="1823" y="0"/>
                    <a:pt x="1176" y="0"/>
                  </a:cubicBezTo>
                  <a:close/>
                </a:path>
              </a:pathLst>
            </a:custGeom>
            <a:solidFill>
              <a:srgbClr val="E1A10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288" name="Google Shape;1288;p58"/>
            <p:cNvSpPr/>
            <p:nvPr/>
          </p:nvSpPr>
          <p:spPr>
            <a:xfrm>
              <a:off x="2840650" y="4289300"/>
              <a:ext cx="59550" cy="29250"/>
            </a:xfrm>
            <a:custGeom>
              <a:avLst/>
              <a:gdLst/>
              <a:ahLst/>
              <a:cxnLst/>
              <a:rect l="l" t="t" r="r" b="b"/>
              <a:pathLst>
                <a:path w="2382" h="1170" extrusionOk="0">
                  <a:moveTo>
                    <a:pt x="616" y="0"/>
                  </a:moveTo>
                  <a:cubicBezTo>
                    <a:pt x="507" y="0"/>
                    <a:pt x="397" y="12"/>
                    <a:pt x="304" y="66"/>
                  </a:cubicBezTo>
                  <a:cubicBezTo>
                    <a:pt x="14" y="236"/>
                    <a:pt x="1" y="757"/>
                    <a:pt x="266" y="956"/>
                  </a:cubicBezTo>
                  <a:cubicBezTo>
                    <a:pt x="386" y="1046"/>
                    <a:pt x="539" y="1079"/>
                    <a:pt x="687" y="1103"/>
                  </a:cubicBezTo>
                  <a:cubicBezTo>
                    <a:pt x="962" y="1147"/>
                    <a:pt x="1240" y="1170"/>
                    <a:pt x="1518" y="1170"/>
                  </a:cubicBezTo>
                  <a:cubicBezTo>
                    <a:pt x="1688" y="1170"/>
                    <a:pt x="1859" y="1161"/>
                    <a:pt x="2029" y="1144"/>
                  </a:cubicBezTo>
                  <a:cubicBezTo>
                    <a:pt x="2122" y="1136"/>
                    <a:pt x="2222" y="1121"/>
                    <a:pt x="2290" y="1059"/>
                  </a:cubicBezTo>
                  <a:cubicBezTo>
                    <a:pt x="2359" y="994"/>
                    <a:pt x="2382" y="890"/>
                    <a:pt x="2376" y="795"/>
                  </a:cubicBezTo>
                  <a:cubicBezTo>
                    <a:pt x="2357" y="545"/>
                    <a:pt x="2167" y="331"/>
                    <a:pt x="1941" y="219"/>
                  </a:cubicBezTo>
                  <a:cubicBezTo>
                    <a:pt x="1591" y="46"/>
                    <a:pt x="1081" y="12"/>
                    <a:pt x="692" y="2"/>
                  </a:cubicBezTo>
                  <a:cubicBezTo>
                    <a:pt x="667" y="1"/>
                    <a:pt x="641" y="0"/>
                    <a:pt x="616" y="0"/>
                  </a:cubicBezTo>
                  <a:close/>
                </a:path>
              </a:pathLst>
            </a:custGeom>
            <a:solidFill>
              <a:srgbClr val="E1A10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289" name="Google Shape;1289;p58"/>
            <p:cNvSpPr/>
            <p:nvPr/>
          </p:nvSpPr>
          <p:spPr>
            <a:xfrm>
              <a:off x="2902675" y="4333750"/>
              <a:ext cx="59275" cy="35575"/>
            </a:xfrm>
            <a:custGeom>
              <a:avLst/>
              <a:gdLst/>
              <a:ahLst/>
              <a:cxnLst/>
              <a:rect l="l" t="t" r="r" b="b"/>
              <a:pathLst>
                <a:path w="2371" h="1423" extrusionOk="0">
                  <a:moveTo>
                    <a:pt x="655" y="0"/>
                  </a:moveTo>
                  <a:cubicBezTo>
                    <a:pt x="589" y="0"/>
                    <a:pt x="533" y="7"/>
                    <a:pt x="493" y="23"/>
                  </a:cubicBezTo>
                  <a:cubicBezTo>
                    <a:pt x="232" y="124"/>
                    <a:pt x="57" y="386"/>
                    <a:pt x="9" y="660"/>
                  </a:cubicBezTo>
                  <a:cubicBezTo>
                    <a:pt x="1" y="700"/>
                    <a:pt x="1" y="742"/>
                    <a:pt x="9" y="782"/>
                  </a:cubicBezTo>
                  <a:cubicBezTo>
                    <a:pt x="24" y="823"/>
                    <a:pt x="47" y="861"/>
                    <a:pt x="77" y="892"/>
                  </a:cubicBezTo>
                  <a:cubicBezTo>
                    <a:pt x="405" y="1275"/>
                    <a:pt x="814" y="1422"/>
                    <a:pt x="1267" y="1422"/>
                  </a:cubicBezTo>
                  <a:cubicBezTo>
                    <a:pt x="1388" y="1422"/>
                    <a:pt x="1512" y="1412"/>
                    <a:pt x="1638" y="1392"/>
                  </a:cubicBezTo>
                  <a:cubicBezTo>
                    <a:pt x="1810" y="1365"/>
                    <a:pt x="1991" y="1327"/>
                    <a:pt x="2113" y="1204"/>
                  </a:cubicBezTo>
                  <a:cubicBezTo>
                    <a:pt x="2370" y="946"/>
                    <a:pt x="2189" y="466"/>
                    <a:pt x="1864" y="299"/>
                  </a:cubicBezTo>
                  <a:cubicBezTo>
                    <a:pt x="1654" y="190"/>
                    <a:pt x="1007" y="0"/>
                    <a:pt x="655" y="0"/>
                  </a:cubicBezTo>
                  <a:close/>
                </a:path>
              </a:pathLst>
            </a:custGeom>
            <a:solidFill>
              <a:srgbClr val="E1A10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290" name="Google Shape;1290;p58"/>
            <p:cNvSpPr/>
            <p:nvPr/>
          </p:nvSpPr>
          <p:spPr>
            <a:xfrm>
              <a:off x="2992875" y="4172525"/>
              <a:ext cx="59250" cy="35525"/>
            </a:xfrm>
            <a:custGeom>
              <a:avLst/>
              <a:gdLst/>
              <a:ahLst/>
              <a:cxnLst/>
              <a:rect l="l" t="t" r="r" b="b"/>
              <a:pathLst>
                <a:path w="2370" h="1421" extrusionOk="0">
                  <a:moveTo>
                    <a:pt x="656" y="0"/>
                  </a:moveTo>
                  <a:cubicBezTo>
                    <a:pt x="588" y="0"/>
                    <a:pt x="532" y="7"/>
                    <a:pt x="491" y="23"/>
                  </a:cubicBezTo>
                  <a:cubicBezTo>
                    <a:pt x="231" y="123"/>
                    <a:pt x="55" y="385"/>
                    <a:pt x="9" y="659"/>
                  </a:cubicBezTo>
                  <a:cubicBezTo>
                    <a:pt x="0" y="699"/>
                    <a:pt x="0" y="742"/>
                    <a:pt x="9" y="782"/>
                  </a:cubicBezTo>
                  <a:cubicBezTo>
                    <a:pt x="23" y="824"/>
                    <a:pt x="46" y="861"/>
                    <a:pt x="76" y="892"/>
                  </a:cubicBezTo>
                  <a:cubicBezTo>
                    <a:pt x="405" y="1274"/>
                    <a:pt x="814" y="1421"/>
                    <a:pt x="1267" y="1421"/>
                  </a:cubicBezTo>
                  <a:cubicBezTo>
                    <a:pt x="1387" y="1421"/>
                    <a:pt x="1511" y="1410"/>
                    <a:pt x="1638" y="1391"/>
                  </a:cubicBezTo>
                  <a:cubicBezTo>
                    <a:pt x="1809" y="1365"/>
                    <a:pt x="1991" y="1327"/>
                    <a:pt x="2112" y="1204"/>
                  </a:cubicBezTo>
                  <a:cubicBezTo>
                    <a:pt x="2370" y="945"/>
                    <a:pt x="2188" y="465"/>
                    <a:pt x="1864" y="299"/>
                  </a:cubicBezTo>
                  <a:cubicBezTo>
                    <a:pt x="1654" y="191"/>
                    <a:pt x="1008" y="0"/>
                    <a:pt x="656" y="0"/>
                  </a:cubicBezTo>
                  <a:close/>
                </a:path>
              </a:pathLst>
            </a:custGeom>
            <a:solidFill>
              <a:srgbClr val="E1A10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291" name="Google Shape;1291;p58"/>
            <p:cNvSpPr/>
            <p:nvPr/>
          </p:nvSpPr>
          <p:spPr>
            <a:xfrm>
              <a:off x="3004825" y="4332400"/>
              <a:ext cx="78875" cy="35675"/>
            </a:xfrm>
            <a:custGeom>
              <a:avLst/>
              <a:gdLst/>
              <a:ahLst/>
              <a:cxnLst/>
              <a:rect l="l" t="t" r="r" b="b"/>
              <a:pathLst>
                <a:path w="3155" h="1427" extrusionOk="0">
                  <a:moveTo>
                    <a:pt x="1869" y="1"/>
                  </a:moveTo>
                  <a:cubicBezTo>
                    <a:pt x="1855" y="1"/>
                    <a:pt x="1842" y="1"/>
                    <a:pt x="1829" y="2"/>
                  </a:cubicBezTo>
                  <a:cubicBezTo>
                    <a:pt x="1390" y="35"/>
                    <a:pt x="84" y="35"/>
                    <a:pt x="44" y="621"/>
                  </a:cubicBezTo>
                  <a:cubicBezTo>
                    <a:pt x="1" y="1268"/>
                    <a:pt x="797" y="1426"/>
                    <a:pt x="1473" y="1426"/>
                  </a:cubicBezTo>
                  <a:cubicBezTo>
                    <a:pt x="1797" y="1426"/>
                    <a:pt x="2093" y="1390"/>
                    <a:pt x="2258" y="1354"/>
                  </a:cubicBezTo>
                  <a:cubicBezTo>
                    <a:pt x="2357" y="1332"/>
                    <a:pt x="2457" y="1306"/>
                    <a:pt x="2537" y="1248"/>
                  </a:cubicBezTo>
                  <a:cubicBezTo>
                    <a:pt x="3155" y="797"/>
                    <a:pt x="2409" y="1"/>
                    <a:pt x="1869" y="1"/>
                  </a:cubicBezTo>
                  <a:close/>
                </a:path>
              </a:pathLst>
            </a:custGeom>
            <a:solidFill>
              <a:srgbClr val="E1A10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292" name="Google Shape;1292;p58"/>
            <p:cNvSpPr/>
            <p:nvPr/>
          </p:nvSpPr>
          <p:spPr>
            <a:xfrm>
              <a:off x="2907825" y="4160200"/>
              <a:ext cx="78875" cy="35700"/>
            </a:xfrm>
            <a:custGeom>
              <a:avLst/>
              <a:gdLst/>
              <a:ahLst/>
              <a:cxnLst/>
              <a:rect l="l" t="t" r="r" b="b"/>
              <a:pathLst>
                <a:path w="3155" h="1428" extrusionOk="0">
                  <a:moveTo>
                    <a:pt x="1870" y="1"/>
                  </a:moveTo>
                  <a:cubicBezTo>
                    <a:pt x="1856" y="1"/>
                    <a:pt x="1843" y="1"/>
                    <a:pt x="1830" y="2"/>
                  </a:cubicBezTo>
                  <a:cubicBezTo>
                    <a:pt x="1391" y="35"/>
                    <a:pt x="84" y="35"/>
                    <a:pt x="45" y="620"/>
                  </a:cubicBezTo>
                  <a:cubicBezTo>
                    <a:pt x="1" y="1269"/>
                    <a:pt x="798" y="1428"/>
                    <a:pt x="1475" y="1428"/>
                  </a:cubicBezTo>
                  <a:cubicBezTo>
                    <a:pt x="1798" y="1428"/>
                    <a:pt x="2094" y="1392"/>
                    <a:pt x="2259" y="1355"/>
                  </a:cubicBezTo>
                  <a:cubicBezTo>
                    <a:pt x="2356" y="1332"/>
                    <a:pt x="2456" y="1307"/>
                    <a:pt x="2537" y="1248"/>
                  </a:cubicBezTo>
                  <a:cubicBezTo>
                    <a:pt x="3154" y="797"/>
                    <a:pt x="2408" y="1"/>
                    <a:pt x="1870" y="1"/>
                  </a:cubicBezTo>
                  <a:close/>
                </a:path>
              </a:pathLst>
            </a:custGeom>
            <a:solidFill>
              <a:srgbClr val="E1A10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293" name="Google Shape;1293;p58"/>
            <p:cNvSpPr/>
            <p:nvPr/>
          </p:nvSpPr>
          <p:spPr>
            <a:xfrm>
              <a:off x="3062800" y="4282875"/>
              <a:ext cx="74825" cy="36950"/>
            </a:xfrm>
            <a:custGeom>
              <a:avLst/>
              <a:gdLst/>
              <a:ahLst/>
              <a:cxnLst/>
              <a:rect l="l" t="t" r="r" b="b"/>
              <a:pathLst>
                <a:path w="2993" h="1478" extrusionOk="0">
                  <a:moveTo>
                    <a:pt x="833" y="1"/>
                  </a:moveTo>
                  <a:cubicBezTo>
                    <a:pt x="731" y="1"/>
                    <a:pt x="648" y="9"/>
                    <a:pt x="592" y="26"/>
                  </a:cubicBezTo>
                  <a:cubicBezTo>
                    <a:pt x="282" y="119"/>
                    <a:pt x="0" y="386"/>
                    <a:pt x="0" y="708"/>
                  </a:cubicBezTo>
                  <a:cubicBezTo>
                    <a:pt x="0" y="935"/>
                    <a:pt x="140" y="1148"/>
                    <a:pt x="331" y="1275"/>
                  </a:cubicBezTo>
                  <a:cubicBezTo>
                    <a:pt x="519" y="1404"/>
                    <a:pt x="751" y="1457"/>
                    <a:pt x="978" y="1473"/>
                  </a:cubicBezTo>
                  <a:cubicBezTo>
                    <a:pt x="1030" y="1476"/>
                    <a:pt x="1082" y="1478"/>
                    <a:pt x="1134" y="1478"/>
                  </a:cubicBezTo>
                  <a:cubicBezTo>
                    <a:pt x="1489" y="1478"/>
                    <a:pt x="1840" y="1397"/>
                    <a:pt x="2161" y="1240"/>
                  </a:cubicBezTo>
                  <a:cubicBezTo>
                    <a:pt x="2254" y="1194"/>
                    <a:pt x="2345" y="1140"/>
                    <a:pt x="2413" y="1061"/>
                  </a:cubicBezTo>
                  <a:cubicBezTo>
                    <a:pt x="2992" y="367"/>
                    <a:pt x="1509" y="1"/>
                    <a:pt x="833" y="1"/>
                  </a:cubicBezTo>
                  <a:close/>
                </a:path>
              </a:pathLst>
            </a:custGeom>
            <a:solidFill>
              <a:srgbClr val="E1A10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294" name="Google Shape;1294;p58"/>
            <p:cNvSpPr/>
            <p:nvPr/>
          </p:nvSpPr>
          <p:spPr>
            <a:xfrm>
              <a:off x="2955925" y="4386250"/>
              <a:ext cx="67225" cy="31150"/>
            </a:xfrm>
            <a:custGeom>
              <a:avLst/>
              <a:gdLst/>
              <a:ahLst/>
              <a:cxnLst/>
              <a:rect l="l" t="t" r="r" b="b"/>
              <a:pathLst>
                <a:path w="2689" h="1246" extrusionOk="0">
                  <a:moveTo>
                    <a:pt x="1729" y="0"/>
                  </a:moveTo>
                  <a:cubicBezTo>
                    <a:pt x="1146" y="0"/>
                    <a:pt x="0" y="112"/>
                    <a:pt x="488" y="797"/>
                  </a:cubicBezTo>
                  <a:cubicBezTo>
                    <a:pt x="603" y="958"/>
                    <a:pt x="792" y="1054"/>
                    <a:pt x="979" y="1118"/>
                  </a:cubicBezTo>
                  <a:cubicBezTo>
                    <a:pt x="1226" y="1203"/>
                    <a:pt x="1485" y="1246"/>
                    <a:pt x="1744" y="1246"/>
                  </a:cubicBezTo>
                  <a:cubicBezTo>
                    <a:pt x="1792" y="1246"/>
                    <a:pt x="1840" y="1244"/>
                    <a:pt x="1887" y="1241"/>
                  </a:cubicBezTo>
                  <a:cubicBezTo>
                    <a:pt x="2238" y="1220"/>
                    <a:pt x="2652" y="1038"/>
                    <a:pt x="2671" y="687"/>
                  </a:cubicBezTo>
                  <a:cubicBezTo>
                    <a:pt x="2688" y="402"/>
                    <a:pt x="2424" y="278"/>
                    <a:pt x="2252" y="105"/>
                  </a:cubicBezTo>
                  <a:cubicBezTo>
                    <a:pt x="2179" y="32"/>
                    <a:pt x="2068" y="15"/>
                    <a:pt x="1963" y="7"/>
                  </a:cubicBezTo>
                  <a:cubicBezTo>
                    <a:pt x="1908" y="3"/>
                    <a:pt x="1826" y="0"/>
                    <a:pt x="1729" y="0"/>
                  </a:cubicBezTo>
                  <a:close/>
                </a:path>
              </a:pathLst>
            </a:custGeom>
            <a:solidFill>
              <a:srgbClr val="E1A10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295" name="Google Shape;1295;p58"/>
            <p:cNvSpPr/>
            <p:nvPr/>
          </p:nvSpPr>
          <p:spPr>
            <a:xfrm>
              <a:off x="2850650" y="4086975"/>
              <a:ext cx="67250" cy="31150"/>
            </a:xfrm>
            <a:custGeom>
              <a:avLst/>
              <a:gdLst/>
              <a:ahLst/>
              <a:cxnLst/>
              <a:rect l="l" t="t" r="r" b="b"/>
              <a:pathLst>
                <a:path w="2690" h="1246" extrusionOk="0">
                  <a:moveTo>
                    <a:pt x="1736" y="1"/>
                  </a:moveTo>
                  <a:cubicBezTo>
                    <a:pt x="1155" y="1"/>
                    <a:pt x="0" y="110"/>
                    <a:pt x="490" y="797"/>
                  </a:cubicBezTo>
                  <a:cubicBezTo>
                    <a:pt x="605" y="960"/>
                    <a:pt x="794" y="1054"/>
                    <a:pt x="981" y="1118"/>
                  </a:cubicBezTo>
                  <a:cubicBezTo>
                    <a:pt x="1227" y="1203"/>
                    <a:pt x="1486" y="1246"/>
                    <a:pt x="1747" y="1246"/>
                  </a:cubicBezTo>
                  <a:cubicBezTo>
                    <a:pt x="1794" y="1246"/>
                    <a:pt x="1842" y="1244"/>
                    <a:pt x="1890" y="1241"/>
                  </a:cubicBezTo>
                  <a:cubicBezTo>
                    <a:pt x="2239" y="1220"/>
                    <a:pt x="2654" y="1038"/>
                    <a:pt x="2674" y="687"/>
                  </a:cubicBezTo>
                  <a:cubicBezTo>
                    <a:pt x="2690" y="402"/>
                    <a:pt x="2425" y="278"/>
                    <a:pt x="2253" y="105"/>
                  </a:cubicBezTo>
                  <a:cubicBezTo>
                    <a:pt x="2181" y="32"/>
                    <a:pt x="2069" y="16"/>
                    <a:pt x="1966" y="7"/>
                  </a:cubicBezTo>
                  <a:cubicBezTo>
                    <a:pt x="1911" y="3"/>
                    <a:pt x="1831" y="1"/>
                    <a:pt x="1736" y="1"/>
                  </a:cubicBezTo>
                  <a:close/>
                </a:path>
              </a:pathLst>
            </a:custGeom>
            <a:solidFill>
              <a:srgbClr val="E1A10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296" name="Google Shape;1296;p58"/>
            <p:cNvSpPr/>
            <p:nvPr/>
          </p:nvSpPr>
          <p:spPr>
            <a:xfrm>
              <a:off x="2932650" y="4115675"/>
              <a:ext cx="67250" cy="31150"/>
            </a:xfrm>
            <a:custGeom>
              <a:avLst/>
              <a:gdLst/>
              <a:ahLst/>
              <a:cxnLst/>
              <a:rect l="l" t="t" r="r" b="b"/>
              <a:pathLst>
                <a:path w="2690" h="1246" extrusionOk="0">
                  <a:moveTo>
                    <a:pt x="1736" y="1"/>
                  </a:moveTo>
                  <a:cubicBezTo>
                    <a:pt x="1154" y="1"/>
                    <a:pt x="0" y="110"/>
                    <a:pt x="489" y="797"/>
                  </a:cubicBezTo>
                  <a:cubicBezTo>
                    <a:pt x="605" y="960"/>
                    <a:pt x="794" y="1054"/>
                    <a:pt x="981" y="1119"/>
                  </a:cubicBezTo>
                  <a:cubicBezTo>
                    <a:pt x="1227" y="1203"/>
                    <a:pt x="1486" y="1246"/>
                    <a:pt x="1746" y="1246"/>
                  </a:cubicBezTo>
                  <a:cubicBezTo>
                    <a:pt x="1794" y="1246"/>
                    <a:pt x="1841" y="1244"/>
                    <a:pt x="1889" y="1242"/>
                  </a:cubicBezTo>
                  <a:cubicBezTo>
                    <a:pt x="2239" y="1220"/>
                    <a:pt x="2654" y="1038"/>
                    <a:pt x="2674" y="688"/>
                  </a:cubicBezTo>
                  <a:cubicBezTo>
                    <a:pt x="2690" y="404"/>
                    <a:pt x="2425" y="278"/>
                    <a:pt x="2254" y="105"/>
                  </a:cubicBezTo>
                  <a:cubicBezTo>
                    <a:pt x="2181" y="32"/>
                    <a:pt x="2069" y="16"/>
                    <a:pt x="1966" y="8"/>
                  </a:cubicBezTo>
                  <a:cubicBezTo>
                    <a:pt x="1911" y="4"/>
                    <a:pt x="1831" y="1"/>
                    <a:pt x="1736" y="1"/>
                  </a:cubicBezTo>
                  <a:close/>
                </a:path>
              </a:pathLst>
            </a:custGeom>
            <a:solidFill>
              <a:srgbClr val="E1A10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297" name="Google Shape;1297;p58"/>
            <p:cNvSpPr/>
            <p:nvPr/>
          </p:nvSpPr>
          <p:spPr>
            <a:xfrm>
              <a:off x="3018725" y="4134800"/>
              <a:ext cx="67250" cy="31150"/>
            </a:xfrm>
            <a:custGeom>
              <a:avLst/>
              <a:gdLst/>
              <a:ahLst/>
              <a:cxnLst/>
              <a:rect l="l" t="t" r="r" b="b"/>
              <a:pathLst>
                <a:path w="2690" h="1246" extrusionOk="0">
                  <a:moveTo>
                    <a:pt x="1736" y="1"/>
                  </a:moveTo>
                  <a:cubicBezTo>
                    <a:pt x="1154" y="1"/>
                    <a:pt x="0" y="110"/>
                    <a:pt x="489" y="797"/>
                  </a:cubicBezTo>
                  <a:cubicBezTo>
                    <a:pt x="605" y="960"/>
                    <a:pt x="794" y="1054"/>
                    <a:pt x="981" y="1119"/>
                  </a:cubicBezTo>
                  <a:cubicBezTo>
                    <a:pt x="1228" y="1203"/>
                    <a:pt x="1486" y="1246"/>
                    <a:pt x="1746" y="1246"/>
                  </a:cubicBezTo>
                  <a:cubicBezTo>
                    <a:pt x="1794" y="1246"/>
                    <a:pt x="1842" y="1244"/>
                    <a:pt x="1889" y="1242"/>
                  </a:cubicBezTo>
                  <a:cubicBezTo>
                    <a:pt x="2240" y="1220"/>
                    <a:pt x="2654" y="1038"/>
                    <a:pt x="2674" y="688"/>
                  </a:cubicBezTo>
                  <a:cubicBezTo>
                    <a:pt x="2690" y="404"/>
                    <a:pt x="2425" y="278"/>
                    <a:pt x="2254" y="105"/>
                  </a:cubicBezTo>
                  <a:cubicBezTo>
                    <a:pt x="2181" y="32"/>
                    <a:pt x="2069" y="16"/>
                    <a:pt x="1966" y="8"/>
                  </a:cubicBezTo>
                  <a:cubicBezTo>
                    <a:pt x="1912" y="4"/>
                    <a:pt x="1832" y="1"/>
                    <a:pt x="1736" y="1"/>
                  </a:cubicBezTo>
                  <a:close/>
                </a:path>
              </a:pathLst>
            </a:custGeom>
            <a:solidFill>
              <a:srgbClr val="E1A10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298" name="Google Shape;1298;p58"/>
            <p:cNvSpPr/>
            <p:nvPr/>
          </p:nvSpPr>
          <p:spPr>
            <a:xfrm>
              <a:off x="2863425" y="4391850"/>
              <a:ext cx="73375" cy="29550"/>
            </a:xfrm>
            <a:custGeom>
              <a:avLst/>
              <a:gdLst/>
              <a:ahLst/>
              <a:cxnLst/>
              <a:rect l="l" t="t" r="r" b="b"/>
              <a:pathLst>
                <a:path w="2935" h="1182" extrusionOk="0">
                  <a:moveTo>
                    <a:pt x="990" y="0"/>
                  </a:moveTo>
                  <a:cubicBezTo>
                    <a:pt x="768" y="0"/>
                    <a:pt x="549" y="11"/>
                    <a:pt x="347" y="11"/>
                  </a:cubicBezTo>
                  <a:cubicBezTo>
                    <a:pt x="288" y="11"/>
                    <a:pt x="227" y="11"/>
                    <a:pt x="178" y="41"/>
                  </a:cubicBezTo>
                  <a:cubicBezTo>
                    <a:pt x="135" y="71"/>
                    <a:pt x="104" y="112"/>
                    <a:pt x="87" y="159"/>
                  </a:cubicBezTo>
                  <a:cubicBezTo>
                    <a:pt x="1" y="364"/>
                    <a:pt x="59" y="610"/>
                    <a:pt x="197" y="786"/>
                  </a:cubicBezTo>
                  <a:cubicBezTo>
                    <a:pt x="333" y="962"/>
                    <a:pt x="536" y="1072"/>
                    <a:pt x="744" y="1146"/>
                  </a:cubicBezTo>
                  <a:cubicBezTo>
                    <a:pt x="813" y="1170"/>
                    <a:pt x="897" y="1182"/>
                    <a:pt x="989" y="1182"/>
                  </a:cubicBezTo>
                  <a:cubicBezTo>
                    <a:pt x="1704" y="1182"/>
                    <a:pt x="2935" y="510"/>
                    <a:pt x="1901" y="125"/>
                  </a:cubicBezTo>
                  <a:cubicBezTo>
                    <a:pt x="1626" y="22"/>
                    <a:pt x="1306" y="0"/>
                    <a:pt x="990" y="0"/>
                  </a:cubicBezTo>
                  <a:close/>
                </a:path>
              </a:pathLst>
            </a:custGeom>
            <a:solidFill>
              <a:srgbClr val="E1A10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299" name="Google Shape;1299;p58"/>
            <p:cNvSpPr/>
            <p:nvPr/>
          </p:nvSpPr>
          <p:spPr>
            <a:xfrm>
              <a:off x="3048025" y="4392850"/>
              <a:ext cx="59700" cy="32950"/>
            </a:xfrm>
            <a:custGeom>
              <a:avLst/>
              <a:gdLst/>
              <a:ahLst/>
              <a:cxnLst/>
              <a:rect l="l" t="t" r="r" b="b"/>
              <a:pathLst>
                <a:path w="2388" h="1318" extrusionOk="0">
                  <a:moveTo>
                    <a:pt x="1010" y="1"/>
                  </a:moveTo>
                  <a:cubicBezTo>
                    <a:pt x="655" y="1"/>
                    <a:pt x="308" y="143"/>
                    <a:pt x="98" y="476"/>
                  </a:cubicBezTo>
                  <a:cubicBezTo>
                    <a:pt x="74" y="513"/>
                    <a:pt x="54" y="554"/>
                    <a:pt x="41" y="596"/>
                  </a:cubicBezTo>
                  <a:cubicBezTo>
                    <a:pt x="1" y="743"/>
                    <a:pt x="79" y="893"/>
                    <a:pt x="157" y="1025"/>
                  </a:cubicBezTo>
                  <a:cubicBezTo>
                    <a:pt x="217" y="1129"/>
                    <a:pt x="284" y="1239"/>
                    <a:pt x="394" y="1286"/>
                  </a:cubicBezTo>
                  <a:cubicBezTo>
                    <a:pt x="451" y="1312"/>
                    <a:pt x="513" y="1318"/>
                    <a:pt x="576" y="1318"/>
                  </a:cubicBezTo>
                  <a:cubicBezTo>
                    <a:pt x="597" y="1318"/>
                    <a:pt x="618" y="1317"/>
                    <a:pt x="639" y="1316"/>
                  </a:cubicBezTo>
                  <a:cubicBezTo>
                    <a:pt x="1009" y="1306"/>
                    <a:pt x="1740" y="1312"/>
                    <a:pt x="2086" y="1129"/>
                  </a:cubicBezTo>
                  <a:cubicBezTo>
                    <a:pt x="2339" y="996"/>
                    <a:pt x="2387" y="764"/>
                    <a:pt x="1940" y="354"/>
                  </a:cubicBezTo>
                  <a:cubicBezTo>
                    <a:pt x="1699" y="132"/>
                    <a:pt x="1351" y="1"/>
                    <a:pt x="1010" y="1"/>
                  </a:cubicBezTo>
                  <a:close/>
                </a:path>
              </a:pathLst>
            </a:custGeom>
            <a:solidFill>
              <a:srgbClr val="E1A10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300" name="Google Shape;1300;p58"/>
            <p:cNvSpPr/>
            <p:nvPr/>
          </p:nvSpPr>
          <p:spPr>
            <a:xfrm>
              <a:off x="2915900" y="4444325"/>
              <a:ext cx="49275" cy="26475"/>
            </a:xfrm>
            <a:custGeom>
              <a:avLst/>
              <a:gdLst/>
              <a:ahLst/>
              <a:cxnLst/>
              <a:rect l="l" t="t" r="r" b="b"/>
              <a:pathLst>
                <a:path w="1971" h="1059" extrusionOk="0">
                  <a:moveTo>
                    <a:pt x="1407" y="1"/>
                  </a:moveTo>
                  <a:cubicBezTo>
                    <a:pt x="1181" y="1"/>
                    <a:pt x="932" y="55"/>
                    <a:pt x="763" y="65"/>
                  </a:cubicBezTo>
                  <a:cubicBezTo>
                    <a:pt x="539" y="80"/>
                    <a:pt x="280" y="111"/>
                    <a:pt x="157" y="300"/>
                  </a:cubicBezTo>
                  <a:cubicBezTo>
                    <a:pt x="1" y="537"/>
                    <a:pt x="190" y="877"/>
                    <a:pt x="454" y="983"/>
                  </a:cubicBezTo>
                  <a:cubicBezTo>
                    <a:pt x="572" y="1030"/>
                    <a:pt x="748" y="1058"/>
                    <a:pt x="938" y="1058"/>
                  </a:cubicBezTo>
                  <a:cubicBezTo>
                    <a:pt x="1410" y="1058"/>
                    <a:pt x="1970" y="887"/>
                    <a:pt x="1940" y="417"/>
                  </a:cubicBezTo>
                  <a:cubicBezTo>
                    <a:pt x="1918" y="81"/>
                    <a:pt x="1680" y="1"/>
                    <a:pt x="1407" y="1"/>
                  </a:cubicBezTo>
                  <a:close/>
                </a:path>
              </a:pathLst>
            </a:custGeom>
            <a:solidFill>
              <a:srgbClr val="E1A10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301" name="Google Shape;1301;p58"/>
            <p:cNvSpPr/>
            <p:nvPr/>
          </p:nvSpPr>
          <p:spPr>
            <a:xfrm>
              <a:off x="2848950" y="4190175"/>
              <a:ext cx="49275" cy="26450"/>
            </a:xfrm>
            <a:custGeom>
              <a:avLst/>
              <a:gdLst/>
              <a:ahLst/>
              <a:cxnLst/>
              <a:rect l="l" t="t" r="r" b="b"/>
              <a:pathLst>
                <a:path w="1971" h="1058" extrusionOk="0">
                  <a:moveTo>
                    <a:pt x="1406" y="0"/>
                  </a:moveTo>
                  <a:cubicBezTo>
                    <a:pt x="1181" y="0"/>
                    <a:pt x="932" y="55"/>
                    <a:pt x="763" y="65"/>
                  </a:cubicBezTo>
                  <a:cubicBezTo>
                    <a:pt x="538" y="79"/>
                    <a:pt x="280" y="110"/>
                    <a:pt x="157" y="299"/>
                  </a:cubicBezTo>
                  <a:cubicBezTo>
                    <a:pt x="1" y="537"/>
                    <a:pt x="189" y="877"/>
                    <a:pt x="454" y="983"/>
                  </a:cubicBezTo>
                  <a:cubicBezTo>
                    <a:pt x="571" y="1030"/>
                    <a:pt x="747" y="1058"/>
                    <a:pt x="938" y="1058"/>
                  </a:cubicBezTo>
                  <a:cubicBezTo>
                    <a:pt x="1410" y="1058"/>
                    <a:pt x="1970" y="886"/>
                    <a:pt x="1940" y="416"/>
                  </a:cubicBezTo>
                  <a:cubicBezTo>
                    <a:pt x="1917" y="80"/>
                    <a:pt x="1679" y="0"/>
                    <a:pt x="1406" y="0"/>
                  </a:cubicBezTo>
                  <a:close/>
                </a:path>
              </a:pathLst>
            </a:custGeom>
            <a:solidFill>
              <a:srgbClr val="E1A10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302" name="Google Shape;1302;p58"/>
            <p:cNvSpPr/>
            <p:nvPr/>
          </p:nvSpPr>
          <p:spPr>
            <a:xfrm>
              <a:off x="3005850" y="4438850"/>
              <a:ext cx="61800" cy="21875"/>
            </a:xfrm>
            <a:custGeom>
              <a:avLst/>
              <a:gdLst/>
              <a:ahLst/>
              <a:cxnLst/>
              <a:rect l="l" t="t" r="r" b="b"/>
              <a:pathLst>
                <a:path w="2472" h="875" extrusionOk="0">
                  <a:moveTo>
                    <a:pt x="1330" y="1"/>
                  </a:moveTo>
                  <a:cubicBezTo>
                    <a:pt x="1305" y="1"/>
                    <a:pt x="1281" y="2"/>
                    <a:pt x="1257" y="4"/>
                  </a:cubicBezTo>
                  <a:cubicBezTo>
                    <a:pt x="1001" y="28"/>
                    <a:pt x="460" y="23"/>
                    <a:pt x="234" y="147"/>
                  </a:cubicBezTo>
                  <a:cubicBezTo>
                    <a:pt x="89" y="228"/>
                    <a:pt x="1" y="426"/>
                    <a:pt x="89" y="566"/>
                  </a:cubicBezTo>
                  <a:cubicBezTo>
                    <a:pt x="307" y="823"/>
                    <a:pt x="664" y="875"/>
                    <a:pt x="1010" y="875"/>
                  </a:cubicBezTo>
                  <a:cubicBezTo>
                    <a:pt x="1085" y="875"/>
                    <a:pt x="1158" y="872"/>
                    <a:pt x="1230" y="869"/>
                  </a:cubicBezTo>
                  <a:cubicBezTo>
                    <a:pt x="1405" y="863"/>
                    <a:pt x="1583" y="855"/>
                    <a:pt x="1741" y="780"/>
                  </a:cubicBezTo>
                  <a:cubicBezTo>
                    <a:pt x="2472" y="436"/>
                    <a:pt x="1820" y="1"/>
                    <a:pt x="1330" y="1"/>
                  </a:cubicBezTo>
                  <a:close/>
                </a:path>
              </a:pathLst>
            </a:custGeom>
            <a:solidFill>
              <a:srgbClr val="E1A10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303" name="Google Shape;1303;p58"/>
            <p:cNvSpPr/>
            <p:nvPr/>
          </p:nvSpPr>
          <p:spPr>
            <a:xfrm>
              <a:off x="2821350" y="4134150"/>
              <a:ext cx="61825" cy="21875"/>
            </a:xfrm>
            <a:custGeom>
              <a:avLst/>
              <a:gdLst/>
              <a:ahLst/>
              <a:cxnLst/>
              <a:rect l="l" t="t" r="r" b="b"/>
              <a:pathLst>
                <a:path w="2473" h="875" extrusionOk="0">
                  <a:moveTo>
                    <a:pt x="1330" y="0"/>
                  </a:moveTo>
                  <a:cubicBezTo>
                    <a:pt x="1306" y="0"/>
                    <a:pt x="1281" y="1"/>
                    <a:pt x="1258" y="4"/>
                  </a:cubicBezTo>
                  <a:cubicBezTo>
                    <a:pt x="1003" y="28"/>
                    <a:pt x="460" y="22"/>
                    <a:pt x="235" y="146"/>
                  </a:cubicBezTo>
                  <a:cubicBezTo>
                    <a:pt x="91" y="228"/>
                    <a:pt x="1" y="427"/>
                    <a:pt x="91" y="565"/>
                  </a:cubicBezTo>
                  <a:cubicBezTo>
                    <a:pt x="308" y="822"/>
                    <a:pt x="665" y="874"/>
                    <a:pt x="1012" y="874"/>
                  </a:cubicBezTo>
                  <a:cubicBezTo>
                    <a:pt x="1086" y="874"/>
                    <a:pt x="1160" y="872"/>
                    <a:pt x="1232" y="869"/>
                  </a:cubicBezTo>
                  <a:cubicBezTo>
                    <a:pt x="1405" y="861"/>
                    <a:pt x="1584" y="853"/>
                    <a:pt x="1742" y="780"/>
                  </a:cubicBezTo>
                  <a:cubicBezTo>
                    <a:pt x="2472" y="435"/>
                    <a:pt x="1821" y="0"/>
                    <a:pt x="1330" y="0"/>
                  </a:cubicBezTo>
                  <a:close/>
                </a:path>
              </a:pathLst>
            </a:custGeom>
            <a:solidFill>
              <a:srgbClr val="E1A10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304" name="Google Shape;1304;p58"/>
            <p:cNvSpPr/>
            <p:nvPr/>
          </p:nvSpPr>
          <p:spPr>
            <a:xfrm>
              <a:off x="3076925" y="4198375"/>
              <a:ext cx="61750" cy="21875"/>
            </a:xfrm>
            <a:custGeom>
              <a:avLst/>
              <a:gdLst/>
              <a:ahLst/>
              <a:cxnLst/>
              <a:rect l="l" t="t" r="r" b="b"/>
              <a:pathLst>
                <a:path w="2470" h="875" extrusionOk="0">
                  <a:moveTo>
                    <a:pt x="1330" y="0"/>
                  </a:moveTo>
                  <a:cubicBezTo>
                    <a:pt x="1305" y="0"/>
                    <a:pt x="1280" y="2"/>
                    <a:pt x="1256" y="4"/>
                  </a:cubicBezTo>
                  <a:cubicBezTo>
                    <a:pt x="1001" y="28"/>
                    <a:pt x="458" y="21"/>
                    <a:pt x="233" y="147"/>
                  </a:cubicBezTo>
                  <a:cubicBezTo>
                    <a:pt x="89" y="229"/>
                    <a:pt x="0" y="426"/>
                    <a:pt x="89" y="566"/>
                  </a:cubicBezTo>
                  <a:cubicBezTo>
                    <a:pt x="306" y="824"/>
                    <a:pt x="666" y="874"/>
                    <a:pt x="1015" y="874"/>
                  </a:cubicBezTo>
                  <a:cubicBezTo>
                    <a:pt x="1087" y="874"/>
                    <a:pt x="1160" y="872"/>
                    <a:pt x="1230" y="869"/>
                  </a:cubicBezTo>
                  <a:cubicBezTo>
                    <a:pt x="1403" y="862"/>
                    <a:pt x="1583" y="853"/>
                    <a:pt x="1740" y="779"/>
                  </a:cubicBezTo>
                  <a:cubicBezTo>
                    <a:pt x="2469" y="435"/>
                    <a:pt x="1821" y="0"/>
                    <a:pt x="1330" y="0"/>
                  </a:cubicBezTo>
                  <a:close/>
                </a:path>
              </a:pathLst>
            </a:custGeom>
            <a:solidFill>
              <a:srgbClr val="E1A10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305" name="Google Shape;1305;p58"/>
            <p:cNvSpPr/>
            <p:nvPr/>
          </p:nvSpPr>
          <p:spPr>
            <a:xfrm>
              <a:off x="3004500" y="4078125"/>
              <a:ext cx="61775" cy="21875"/>
            </a:xfrm>
            <a:custGeom>
              <a:avLst/>
              <a:gdLst/>
              <a:ahLst/>
              <a:cxnLst/>
              <a:rect l="l" t="t" r="r" b="b"/>
              <a:pathLst>
                <a:path w="2471" h="875" extrusionOk="0">
                  <a:moveTo>
                    <a:pt x="1328" y="0"/>
                  </a:moveTo>
                  <a:cubicBezTo>
                    <a:pt x="1304" y="0"/>
                    <a:pt x="1279" y="2"/>
                    <a:pt x="1256" y="4"/>
                  </a:cubicBezTo>
                  <a:cubicBezTo>
                    <a:pt x="1001" y="28"/>
                    <a:pt x="458" y="22"/>
                    <a:pt x="233" y="145"/>
                  </a:cubicBezTo>
                  <a:cubicBezTo>
                    <a:pt x="89" y="227"/>
                    <a:pt x="0" y="426"/>
                    <a:pt x="89" y="564"/>
                  </a:cubicBezTo>
                  <a:cubicBezTo>
                    <a:pt x="307" y="824"/>
                    <a:pt x="666" y="874"/>
                    <a:pt x="1015" y="874"/>
                  </a:cubicBezTo>
                  <a:cubicBezTo>
                    <a:pt x="1088" y="874"/>
                    <a:pt x="1160" y="872"/>
                    <a:pt x="1230" y="869"/>
                  </a:cubicBezTo>
                  <a:cubicBezTo>
                    <a:pt x="1404" y="862"/>
                    <a:pt x="1583" y="853"/>
                    <a:pt x="1740" y="779"/>
                  </a:cubicBezTo>
                  <a:cubicBezTo>
                    <a:pt x="2470" y="434"/>
                    <a:pt x="1819" y="0"/>
                    <a:pt x="1328" y="0"/>
                  </a:cubicBezTo>
                  <a:close/>
                </a:path>
              </a:pathLst>
            </a:custGeom>
            <a:solidFill>
              <a:srgbClr val="E1A10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1306" name="Google Shape;1306;p58"/>
          <p:cNvGrpSpPr/>
          <p:nvPr/>
        </p:nvGrpSpPr>
        <p:grpSpPr>
          <a:xfrm rot="-6137786">
            <a:off x="8670201" y="4112333"/>
            <a:ext cx="700152" cy="796737"/>
            <a:chOff x="2821350" y="4078125"/>
            <a:chExt cx="317325" cy="392675"/>
          </a:xfrm>
        </p:grpSpPr>
        <p:sp>
          <p:nvSpPr>
            <p:cNvPr id="1307" name="Google Shape;1307;p58"/>
            <p:cNvSpPr/>
            <p:nvPr/>
          </p:nvSpPr>
          <p:spPr>
            <a:xfrm>
              <a:off x="2879675" y="4220750"/>
              <a:ext cx="87200" cy="44500"/>
            </a:xfrm>
            <a:custGeom>
              <a:avLst/>
              <a:gdLst/>
              <a:ahLst/>
              <a:cxnLst/>
              <a:rect l="l" t="t" r="r" b="b"/>
              <a:pathLst>
                <a:path w="3488" h="1780" extrusionOk="0">
                  <a:moveTo>
                    <a:pt x="2130" y="1"/>
                  </a:moveTo>
                  <a:cubicBezTo>
                    <a:pt x="1758" y="1"/>
                    <a:pt x="1355" y="97"/>
                    <a:pt x="1035" y="210"/>
                  </a:cubicBezTo>
                  <a:cubicBezTo>
                    <a:pt x="902" y="254"/>
                    <a:pt x="774" y="310"/>
                    <a:pt x="649" y="373"/>
                  </a:cubicBezTo>
                  <a:cubicBezTo>
                    <a:pt x="529" y="435"/>
                    <a:pt x="412" y="505"/>
                    <a:pt x="325" y="606"/>
                  </a:cubicBezTo>
                  <a:cubicBezTo>
                    <a:pt x="0" y="986"/>
                    <a:pt x="243" y="1574"/>
                    <a:pt x="741" y="1614"/>
                  </a:cubicBezTo>
                  <a:cubicBezTo>
                    <a:pt x="1117" y="1645"/>
                    <a:pt x="1735" y="1779"/>
                    <a:pt x="2264" y="1779"/>
                  </a:cubicBezTo>
                  <a:cubicBezTo>
                    <a:pt x="2952" y="1779"/>
                    <a:pt x="3488" y="1552"/>
                    <a:pt x="3140" y="572"/>
                  </a:cubicBezTo>
                  <a:cubicBezTo>
                    <a:pt x="2989" y="144"/>
                    <a:pt x="2583" y="1"/>
                    <a:pt x="2130" y="1"/>
                  </a:cubicBezTo>
                  <a:close/>
                </a:path>
              </a:pathLst>
            </a:custGeom>
            <a:solidFill>
              <a:srgbClr val="E1A10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308" name="Google Shape;1308;p58"/>
            <p:cNvSpPr/>
            <p:nvPr/>
          </p:nvSpPr>
          <p:spPr>
            <a:xfrm>
              <a:off x="2961775" y="4282500"/>
              <a:ext cx="68525" cy="43375"/>
            </a:xfrm>
            <a:custGeom>
              <a:avLst/>
              <a:gdLst/>
              <a:ahLst/>
              <a:cxnLst/>
              <a:rect l="l" t="t" r="r" b="b"/>
              <a:pathLst>
                <a:path w="2741" h="1735" extrusionOk="0">
                  <a:moveTo>
                    <a:pt x="536" y="0"/>
                  </a:moveTo>
                  <a:cubicBezTo>
                    <a:pt x="487" y="0"/>
                    <a:pt x="438" y="7"/>
                    <a:pt x="395" y="32"/>
                  </a:cubicBezTo>
                  <a:cubicBezTo>
                    <a:pt x="342" y="64"/>
                    <a:pt x="309" y="121"/>
                    <a:pt x="278" y="175"/>
                  </a:cubicBezTo>
                  <a:cubicBezTo>
                    <a:pt x="142" y="415"/>
                    <a:pt x="0" y="684"/>
                    <a:pt x="59" y="954"/>
                  </a:cubicBezTo>
                  <a:cubicBezTo>
                    <a:pt x="169" y="1473"/>
                    <a:pt x="784" y="1734"/>
                    <a:pt x="1391" y="1734"/>
                  </a:cubicBezTo>
                  <a:cubicBezTo>
                    <a:pt x="1921" y="1734"/>
                    <a:pt x="2444" y="1536"/>
                    <a:pt x="2621" y="1136"/>
                  </a:cubicBezTo>
                  <a:cubicBezTo>
                    <a:pt x="2626" y="1126"/>
                    <a:pt x="2630" y="1116"/>
                    <a:pt x="2634" y="1106"/>
                  </a:cubicBezTo>
                  <a:cubicBezTo>
                    <a:pt x="2740" y="826"/>
                    <a:pt x="2634" y="463"/>
                    <a:pt x="2364" y="335"/>
                  </a:cubicBezTo>
                  <a:cubicBezTo>
                    <a:pt x="1764" y="52"/>
                    <a:pt x="1270" y="45"/>
                    <a:pt x="607" y="4"/>
                  </a:cubicBezTo>
                  <a:cubicBezTo>
                    <a:pt x="584" y="2"/>
                    <a:pt x="560" y="0"/>
                    <a:pt x="536" y="0"/>
                  </a:cubicBezTo>
                  <a:close/>
                </a:path>
              </a:pathLst>
            </a:custGeom>
            <a:solidFill>
              <a:srgbClr val="E1A10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309" name="Google Shape;1309;p58"/>
            <p:cNvSpPr/>
            <p:nvPr/>
          </p:nvSpPr>
          <p:spPr>
            <a:xfrm>
              <a:off x="3001300" y="4226900"/>
              <a:ext cx="70850" cy="44350"/>
            </a:xfrm>
            <a:custGeom>
              <a:avLst/>
              <a:gdLst/>
              <a:ahLst/>
              <a:cxnLst/>
              <a:rect l="l" t="t" r="r" b="b"/>
              <a:pathLst>
                <a:path w="2834" h="1774" extrusionOk="0">
                  <a:moveTo>
                    <a:pt x="1176" y="0"/>
                  </a:moveTo>
                  <a:cubicBezTo>
                    <a:pt x="673" y="0"/>
                    <a:pt x="214" y="131"/>
                    <a:pt x="91" y="437"/>
                  </a:cubicBezTo>
                  <a:cubicBezTo>
                    <a:pt x="1" y="662"/>
                    <a:pt x="77" y="928"/>
                    <a:pt x="233" y="1114"/>
                  </a:cubicBezTo>
                  <a:cubicBezTo>
                    <a:pt x="388" y="1298"/>
                    <a:pt x="613" y="1413"/>
                    <a:pt x="842" y="1491"/>
                  </a:cubicBezTo>
                  <a:cubicBezTo>
                    <a:pt x="1138" y="1594"/>
                    <a:pt x="1670" y="1773"/>
                    <a:pt x="2108" y="1773"/>
                  </a:cubicBezTo>
                  <a:cubicBezTo>
                    <a:pt x="2488" y="1773"/>
                    <a:pt x="2797" y="1638"/>
                    <a:pt x="2816" y="1198"/>
                  </a:cubicBezTo>
                  <a:cubicBezTo>
                    <a:pt x="2826" y="976"/>
                    <a:pt x="2834" y="742"/>
                    <a:pt x="2728" y="549"/>
                  </a:cubicBezTo>
                  <a:cubicBezTo>
                    <a:pt x="2544" y="215"/>
                    <a:pt x="1823" y="0"/>
                    <a:pt x="1176" y="0"/>
                  </a:cubicBezTo>
                  <a:close/>
                </a:path>
              </a:pathLst>
            </a:custGeom>
            <a:solidFill>
              <a:srgbClr val="E1A10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310" name="Google Shape;1310;p58"/>
            <p:cNvSpPr/>
            <p:nvPr/>
          </p:nvSpPr>
          <p:spPr>
            <a:xfrm>
              <a:off x="2840650" y="4289300"/>
              <a:ext cx="59550" cy="29250"/>
            </a:xfrm>
            <a:custGeom>
              <a:avLst/>
              <a:gdLst/>
              <a:ahLst/>
              <a:cxnLst/>
              <a:rect l="l" t="t" r="r" b="b"/>
              <a:pathLst>
                <a:path w="2382" h="1170" extrusionOk="0">
                  <a:moveTo>
                    <a:pt x="616" y="0"/>
                  </a:moveTo>
                  <a:cubicBezTo>
                    <a:pt x="507" y="0"/>
                    <a:pt x="397" y="12"/>
                    <a:pt x="304" y="66"/>
                  </a:cubicBezTo>
                  <a:cubicBezTo>
                    <a:pt x="14" y="236"/>
                    <a:pt x="1" y="757"/>
                    <a:pt x="266" y="956"/>
                  </a:cubicBezTo>
                  <a:cubicBezTo>
                    <a:pt x="386" y="1046"/>
                    <a:pt x="539" y="1079"/>
                    <a:pt x="687" y="1103"/>
                  </a:cubicBezTo>
                  <a:cubicBezTo>
                    <a:pt x="962" y="1147"/>
                    <a:pt x="1240" y="1170"/>
                    <a:pt x="1518" y="1170"/>
                  </a:cubicBezTo>
                  <a:cubicBezTo>
                    <a:pt x="1688" y="1170"/>
                    <a:pt x="1859" y="1161"/>
                    <a:pt x="2029" y="1144"/>
                  </a:cubicBezTo>
                  <a:cubicBezTo>
                    <a:pt x="2122" y="1136"/>
                    <a:pt x="2222" y="1121"/>
                    <a:pt x="2290" y="1059"/>
                  </a:cubicBezTo>
                  <a:cubicBezTo>
                    <a:pt x="2359" y="994"/>
                    <a:pt x="2382" y="890"/>
                    <a:pt x="2376" y="795"/>
                  </a:cubicBezTo>
                  <a:cubicBezTo>
                    <a:pt x="2357" y="545"/>
                    <a:pt x="2167" y="331"/>
                    <a:pt x="1941" y="219"/>
                  </a:cubicBezTo>
                  <a:cubicBezTo>
                    <a:pt x="1591" y="46"/>
                    <a:pt x="1081" y="12"/>
                    <a:pt x="692" y="2"/>
                  </a:cubicBezTo>
                  <a:cubicBezTo>
                    <a:pt x="667" y="1"/>
                    <a:pt x="641" y="0"/>
                    <a:pt x="616" y="0"/>
                  </a:cubicBezTo>
                  <a:close/>
                </a:path>
              </a:pathLst>
            </a:custGeom>
            <a:solidFill>
              <a:srgbClr val="E1A10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311" name="Google Shape;1311;p58"/>
            <p:cNvSpPr/>
            <p:nvPr/>
          </p:nvSpPr>
          <p:spPr>
            <a:xfrm>
              <a:off x="2902675" y="4333750"/>
              <a:ext cx="59275" cy="35575"/>
            </a:xfrm>
            <a:custGeom>
              <a:avLst/>
              <a:gdLst/>
              <a:ahLst/>
              <a:cxnLst/>
              <a:rect l="l" t="t" r="r" b="b"/>
              <a:pathLst>
                <a:path w="2371" h="1423" extrusionOk="0">
                  <a:moveTo>
                    <a:pt x="655" y="0"/>
                  </a:moveTo>
                  <a:cubicBezTo>
                    <a:pt x="589" y="0"/>
                    <a:pt x="533" y="7"/>
                    <a:pt x="493" y="23"/>
                  </a:cubicBezTo>
                  <a:cubicBezTo>
                    <a:pt x="232" y="124"/>
                    <a:pt x="57" y="386"/>
                    <a:pt x="9" y="660"/>
                  </a:cubicBezTo>
                  <a:cubicBezTo>
                    <a:pt x="1" y="700"/>
                    <a:pt x="1" y="742"/>
                    <a:pt x="9" y="782"/>
                  </a:cubicBezTo>
                  <a:cubicBezTo>
                    <a:pt x="24" y="823"/>
                    <a:pt x="47" y="861"/>
                    <a:pt x="77" y="892"/>
                  </a:cubicBezTo>
                  <a:cubicBezTo>
                    <a:pt x="405" y="1275"/>
                    <a:pt x="814" y="1422"/>
                    <a:pt x="1267" y="1422"/>
                  </a:cubicBezTo>
                  <a:cubicBezTo>
                    <a:pt x="1388" y="1422"/>
                    <a:pt x="1512" y="1412"/>
                    <a:pt x="1638" y="1392"/>
                  </a:cubicBezTo>
                  <a:cubicBezTo>
                    <a:pt x="1810" y="1365"/>
                    <a:pt x="1991" y="1327"/>
                    <a:pt x="2113" y="1204"/>
                  </a:cubicBezTo>
                  <a:cubicBezTo>
                    <a:pt x="2370" y="946"/>
                    <a:pt x="2189" y="466"/>
                    <a:pt x="1864" y="299"/>
                  </a:cubicBezTo>
                  <a:cubicBezTo>
                    <a:pt x="1654" y="190"/>
                    <a:pt x="1007" y="0"/>
                    <a:pt x="655" y="0"/>
                  </a:cubicBezTo>
                  <a:close/>
                </a:path>
              </a:pathLst>
            </a:custGeom>
            <a:solidFill>
              <a:srgbClr val="E1A10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312" name="Google Shape;1312;p58"/>
            <p:cNvSpPr/>
            <p:nvPr/>
          </p:nvSpPr>
          <p:spPr>
            <a:xfrm>
              <a:off x="2992875" y="4172525"/>
              <a:ext cx="59250" cy="35525"/>
            </a:xfrm>
            <a:custGeom>
              <a:avLst/>
              <a:gdLst/>
              <a:ahLst/>
              <a:cxnLst/>
              <a:rect l="l" t="t" r="r" b="b"/>
              <a:pathLst>
                <a:path w="2370" h="1421" extrusionOk="0">
                  <a:moveTo>
                    <a:pt x="656" y="0"/>
                  </a:moveTo>
                  <a:cubicBezTo>
                    <a:pt x="588" y="0"/>
                    <a:pt x="532" y="7"/>
                    <a:pt x="491" y="23"/>
                  </a:cubicBezTo>
                  <a:cubicBezTo>
                    <a:pt x="231" y="123"/>
                    <a:pt x="55" y="385"/>
                    <a:pt x="9" y="659"/>
                  </a:cubicBezTo>
                  <a:cubicBezTo>
                    <a:pt x="0" y="699"/>
                    <a:pt x="0" y="742"/>
                    <a:pt x="9" y="782"/>
                  </a:cubicBezTo>
                  <a:cubicBezTo>
                    <a:pt x="23" y="824"/>
                    <a:pt x="46" y="861"/>
                    <a:pt x="76" y="892"/>
                  </a:cubicBezTo>
                  <a:cubicBezTo>
                    <a:pt x="405" y="1274"/>
                    <a:pt x="814" y="1421"/>
                    <a:pt x="1267" y="1421"/>
                  </a:cubicBezTo>
                  <a:cubicBezTo>
                    <a:pt x="1387" y="1421"/>
                    <a:pt x="1511" y="1410"/>
                    <a:pt x="1638" y="1391"/>
                  </a:cubicBezTo>
                  <a:cubicBezTo>
                    <a:pt x="1809" y="1365"/>
                    <a:pt x="1991" y="1327"/>
                    <a:pt x="2112" y="1204"/>
                  </a:cubicBezTo>
                  <a:cubicBezTo>
                    <a:pt x="2370" y="945"/>
                    <a:pt x="2188" y="465"/>
                    <a:pt x="1864" y="299"/>
                  </a:cubicBezTo>
                  <a:cubicBezTo>
                    <a:pt x="1654" y="191"/>
                    <a:pt x="1008" y="0"/>
                    <a:pt x="656" y="0"/>
                  </a:cubicBezTo>
                  <a:close/>
                </a:path>
              </a:pathLst>
            </a:custGeom>
            <a:solidFill>
              <a:srgbClr val="E1A10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313" name="Google Shape;1313;p58"/>
            <p:cNvSpPr/>
            <p:nvPr/>
          </p:nvSpPr>
          <p:spPr>
            <a:xfrm>
              <a:off x="3004825" y="4332400"/>
              <a:ext cx="78875" cy="35675"/>
            </a:xfrm>
            <a:custGeom>
              <a:avLst/>
              <a:gdLst/>
              <a:ahLst/>
              <a:cxnLst/>
              <a:rect l="l" t="t" r="r" b="b"/>
              <a:pathLst>
                <a:path w="3155" h="1427" extrusionOk="0">
                  <a:moveTo>
                    <a:pt x="1869" y="1"/>
                  </a:moveTo>
                  <a:cubicBezTo>
                    <a:pt x="1855" y="1"/>
                    <a:pt x="1842" y="1"/>
                    <a:pt x="1829" y="2"/>
                  </a:cubicBezTo>
                  <a:cubicBezTo>
                    <a:pt x="1390" y="35"/>
                    <a:pt x="84" y="35"/>
                    <a:pt x="44" y="621"/>
                  </a:cubicBezTo>
                  <a:cubicBezTo>
                    <a:pt x="1" y="1268"/>
                    <a:pt x="797" y="1426"/>
                    <a:pt x="1473" y="1426"/>
                  </a:cubicBezTo>
                  <a:cubicBezTo>
                    <a:pt x="1797" y="1426"/>
                    <a:pt x="2093" y="1390"/>
                    <a:pt x="2258" y="1354"/>
                  </a:cubicBezTo>
                  <a:cubicBezTo>
                    <a:pt x="2357" y="1332"/>
                    <a:pt x="2457" y="1306"/>
                    <a:pt x="2537" y="1248"/>
                  </a:cubicBezTo>
                  <a:cubicBezTo>
                    <a:pt x="3155" y="797"/>
                    <a:pt x="2409" y="1"/>
                    <a:pt x="1869" y="1"/>
                  </a:cubicBezTo>
                  <a:close/>
                </a:path>
              </a:pathLst>
            </a:custGeom>
            <a:solidFill>
              <a:srgbClr val="E1A10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314" name="Google Shape;1314;p58"/>
            <p:cNvSpPr/>
            <p:nvPr/>
          </p:nvSpPr>
          <p:spPr>
            <a:xfrm>
              <a:off x="2907825" y="4160200"/>
              <a:ext cx="78875" cy="35700"/>
            </a:xfrm>
            <a:custGeom>
              <a:avLst/>
              <a:gdLst/>
              <a:ahLst/>
              <a:cxnLst/>
              <a:rect l="l" t="t" r="r" b="b"/>
              <a:pathLst>
                <a:path w="3155" h="1428" extrusionOk="0">
                  <a:moveTo>
                    <a:pt x="1870" y="1"/>
                  </a:moveTo>
                  <a:cubicBezTo>
                    <a:pt x="1856" y="1"/>
                    <a:pt x="1843" y="1"/>
                    <a:pt x="1830" y="2"/>
                  </a:cubicBezTo>
                  <a:cubicBezTo>
                    <a:pt x="1391" y="35"/>
                    <a:pt x="84" y="35"/>
                    <a:pt x="45" y="620"/>
                  </a:cubicBezTo>
                  <a:cubicBezTo>
                    <a:pt x="1" y="1269"/>
                    <a:pt x="798" y="1428"/>
                    <a:pt x="1475" y="1428"/>
                  </a:cubicBezTo>
                  <a:cubicBezTo>
                    <a:pt x="1798" y="1428"/>
                    <a:pt x="2094" y="1392"/>
                    <a:pt x="2259" y="1355"/>
                  </a:cubicBezTo>
                  <a:cubicBezTo>
                    <a:pt x="2356" y="1332"/>
                    <a:pt x="2456" y="1307"/>
                    <a:pt x="2537" y="1248"/>
                  </a:cubicBezTo>
                  <a:cubicBezTo>
                    <a:pt x="3154" y="797"/>
                    <a:pt x="2408" y="1"/>
                    <a:pt x="1870" y="1"/>
                  </a:cubicBezTo>
                  <a:close/>
                </a:path>
              </a:pathLst>
            </a:custGeom>
            <a:solidFill>
              <a:srgbClr val="E1A10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315" name="Google Shape;1315;p58"/>
            <p:cNvSpPr/>
            <p:nvPr/>
          </p:nvSpPr>
          <p:spPr>
            <a:xfrm>
              <a:off x="3062800" y="4282875"/>
              <a:ext cx="74825" cy="36950"/>
            </a:xfrm>
            <a:custGeom>
              <a:avLst/>
              <a:gdLst/>
              <a:ahLst/>
              <a:cxnLst/>
              <a:rect l="l" t="t" r="r" b="b"/>
              <a:pathLst>
                <a:path w="2993" h="1478" extrusionOk="0">
                  <a:moveTo>
                    <a:pt x="833" y="1"/>
                  </a:moveTo>
                  <a:cubicBezTo>
                    <a:pt x="731" y="1"/>
                    <a:pt x="648" y="9"/>
                    <a:pt x="592" y="26"/>
                  </a:cubicBezTo>
                  <a:cubicBezTo>
                    <a:pt x="282" y="119"/>
                    <a:pt x="0" y="386"/>
                    <a:pt x="0" y="708"/>
                  </a:cubicBezTo>
                  <a:cubicBezTo>
                    <a:pt x="0" y="935"/>
                    <a:pt x="140" y="1148"/>
                    <a:pt x="331" y="1275"/>
                  </a:cubicBezTo>
                  <a:cubicBezTo>
                    <a:pt x="519" y="1404"/>
                    <a:pt x="751" y="1457"/>
                    <a:pt x="978" y="1473"/>
                  </a:cubicBezTo>
                  <a:cubicBezTo>
                    <a:pt x="1030" y="1476"/>
                    <a:pt x="1082" y="1478"/>
                    <a:pt x="1134" y="1478"/>
                  </a:cubicBezTo>
                  <a:cubicBezTo>
                    <a:pt x="1489" y="1478"/>
                    <a:pt x="1840" y="1397"/>
                    <a:pt x="2161" y="1240"/>
                  </a:cubicBezTo>
                  <a:cubicBezTo>
                    <a:pt x="2254" y="1194"/>
                    <a:pt x="2345" y="1140"/>
                    <a:pt x="2413" y="1061"/>
                  </a:cubicBezTo>
                  <a:cubicBezTo>
                    <a:pt x="2992" y="367"/>
                    <a:pt x="1509" y="1"/>
                    <a:pt x="833" y="1"/>
                  </a:cubicBezTo>
                  <a:close/>
                </a:path>
              </a:pathLst>
            </a:custGeom>
            <a:solidFill>
              <a:srgbClr val="E1A10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316" name="Google Shape;1316;p58"/>
            <p:cNvSpPr/>
            <p:nvPr/>
          </p:nvSpPr>
          <p:spPr>
            <a:xfrm>
              <a:off x="2955925" y="4386250"/>
              <a:ext cx="67225" cy="31150"/>
            </a:xfrm>
            <a:custGeom>
              <a:avLst/>
              <a:gdLst/>
              <a:ahLst/>
              <a:cxnLst/>
              <a:rect l="l" t="t" r="r" b="b"/>
              <a:pathLst>
                <a:path w="2689" h="1246" extrusionOk="0">
                  <a:moveTo>
                    <a:pt x="1729" y="0"/>
                  </a:moveTo>
                  <a:cubicBezTo>
                    <a:pt x="1146" y="0"/>
                    <a:pt x="0" y="112"/>
                    <a:pt x="488" y="797"/>
                  </a:cubicBezTo>
                  <a:cubicBezTo>
                    <a:pt x="603" y="958"/>
                    <a:pt x="792" y="1054"/>
                    <a:pt x="979" y="1118"/>
                  </a:cubicBezTo>
                  <a:cubicBezTo>
                    <a:pt x="1226" y="1203"/>
                    <a:pt x="1485" y="1246"/>
                    <a:pt x="1744" y="1246"/>
                  </a:cubicBezTo>
                  <a:cubicBezTo>
                    <a:pt x="1792" y="1246"/>
                    <a:pt x="1840" y="1244"/>
                    <a:pt x="1887" y="1241"/>
                  </a:cubicBezTo>
                  <a:cubicBezTo>
                    <a:pt x="2238" y="1220"/>
                    <a:pt x="2652" y="1038"/>
                    <a:pt x="2671" y="687"/>
                  </a:cubicBezTo>
                  <a:cubicBezTo>
                    <a:pt x="2688" y="402"/>
                    <a:pt x="2424" y="278"/>
                    <a:pt x="2252" y="105"/>
                  </a:cubicBezTo>
                  <a:cubicBezTo>
                    <a:pt x="2179" y="32"/>
                    <a:pt x="2068" y="15"/>
                    <a:pt x="1963" y="7"/>
                  </a:cubicBezTo>
                  <a:cubicBezTo>
                    <a:pt x="1908" y="3"/>
                    <a:pt x="1826" y="0"/>
                    <a:pt x="1729" y="0"/>
                  </a:cubicBezTo>
                  <a:close/>
                </a:path>
              </a:pathLst>
            </a:custGeom>
            <a:solidFill>
              <a:srgbClr val="E1A10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317" name="Google Shape;1317;p58"/>
            <p:cNvSpPr/>
            <p:nvPr/>
          </p:nvSpPr>
          <p:spPr>
            <a:xfrm>
              <a:off x="2850650" y="4086975"/>
              <a:ext cx="67250" cy="31150"/>
            </a:xfrm>
            <a:custGeom>
              <a:avLst/>
              <a:gdLst/>
              <a:ahLst/>
              <a:cxnLst/>
              <a:rect l="l" t="t" r="r" b="b"/>
              <a:pathLst>
                <a:path w="2690" h="1246" extrusionOk="0">
                  <a:moveTo>
                    <a:pt x="1736" y="1"/>
                  </a:moveTo>
                  <a:cubicBezTo>
                    <a:pt x="1155" y="1"/>
                    <a:pt x="0" y="110"/>
                    <a:pt x="490" y="797"/>
                  </a:cubicBezTo>
                  <a:cubicBezTo>
                    <a:pt x="605" y="960"/>
                    <a:pt x="794" y="1054"/>
                    <a:pt x="981" y="1118"/>
                  </a:cubicBezTo>
                  <a:cubicBezTo>
                    <a:pt x="1227" y="1203"/>
                    <a:pt x="1486" y="1246"/>
                    <a:pt x="1747" y="1246"/>
                  </a:cubicBezTo>
                  <a:cubicBezTo>
                    <a:pt x="1794" y="1246"/>
                    <a:pt x="1842" y="1244"/>
                    <a:pt x="1890" y="1241"/>
                  </a:cubicBezTo>
                  <a:cubicBezTo>
                    <a:pt x="2239" y="1220"/>
                    <a:pt x="2654" y="1038"/>
                    <a:pt x="2674" y="687"/>
                  </a:cubicBezTo>
                  <a:cubicBezTo>
                    <a:pt x="2690" y="402"/>
                    <a:pt x="2425" y="278"/>
                    <a:pt x="2253" y="105"/>
                  </a:cubicBezTo>
                  <a:cubicBezTo>
                    <a:pt x="2181" y="32"/>
                    <a:pt x="2069" y="16"/>
                    <a:pt x="1966" y="7"/>
                  </a:cubicBezTo>
                  <a:cubicBezTo>
                    <a:pt x="1911" y="3"/>
                    <a:pt x="1831" y="1"/>
                    <a:pt x="1736" y="1"/>
                  </a:cubicBezTo>
                  <a:close/>
                </a:path>
              </a:pathLst>
            </a:custGeom>
            <a:solidFill>
              <a:srgbClr val="E1A10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318" name="Google Shape;1318;p58"/>
            <p:cNvSpPr/>
            <p:nvPr/>
          </p:nvSpPr>
          <p:spPr>
            <a:xfrm>
              <a:off x="2932650" y="4115675"/>
              <a:ext cx="67250" cy="31150"/>
            </a:xfrm>
            <a:custGeom>
              <a:avLst/>
              <a:gdLst/>
              <a:ahLst/>
              <a:cxnLst/>
              <a:rect l="l" t="t" r="r" b="b"/>
              <a:pathLst>
                <a:path w="2690" h="1246" extrusionOk="0">
                  <a:moveTo>
                    <a:pt x="1736" y="1"/>
                  </a:moveTo>
                  <a:cubicBezTo>
                    <a:pt x="1154" y="1"/>
                    <a:pt x="0" y="110"/>
                    <a:pt x="489" y="797"/>
                  </a:cubicBezTo>
                  <a:cubicBezTo>
                    <a:pt x="605" y="960"/>
                    <a:pt x="794" y="1054"/>
                    <a:pt x="981" y="1119"/>
                  </a:cubicBezTo>
                  <a:cubicBezTo>
                    <a:pt x="1227" y="1203"/>
                    <a:pt x="1486" y="1246"/>
                    <a:pt x="1746" y="1246"/>
                  </a:cubicBezTo>
                  <a:cubicBezTo>
                    <a:pt x="1794" y="1246"/>
                    <a:pt x="1841" y="1244"/>
                    <a:pt x="1889" y="1242"/>
                  </a:cubicBezTo>
                  <a:cubicBezTo>
                    <a:pt x="2239" y="1220"/>
                    <a:pt x="2654" y="1038"/>
                    <a:pt x="2674" y="688"/>
                  </a:cubicBezTo>
                  <a:cubicBezTo>
                    <a:pt x="2690" y="404"/>
                    <a:pt x="2425" y="278"/>
                    <a:pt x="2254" y="105"/>
                  </a:cubicBezTo>
                  <a:cubicBezTo>
                    <a:pt x="2181" y="32"/>
                    <a:pt x="2069" y="16"/>
                    <a:pt x="1966" y="8"/>
                  </a:cubicBezTo>
                  <a:cubicBezTo>
                    <a:pt x="1911" y="4"/>
                    <a:pt x="1831" y="1"/>
                    <a:pt x="1736" y="1"/>
                  </a:cubicBezTo>
                  <a:close/>
                </a:path>
              </a:pathLst>
            </a:custGeom>
            <a:solidFill>
              <a:srgbClr val="E1A10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319" name="Google Shape;1319;p58"/>
            <p:cNvSpPr/>
            <p:nvPr/>
          </p:nvSpPr>
          <p:spPr>
            <a:xfrm>
              <a:off x="3018725" y="4134800"/>
              <a:ext cx="67250" cy="31150"/>
            </a:xfrm>
            <a:custGeom>
              <a:avLst/>
              <a:gdLst/>
              <a:ahLst/>
              <a:cxnLst/>
              <a:rect l="l" t="t" r="r" b="b"/>
              <a:pathLst>
                <a:path w="2690" h="1246" extrusionOk="0">
                  <a:moveTo>
                    <a:pt x="1736" y="1"/>
                  </a:moveTo>
                  <a:cubicBezTo>
                    <a:pt x="1154" y="1"/>
                    <a:pt x="0" y="110"/>
                    <a:pt x="489" y="797"/>
                  </a:cubicBezTo>
                  <a:cubicBezTo>
                    <a:pt x="605" y="960"/>
                    <a:pt x="794" y="1054"/>
                    <a:pt x="981" y="1119"/>
                  </a:cubicBezTo>
                  <a:cubicBezTo>
                    <a:pt x="1228" y="1203"/>
                    <a:pt x="1486" y="1246"/>
                    <a:pt x="1746" y="1246"/>
                  </a:cubicBezTo>
                  <a:cubicBezTo>
                    <a:pt x="1794" y="1246"/>
                    <a:pt x="1842" y="1244"/>
                    <a:pt x="1889" y="1242"/>
                  </a:cubicBezTo>
                  <a:cubicBezTo>
                    <a:pt x="2240" y="1220"/>
                    <a:pt x="2654" y="1038"/>
                    <a:pt x="2674" y="688"/>
                  </a:cubicBezTo>
                  <a:cubicBezTo>
                    <a:pt x="2690" y="404"/>
                    <a:pt x="2425" y="278"/>
                    <a:pt x="2254" y="105"/>
                  </a:cubicBezTo>
                  <a:cubicBezTo>
                    <a:pt x="2181" y="32"/>
                    <a:pt x="2069" y="16"/>
                    <a:pt x="1966" y="8"/>
                  </a:cubicBezTo>
                  <a:cubicBezTo>
                    <a:pt x="1912" y="4"/>
                    <a:pt x="1832" y="1"/>
                    <a:pt x="1736" y="1"/>
                  </a:cubicBezTo>
                  <a:close/>
                </a:path>
              </a:pathLst>
            </a:custGeom>
            <a:solidFill>
              <a:srgbClr val="E1A10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320" name="Google Shape;1320;p58"/>
            <p:cNvSpPr/>
            <p:nvPr/>
          </p:nvSpPr>
          <p:spPr>
            <a:xfrm>
              <a:off x="2863425" y="4391850"/>
              <a:ext cx="73375" cy="29550"/>
            </a:xfrm>
            <a:custGeom>
              <a:avLst/>
              <a:gdLst/>
              <a:ahLst/>
              <a:cxnLst/>
              <a:rect l="l" t="t" r="r" b="b"/>
              <a:pathLst>
                <a:path w="2935" h="1182" extrusionOk="0">
                  <a:moveTo>
                    <a:pt x="990" y="0"/>
                  </a:moveTo>
                  <a:cubicBezTo>
                    <a:pt x="768" y="0"/>
                    <a:pt x="549" y="11"/>
                    <a:pt x="347" y="11"/>
                  </a:cubicBezTo>
                  <a:cubicBezTo>
                    <a:pt x="288" y="11"/>
                    <a:pt x="227" y="11"/>
                    <a:pt x="178" y="41"/>
                  </a:cubicBezTo>
                  <a:cubicBezTo>
                    <a:pt x="135" y="71"/>
                    <a:pt x="104" y="112"/>
                    <a:pt x="87" y="159"/>
                  </a:cubicBezTo>
                  <a:cubicBezTo>
                    <a:pt x="1" y="364"/>
                    <a:pt x="59" y="610"/>
                    <a:pt x="197" y="786"/>
                  </a:cubicBezTo>
                  <a:cubicBezTo>
                    <a:pt x="333" y="962"/>
                    <a:pt x="536" y="1072"/>
                    <a:pt x="744" y="1146"/>
                  </a:cubicBezTo>
                  <a:cubicBezTo>
                    <a:pt x="813" y="1170"/>
                    <a:pt x="897" y="1182"/>
                    <a:pt x="989" y="1182"/>
                  </a:cubicBezTo>
                  <a:cubicBezTo>
                    <a:pt x="1704" y="1182"/>
                    <a:pt x="2935" y="510"/>
                    <a:pt x="1901" y="125"/>
                  </a:cubicBezTo>
                  <a:cubicBezTo>
                    <a:pt x="1626" y="22"/>
                    <a:pt x="1306" y="0"/>
                    <a:pt x="990" y="0"/>
                  </a:cubicBezTo>
                  <a:close/>
                </a:path>
              </a:pathLst>
            </a:custGeom>
            <a:solidFill>
              <a:srgbClr val="E1A10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321" name="Google Shape;1321;p58"/>
            <p:cNvSpPr/>
            <p:nvPr/>
          </p:nvSpPr>
          <p:spPr>
            <a:xfrm>
              <a:off x="3048025" y="4392850"/>
              <a:ext cx="59700" cy="32950"/>
            </a:xfrm>
            <a:custGeom>
              <a:avLst/>
              <a:gdLst/>
              <a:ahLst/>
              <a:cxnLst/>
              <a:rect l="l" t="t" r="r" b="b"/>
              <a:pathLst>
                <a:path w="2388" h="1318" extrusionOk="0">
                  <a:moveTo>
                    <a:pt x="1010" y="1"/>
                  </a:moveTo>
                  <a:cubicBezTo>
                    <a:pt x="655" y="1"/>
                    <a:pt x="308" y="143"/>
                    <a:pt x="98" y="476"/>
                  </a:cubicBezTo>
                  <a:cubicBezTo>
                    <a:pt x="74" y="513"/>
                    <a:pt x="54" y="554"/>
                    <a:pt x="41" y="596"/>
                  </a:cubicBezTo>
                  <a:cubicBezTo>
                    <a:pt x="1" y="743"/>
                    <a:pt x="79" y="893"/>
                    <a:pt x="157" y="1025"/>
                  </a:cubicBezTo>
                  <a:cubicBezTo>
                    <a:pt x="217" y="1129"/>
                    <a:pt x="284" y="1239"/>
                    <a:pt x="394" y="1286"/>
                  </a:cubicBezTo>
                  <a:cubicBezTo>
                    <a:pt x="451" y="1312"/>
                    <a:pt x="513" y="1318"/>
                    <a:pt x="576" y="1318"/>
                  </a:cubicBezTo>
                  <a:cubicBezTo>
                    <a:pt x="597" y="1318"/>
                    <a:pt x="618" y="1317"/>
                    <a:pt x="639" y="1316"/>
                  </a:cubicBezTo>
                  <a:cubicBezTo>
                    <a:pt x="1009" y="1306"/>
                    <a:pt x="1740" y="1312"/>
                    <a:pt x="2086" y="1129"/>
                  </a:cubicBezTo>
                  <a:cubicBezTo>
                    <a:pt x="2339" y="996"/>
                    <a:pt x="2387" y="764"/>
                    <a:pt x="1940" y="354"/>
                  </a:cubicBezTo>
                  <a:cubicBezTo>
                    <a:pt x="1699" y="132"/>
                    <a:pt x="1351" y="1"/>
                    <a:pt x="1010" y="1"/>
                  </a:cubicBezTo>
                  <a:close/>
                </a:path>
              </a:pathLst>
            </a:custGeom>
            <a:solidFill>
              <a:srgbClr val="E1A10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322" name="Google Shape;1322;p58"/>
            <p:cNvSpPr/>
            <p:nvPr/>
          </p:nvSpPr>
          <p:spPr>
            <a:xfrm>
              <a:off x="2915900" y="4444325"/>
              <a:ext cx="49275" cy="26475"/>
            </a:xfrm>
            <a:custGeom>
              <a:avLst/>
              <a:gdLst/>
              <a:ahLst/>
              <a:cxnLst/>
              <a:rect l="l" t="t" r="r" b="b"/>
              <a:pathLst>
                <a:path w="1971" h="1059" extrusionOk="0">
                  <a:moveTo>
                    <a:pt x="1407" y="1"/>
                  </a:moveTo>
                  <a:cubicBezTo>
                    <a:pt x="1181" y="1"/>
                    <a:pt x="932" y="55"/>
                    <a:pt x="763" y="65"/>
                  </a:cubicBezTo>
                  <a:cubicBezTo>
                    <a:pt x="539" y="80"/>
                    <a:pt x="280" y="111"/>
                    <a:pt x="157" y="300"/>
                  </a:cubicBezTo>
                  <a:cubicBezTo>
                    <a:pt x="1" y="537"/>
                    <a:pt x="190" y="877"/>
                    <a:pt x="454" y="983"/>
                  </a:cubicBezTo>
                  <a:cubicBezTo>
                    <a:pt x="572" y="1030"/>
                    <a:pt x="748" y="1058"/>
                    <a:pt x="938" y="1058"/>
                  </a:cubicBezTo>
                  <a:cubicBezTo>
                    <a:pt x="1410" y="1058"/>
                    <a:pt x="1970" y="887"/>
                    <a:pt x="1940" y="417"/>
                  </a:cubicBezTo>
                  <a:cubicBezTo>
                    <a:pt x="1918" y="81"/>
                    <a:pt x="1680" y="1"/>
                    <a:pt x="1407" y="1"/>
                  </a:cubicBezTo>
                  <a:close/>
                </a:path>
              </a:pathLst>
            </a:custGeom>
            <a:solidFill>
              <a:srgbClr val="E1A10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323" name="Google Shape;1323;p58"/>
            <p:cNvSpPr/>
            <p:nvPr/>
          </p:nvSpPr>
          <p:spPr>
            <a:xfrm>
              <a:off x="2848950" y="4190175"/>
              <a:ext cx="49275" cy="26450"/>
            </a:xfrm>
            <a:custGeom>
              <a:avLst/>
              <a:gdLst/>
              <a:ahLst/>
              <a:cxnLst/>
              <a:rect l="l" t="t" r="r" b="b"/>
              <a:pathLst>
                <a:path w="1971" h="1058" extrusionOk="0">
                  <a:moveTo>
                    <a:pt x="1406" y="0"/>
                  </a:moveTo>
                  <a:cubicBezTo>
                    <a:pt x="1181" y="0"/>
                    <a:pt x="932" y="55"/>
                    <a:pt x="763" y="65"/>
                  </a:cubicBezTo>
                  <a:cubicBezTo>
                    <a:pt x="538" y="79"/>
                    <a:pt x="280" y="110"/>
                    <a:pt x="157" y="299"/>
                  </a:cubicBezTo>
                  <a:cubicBezTo>
                    <a:pt x="1" y="537"/>
                    <a:pt x="189" y="877"/>
                    <a:pt x="454" y="983"/>
                  </a:cubicBezTo>
                  <a:cubicBezTo>
                    <a:pt x="571" y="1030"/>
                    <a:pt x="747" y="1058"/>
                    <a:pt x="938" y="1058"/>
                  </a:cubicBezTo>
                  <a:cubicBezTo>
                    <a:pt x="1410" y="1058"/>
                    <a:pt x="1970" y="886"/>
                    <a:pt x="1940" y="416"/>
                  </a:cubicBezTo>
                  <a:cubicBezTo>
                    <a:pt x="1917" y="80"/>
                    <a:pt x="1679" y="0"/>
                    <a:pt x="1406" y="0"/>
                  </a:cubicBezTo>
                  <a:close/>
                </a:path>
              </a:pathLst>
            </a:custGeom>
            <a:solidFill>
              <a:srgbClr val="E1A10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324" name="Google Shape;1324;p58"/>
            <p:cNvSpPr/>
            <p:nvPr/>
          </p:nvSpPr>
          <p:spPr>
            <a:xfrm>
              <a:off x="3005850" y="4438850"/>
              <a:ext cx="61800" cy="21875"/>
            </a:xfrm>
            <a:custGeom>
              <a:avLst/>
              <a:gdLst/>
              <a:ahLst/>
              <a:cxnLst/>
              <a:rect l="l" t="t" r="r" b="b"/>
              <a:pathLst>
                <a:path w="2472" h="875" extrusionOk="0">
                  <a:moveTo>
                    <a:pt x="1330" y="1"/>
                  </a:moveTo>
                  <a:cubicBezTo>
                    <a:pt x="1305" y="1"/>
                    <a:pt x="1281" y="2"/>
                    <a:pt x="1257" y="4"/>
                  </a:cubicBezTo>
                  <a:cubicBezTo>
                    <a:pt x="1001" y="28"/>
                    <a:pt x="460" y="23"/>
                    <a:pt x="234" y="147"/>
                  </a:cubicBezTo>
                  <a:cubicBezTo>
                    <a:pt x="89" y="228"/>
                    <a:pt x="1" y="426"/>
                    <a:pt x="89" y="566"/>
                  </a:cubicBezTo>
                  <a:cubicBezTo>
                    <a:pt x="307" y="823"/>
                    <a:pt x="664" y="875"/>
                    <a:pt x="1010" y="875"/>
                  </a:cubicBezTo>
                  <a:cubicBezTo>
                    <a:pt x="1085" y="875"/>
                    <a:pt x="1158" y="872"/>
                    <a:pt x="1230" y="869"/>
                  </a:cubicBezTo>
                  <a:cubicBezTo>
                    <a:pt x="1405" y="863"/>
                    <a:pt x="1583" y="855"/>
                    <a:pt x="1741" y="780"/>
                  </a:cubicBezTo>
                  <a:cubicBezTo>
                    <a:pt x="2472" y="436"/>
                    <a:pt x="1820" y="1"/>
                    <a:pt x="1330" y="1"/>
                  </a:cubicBezTo>
                  <a:close/>
                </a:path>
              </a:pathLst>
            </a:custGeom>
            <a:solidFill>
              <a:srgbClr val="E1A10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325" name="Google Shape;1325;p58"/>
            <p:cNvSpPr/>
            <p:nvPr/>
          </p:nvSpPr>
          <p:spPr>
            <a:xfrm>
              <a:off x="2821350" y="4134150"/>
              <a:ext cx="61825" cy="21875"/>
            </a:xfrm>
            <a:custGeom>
              <a:avLst/>
              <a:gdLst/>
              <a:ahLst/>
              <a:cxnLst/>
              <a:rect l="l" t="t" r="r" b="b"/>
              <a:pathLst>
                <a:path w="2473" h="875" extrusionOk="0">
                  <a:moveTo>
                    <a:pt x="1330" y="0"/>
                  </a:moveTo>
                  <a:cubicBezTo>
                    <a:pt x="1306" y="0"/>
                    <a:pt x="1281" y="1"/>
                    <a:pt x="1258" y="4"/>
                  </a:cubicBezTo>
                  <a:cubicBezTo>
                    <a:pt x="1003" y="28"/>
                    <a:pt x="460" y="22"/>
                    <a:pt x="235" y="146"/>
                  </a:cubicBezTo>
                  <a:cubicBezTo>
                    <a:pt x="91" y="228"/>
                    <a:pt x="1" y="427"/>
                    <a:pt x="91" y="565"/>
                  </a:cubicBezTo>
                  <a:cubicBezTo>
                    <a:pt x="308" y="822"/>
                    <a:pt x="665" y="874"/>
                    <a:pt x="1012" y="874"/>
                  </a:cubicBezTo>
                  <a:cubicBezTo>
                    <a:pt x="1086" y="874"/>
                    <a:pt x="1160" y="872"/>
                    <a:pt x="1232" y="869"/>
                  </a:cubicBezTo>
                  <a:cubicBezTo>
                    <a:pt x="1405" y="861"/>
                    <a:pt x="1584" y="853"/>
                    <a:pt x="1742" y="780"/>
                  </a:cubicBezTo>
                  <a:cubicBezTo>
                    <a:pt x="2472" y="435"/>
                    <a:pt x="1821" y="0"/>
                    <a:pt x="1330" y="0"/>
                  </a:cubicBezTo>
                  <a:close/>
                </a:path>
              </a:pathLst>
            </a:custGeom>
            <a:solidFill>
              <a:srgbClr val="E1A10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326" name="Google Shape;1326;p58"/>
            <p:cNvSpPr/>
            <p:nvPr/>
          </p:nvSpPr>
          <p:spPr>
            <a:xfrm>
              <a:off x="3076925" y="4198375"/>
              <a:ext cx="61750" cy="21875"/>
            </a:xfrm>
            <a:custGeom>
              <a:avLst/>
              <a:gdLst/>
              <a:ahLst/>
              <a:cxnLst/>
              <a:rect l="l" t="t" r="r" b="b"/>
              <a:pathLst>
                <a:path w="2470" h="875" extrusionOk="0">
                  <a:moveTo>
                    <a:pt x="1330" y="0"/>
                  </a:moveTo>
                  <a:cubicBezTo>
                    <a:pt x="1305" y="0"/>
                    <a:pt x="1280" y="2"/>
                    <a:pt x="1256" y="4"/>
                  </a:cubicBezTo>
                  <a:cubicBezTo>
                    <a:pt x="1001" y="28"/>
                    <a:pt x="458" y="21"/>
                    <a:pt x="233" y="147"/>
                  </a:cubicBezTo>
                  <a:cubicBezTo>
                    <a:pt x="89" y="229"/>
                    <a:pt x="0" y="426"/>
                    <a:pt x="89" y="566"/>
                  </a:cubicBezTo>
                  <a:cubicBezTo>
                    <a:pt x="306" y="824"/>
                    <a:pt x="666" y="874"/>
                    <a:pt x="1015" y="874"/>
                  </a:cubicBezTo>
                  <a:cubicBezTo>
                    <a:pt x="1087" y="874"/>
                    <a:pt x="1160" y="872"/>
                    <a:pt x="1230" y="869"/>
                  </a:cubicBezTo>
                  <a:cubicBezTo>
                    <a:pt x="1403" y="862"/>
                    <a:pt x="1583" y="853"/>
                    <a:pt x="1740" y="779"/>
                  </a:cubicBezTo>
                  <a:cubicBezTo>
                    <a:pt x="2469" y="435"/>
                    <a:pt x="1821" y="0"/>
                    <a:pt x="1330" y="0"/>
                  </a:cubicBezTo>
                  <a:close/>
                </a:path>
              </a:pathLst>
            </a:custGeom>
            <a:solidFill>
              <a:srgbClr val="E1A10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327" name="Google Shape;1327;p58"/>
            <p:cNvSpPr/>
            <p:nvPr/>
          </p:nvSpPr>
          <p:spPr>
            <a:xfrm>
              <a:off x="3004500" y="4078125"/>
              <a:ext cx="61775" cy="21875"/>
            </a:xfrm>
            <a:custGeom>
              <a:avLst/>
              <a:gdLst/>
              <a:ahLst/>
              <a:cxnLst/>
              <a:rect l="l" t="t" r="r" b="b"/>
              <a:pathLst>
                <a:path w="2471" h="875" extrusionOk="0">
                  <a:moveTo>
                    <a:pt x="1328" y="0"/>
                  </a:moveTo>
                  <a:cubicBezTo>
                    <a:pt x="1304" y="0"/>
                    <a:pt x="1279" y="2"/>
                    <a:pt x="1256" y="4"/>
                  </a:cubicBezTo>
                  <a:cubicBezTo>
                    <a:pt x="1001" y="28"/>
                    <a:pt x="458" y="22"/>
                    <a:pt x="233" y="145"/>
                  </a:cubicBezTo>
                  <a:cubicBezTo>
                    <a:pt x="89" y="227"/>
                    <a:pt x="0" y="426"/>
                    <a:pt x="89" y="564"/>
                  </a:cubicBezTo>
                  <a:cubicBezTo>
                    <a:pt x="307" y="824"/>
                    <a:pt x="666" y="874"/>
                    <a:pt x="1015" y="874"/>
                  </a:cubicBezTo>
                  <a:cubicBezTo>
                    <a:pt x="1088" y="874"/>
                    <a:pt x="1160" y="872"/>
                    <a:pt x="1230" y="869"/>
                  </a:cubicBezTo>
                  <a:cubicBezTo>
                    <a:pt x="1404" y="862"/>
                    <a:pt x="1583" y="853"/>
                    <a:pt x="1740" y="779"/>
                  </a:cubicBezTo>
                  <a:cubicBezTo>
                    <a:pt x="2470" y="434"/>
                    <a:pt x="1819" y="0"/>
                    <a:pt x="1328" y="0"/>
                  </a:cubicBezTo>
                  <a:close/>
                </a:path>
              </a:pathLst>
            </a:custGeom>
            <a:solidFill>
              <a:srgbClr val="E1A10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sp>
        <p:nvSpPr>
          <p:cNvPr id="4" name="Rectangle 3">
            <a:extLst>
              <a:ext uri="{FF2B5EF4-FFF2-40B4-BE49-F238E27FC236}">
                <a16:creationId xmlns:a16="http://schemas.microsoft.com/office/drawing/2014/main" id="{A514E7E1-AC38-4BDB-9068-61FFA66E3450}"/>
              </a:ext>
            </a:extLst>
          </p:cNvPr>
          <p:cNvSpPr/>
          <p:nvPr/>
        </p:nvSpPr>
        <p:spPr>
          <a:xfrm>
            <a:off x="1881962" y="1240298"/>
            <a:ext cx="425302" cy="455700"/>
          </a:xfrm>
          <a:prstGeom prst="rect">
            <a:avLst/>
          </a:prstGeom>
          <a:noFill/>
          <a:ln>
            <a:noFill/>
          </a:ln>
        </p:spPr>
        <p:style>
          <a:lnRef idx="0">
            <a:scrgbClr r="0" g="0" b="0"/>
          </a:lnRef>
          <a:fillRef idx="0">
            <a:scrgbClr r="0" g="0" b="0"/>
          </a:fillRef>
          <a:effectRef idx="0">
            <a:scrgbClr r="0" g="0" b="0"/>
          </a:effectRef>
          <a:fontRef idx="minor">
            <a:schemeClr val="dk1"/>
          </a:fontRef>
        </p:style>
        <p:txBody>
          <a:bodyPr rtlCol="0" anchor="ctr"/>
          <a:lstStyle/>
          <a:p>
            <a:pPr algn="ctr"/>
            <a:r>
              <a:rPr lang="id-ID" sz="2400" b="1" dirty="0">
                <a:solidFill>
                  <a:schemeClr val="bg1"/>
                </a:solidFill>
                <a:effectLst>
                  <a:outerShdw blurRad="38100" dist="38100" dir="2700000" algn="tl">
                    <a:srgbClr val="000000">
                      <a:alpha val="43137"/>
                    </a:srgbClr>
                  </a:outerShdw>
                </a:effectLst>
                <a:latin typeface="Adobe Garamond Pro Bold" panose="02020702060506020403" pitchFamily="18" charset="0"/>
                <a:ea typeface="Adobe Gothic Std B" panose="020B0800000000000000" pitchFamily="34" charset="-128"/>
              </a:rPr>
              <a:t>1</a:t>
            </a:r>
            <a:endParaRPr lang="id-ID" sz="1800" b="1" dirty="0">
              <a:solidFill>
                <a:schemeClr val="bg1"/>
              </a:solidFill>
              <a:effectLst>
                <a:outerShdw blurRad="38100" dist="38100" dir="2700000" algn="tl">
                  <a:srgbClr val="000000">
                    <a:alpha val="43137"/>
                  </a:srgbClr>
                </a:outerShdw>
              </a:effectLst>
              <a:latin typeface="Adobe Garamond Pro Bold" panose="02020702060506020403" pitchFamily="18" charset="0"/>
              <a:ea typeface="Adobe Gothic Std B" panose="020B0800000000000000" pitchFamily="34" charset="-128"/>
            </a:endParaRPr>
          </a:p>
        </p:txBody>
      </p:sp>
      <p:sp>
        <p:nvSpPr>
          <p:cNvPr id="67" name="Rectangle 66">
            <a:extLst>
              <a:ext uri="{FF2B5EF4-FFF2-40B4-BE49-F238E27FC236}">
                <a16:creationId xmlns:a16="http://schemas.microsoft.com/office/drawing/2014/main" id="{77E9B1BF-A618-48A7-8C86-10505809E940}"/>
              </a:ext>
            </a:extLst>
          </p:cNvPr>
          <p:cNvSpPr/>
          <p:nvPr/>
        </p:nvSpPr>
        <p:spPr>
          <a:xfrm>
            <a:off x="1848924" y="3360947"/>
            <a:ext cx="425302" cy="455700"/>
          </a:xfrm>
          <a:prstGeom prst="rect">
            <a:avLst/>
          </a:prstGeom>
          <a:noFill/>
          <a:ln>
            <a:noFill/>
          </a:ln>
        </p:spPr>
        <p:style>
          <a:lnRef idx="0">
            <a:scrgbClr r="0" g="0" b="0"/>
          </a:lnRef>
          <a:fillRef idx="0">
            <a:scrgbClr r="0" g="0" b="0"/>
          </a:fillRef>
          <a:effectRef idx="0">
            <a:scrgbClr r="0" g="0" b="0"/>
          </a:effectRef>
          <a:fontRef idx="minor">
            <a:schemeClr val="dk1"/>
          </a:fontRef>
        </p:style>
        <p:txBody>
          <a:bodyPr rtlCol="0" anchor="ctr"/>
          <a:lstStyle/>
          <a:p>
            <a:pPr algn="ctr"/>
            <a:r>
              <a:rPr lang="id-ID" sz="2400" b="1" dirty="0">
                <a:solidFill>
                  <a:schemeClr val="bg1"/>
                </a:solidFill>
                <a:effectLst>
                  <a:outerShdw blurRad="38100" dist="38100" dir="2700000" algn="tl">
                    <a:srgbClr val="000000">
                      <a:alpha val="43137"/>
                    </a:srgbClr>
                  </a:outerShdw>
                </a:effectLst>
                <a:latin typeface="Adobe Garamond Pro Bold" panose="02020702060506020403" pitchFamily="18" charset="0"/>
                <a:ea typeface="Adobe Gothic Std B" panose="020B0800000000000000" pitchFamily="34" charset="-128"/>
              </a:rPr>
              <a:t>2</a:t>
            </a:r>
            <a:endParaRPr lang="id-ID" sz="2000" b="1" dirty="0">
              <a:solidFill>
                <a:schemeClr val="bg1"/>
              </a:solidFill>
              <a:effectLst>
                <a:outerShdw blurRad="38100" dist="38100" dir="2700000" algn="tl">
                  <a:srgbClr val="000000">
                    <a:alpha val="43137"/>
                  </a:srgbClr>
                </a:outerShdw>
              </a:effectLst>
              <a:latin typeface="Adobe Garamond Pro Bold" panose="02020702060506020403" pitchFamily="18" charset="0"/>
              <a:ea typeface="Adobe Gothic Std B" panose="020B0800000000000000" pitchFamily="34" charset="-128"/>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770"/>
        <p:cNvGrpSpPr/>
        <p:nvPr/>
      </p:nvGrpSpPr>
      <p:grpSpPr>
        <a:xfrm>
          <a:off x="0" y="0"/>
          <a:ext cx="0" cy="0"/>
          <a:chOff x="0" y="0"/>
          <a:chExt cx="0" cy="0"/>
        </a:xfrm>
      </p:grpSpPr>
      <p:sp>
        <p:nvSpPr>
          <p:cNvPr id="771" name="Google Shape;771;p46"/>
          <p:cNvSpPr/>
          <p:nvPr/>
        </p:nvSpPr>
        <p:spPr>
          <a:xfrm rot="1042925">
            <a:off x="930965" y="1518587"/>
            <a:ext cx="1228595" cy="798980"/>
          </a:xfrm>
          <a:custGeom>
            <a:avLst/>
            <a:gdLst/>
            <a:ahLst/>
            <a:cxnLst/>
            <a:rect l="l" t="t" r="r" b="b"/>
            <a:pathLst>
              <a:path w="2741" h="1735" extrusionOk="0">
                <a:moveTo>
                  <a:pt x="536" y="0"/>
                </a:moveTo>
                <a:cubicBezTo>
                  <a:pt x="487" y="0"/>
                  <a:pt x="438" y="7"/>
                  <a:pt x="395" y="32"/>
                </a:cubicBezTo>
                <a:cubicBezTo>
                  <a:pt x="342" y="64"/>
                  <a:pt x="309" y="121"/>
                  <a:pt x="278" y="175"/>
                </a:cubicBezTo>
                <a:cubicBezTo>
                  <a:pt x="142" y="415"/>
                  <a:pt x="0" y="684"/>
                  <a:pt x="59" y="954"/>
                </a:cubicBezTo>
                <a:cubicBezTo>
                  <a:pt x="169" y="1473"/>
                  <a:pt x="784" y="1734"/>
                  <a:pt x="1391" y="1734"/>
                </a:cubicBezTo>
                <a:cubicBezTo>
                  <a:pt x="1921" y="1734"/>
                  <a:pt x="2444" y="1536"/>
                  <a:pt x="2621" y="1136"/>
                </a:cubicBezTo>
                <a:cubicBezTo>
                  <a:pt x="2626" y="1126"/>
                  <a:pt x="2630" y="1116"/>
                  <a:pt x="2634" y="1106"/>
                </a:cubicBezTo>
                <a:cubicBezTo>
                  <a:pt x="2740" y="826"/>
                  <a:pt x="2634" y="463"/>
                  <a:pt x="2364" y="335"/>
                </a:cubicBezTo>
                <a:cubicBezTo>
                  <a:pt x="1764" y="52"/>
                  <a:pt x="1270" y="45"/>
                  <a:pt x="607" y="4"/>
                </a:cubicBezTo>
                <a:cubicBezTo>
                  <a:pt x="584" y="2"/>
                  <a:pt x="560" y="0"/>
                  <a:pt x="536" y="0"/>
                </a:cubicBezTo>
                <a:close/>
              </a:path>
            </a:pathLst>
          </a:custGeom>
          <a:solidFill>
            <a:srgbClr val="E1A10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2" name="Google Shape;772;p46"/>
          <p:cNvSpPr txBox="1">
            <a:spLocks noGrp="1"/>
          </p:cNvSpPr>
          <p:nvPr>
            <p:ph type="title"/>
          </p:nvPr>
        </p:nvSpPr>
        <p:spPr>
          <a:xfrm>
            <a:off x="1106451" y="2531850"/>
            <a:ext cx="3445500" cy="8418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US" dirty="0"/>
              <a:t>Class Struggle in Animal Farm</a:t>
            </a:r>
            <a:endParaRPr dirty="0"/>
          </a:p>
        </p:txBody>
      </p:sp>
      <p:sp>
        <p:nvSpPr>
          <p:cNvPr id="773" name="Google Shape;773;p46"/>
          <p:cNvSpPr txBox="1">
            <a:spLocks noGrp="1"/>
          </p:cNvSpPr>
          <p:nvPr>
            <p:ph type="title" idx="2"/>
          </p:nvPr>
        </p:nvSpPr>
        <p:spPr>
          <a:xfrm>
            <a:off x="1106451" y="1497172"/>
            <a:ext cx="1733700" cy="8418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a:solidFill>
                  <a:schemeClr val="accent4"/>
                </a:solidFill>
              </a:rPr>
              <a:t>02</a:t>
            </a:r>
            <a:endParaRPr>
              <a:solidFill>
                <a:schemeClr val="accent4"/>
              </a:solidFill>
            </a:endParaRPr>
          </a:p>
        </p:txBody>
      </p:sp>
      <p:sp>
        <p:nvSpPr>
          <p:cNvPr id="774" name="Google Shape;774;p46"/>
          <p:cNvSpPr txBox="1">
            <a:spLocks noGrp="1"/>
          </p:cNvSpPr>
          <p:nvPr>
            <p:ph type="subTitle" idx="1"/>
          </p:nvPr>
        </p:nvSpPr>
        <p:spPr>
          <a:xfrm>
            <a:off x="1106451" y="3642050"/>
            <a:ext cx="2851800" cy="792600"/>
          </a:xfrm>
          <a:prstGeom prst="rect">
            <a:avLst/>
          </a:prstGeom>
        </p:spPr>
        <p:txBody>
          <a:bodyPr spcFirstLastPara="1" wrap="square" lIns="91425" tIns="91425" rIns="91425" bIns="91425" anchor="t" anchorCtr="0">
            <a:noAutofit/>
          </a:bodyPr>
          <a:lstStyle/>
          <a:p>
            <a:pPr marL="0" lvl="0" indent="0"/>
            <a:r>
              <a:rPr lang="en-US" sz="1400" dirty="0"/>
              <a:t>“Four legs good, two legs BETTER! Four legs good, two legs BETTER! Four legs good, two legs BETTER!”</a:t>
            </a:r>
            <a:endParaRPr sz="1400" dirty="0"/>
          </a:p>
        </p:txBody>
      </p:sp>
      <p:grpSp>
        <p:nvGrpSpPr>
          <p:cNvPr id="775" name="Google Shape;775;p46"/>
          <p:cNvGrpSpPr/>
          <p:nvPr/>
        </p:nvGrpSpPr>
        <p:grpSpPr>
          <a:xfrm>
            <a:off x="8221480" y="3343952"/>
            <a:ext cx="881370" cy="1090694"/>
            <a:chOff x="2821350" y="4078125"/>
            <a:chExt cx="317325" cy="392675"/>
          </a:xfrm>
        </p:grpSpPr>
        <p:sp>
          <p:nvSpPr>
            <p:cNvPr id="776" name="Google Shape;776;p46"/>
            <p:cNvSpPr/>
            <p:nvPr/>
          </p:nvSpPr>
          <p:spPr>
            <a:xfrm>
              <a:off x="2879675" y="4220750"/>
              <a:ext cx="87200" cy="44500"/>
            </a:xfrm>
            <a:custGeom>
              <a:avLst/>
              <a:gdLst/>
              <a:ahLst/>
              <a:cxnLst/>
              <a:rect l="l" t="t" r="r" b="b"/>
              <a:pathLst>
                <a:path w="3488" h="1780" extrusionOk="0">
                  <a:moveTo>
                    <a:pt x="2130" y="1"/>
                  </a:moveTo>
                  <a:cubicBezTo>
                    <a:pt x="1758" y="1"/>
                    <a:pt x="1355" y="97"/>
                    <a:pt x="1035" y="210"/>
                  </a:cubicBezTo>
                  <a:cubicBezTo>
                    <a:pt x="902" y="254"/>
                    <a:pt x="774" y="310"/>
                    <a:pt x="649" y="373"/>
                  </a:cubicBezTo>
                  <a:cubicBezTo>
                    <a:pt x="529" y="435"/>
                    <a:pt x="412" y="505"/>
                    <a:pt x="325" y="606"/>
                  </a:cubicBezTo>
                  <a:cubicBezTo>
                    <a:pt x="0" y="986"/>
                    <a:pt x="243" y="1574"/>
                    <a:pt x="741" y="1614"/>
                  </a:cubicBezTo>
                  <a:cubicBezTo>
                    <a:pt x="1117" y="1645"/>
                    <a:pt x="1735" y="1779"/>
                    <a:pt x="2264" y="1779"/>
                  </a:cubicBezTo>
                  <a:cubicBezTo>
                    <a:pt x="2952" y="1779"/>
                    <a:pt x="3488" y="1552"/>
                    <a:pt x="3140" y="572"/>
                  </a:cubicBezTo>
                  <a:cubicBezTo>
                    <a:pt x="2989" y="144"/>
                    <a:pt x="2583" y="1"/>
                    <a:pt x="2130" y="1"/>
                  </a:cubicBezTo>
                  <a:close/>
                </a:path>
              </a:pathLst>
            </a:custGeom>
            <a:solidFill>
              <a:srgbClr val="E1A10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7" name="Google Shape;777;p46"/>
            <p:cNvSpPr/>
            <p:nvPr/>
          </p:nvSpPr>
          <p:spPr>
            <a:xfrm>
              <a:off x="2961775" y="4282500"/>
              <a:ext cx="68525" cy="43375"/>
            </a:xfrm>
            <a:custGeom>
              <a:avLst/>
              <a:gdLst/>
              <a:ahLst/>
              <a:cxnLst/>
              <a:rect l="l" t="t" r="r" b="b"/>
              <a:pathLst>
                <a:path w="2741" h="1735" extrusionOk="0">
                  <a:moveTo>
                    <a:pt x="536" y="0"/>
                  </a:moveTo>
                  <a:cubicBezTo>
                    <a:pt x="487" y="0"/>
                    <a:pt x="438" y="7"/>
                    <a:pt x="395" y="32"/>
                  </a:cubicBezTo>
                  <a:cubicBezTo>
                    <a:pt x="342" y="64"/>
                    <a:pt x="309" y="121"/>
                    <a:pt x="278" y="175"/>
                  </a:cubicBezTo>
                  <a:cubicBezTo>
                    <a:pt x="142" y="415"/>
                    <a:pt x="0" y="684"/>
                    <a:pt x="59" y="954"/>
                  </a:cubicBezTo>
                  <a:cubicBezTo>
                    <a:pt x="169" y="1473"/>
                    <a:pt x="784" y="1734"/>
                    <a:pt x="1391" y="1734"/>
                  </a:cubicBezTo>
                  <a:cubicBezTo>
                    <a:pt x="1921" y="1734"/>
                    <a:pt x="2444" y="1536"/>
                    <a:pt x="2621" y="1136"/>
                  </a:cubicBezTo>
                  <a:cubicBezTo>
                    <a:pt x="2626" y="1126"/>
                    <a:pt x="2630" y="1116"/>
                    <a:pt x="2634" y="1106"/>
                  </a:cubicBezTo>
                  <a:cubicBezTo>
                    <a:pt x="2740" y="826"/>
                    <a:pt x="2634" y="463"/>
                    <a:pt x="2364" y="335"/>
                  </a:cubicBezTo>
                  <a:cubicBezTo>
                    <a:pt x="1764" y="52"/>
                    <a:pt x="1270" y="45"/>
                    <a:pt x="607" y="4"/>
                  </a:cubicBezTo>
                  <a:cubicBezTo>
                    <a:pt x="584" y="2"/>
                    <a:pt x="560" y="0"/>
                    <a:pt x="536" y="0"/>
                  </a:cubicBezTo>
                  <a:close/>
                </a:path>
              </a:pathLst>
            </a:custGeom>
            <a:solidFill>
              <a:srgbClr val="E1A10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8" name="Google Shape;778;p46"/>
            <p:cNvSpPr/>
            <p:nvPr/>
          </p:nvSpPr>
          <p:spPr>
            <a:xfrm>
              <a:off x="3001300" y="4226900"/>
              <a:ext cx="70850" cy="44350"/>
            </a:xfrm>
            <a:custGeom>
              <a:avLst/>
              <a:gdLst/>
              <a:ahLst/>
              <a:cxnLst/>
              <a:rect l="l" t="t" r="r" b="b"/>
              <a:pathLst>
                <a:path w="2834" h="1774" extrusionOk="0">
                  <a:moveTo>
                    <a:pt x="1176" y="0"/>
                  </a:moveTo>
                  <a:cubicBezTo>
                    <a:pt x="673" y="0"/>
                    <a:pt x="214" y="131"/>
                    <a:pt x="91" y="437"/>
                  </a:cubicBezTo>
                  <a:cubicBezTo>
                    <a:pt x="1" y="662"/>
                    <a:pt x="77" y="928"/>
                    <a:pt x="233" y="1114"/>
                  </a:cubicBezTo>
                  <a:cubicBezTo>
                    <a:pt x="388" y="1298"/>
                    <a:pt x="613" y="1413"/>
                    <a:pt x="842" y="1491"/>
                  </a:cubicBezTo>
                  <a:cubicBezTo>
                    <a:pt x="1138" y="1594"/>
                    <a:pt x="1670" y="1773"/>
                    <a:pt x="2108" y="1773"/>
                  </a:cubicBezTo>
                  <a:cubicBezTo>
                    <a:pt x="2488" y="1773"/>
                    <a:pt x="2797" y="1638"/>
                    <a:pt x="2816" y="1198"/>
                  </a:cubicBezTo>
                  <a:cubicBezTo>
                    <a:pt x="2826" y="976"/>
                    <a:pt x="2834" y="742"/>
                    <a:pt x="2728" y="549"/>
                  </a:cubicBezTo>
                  <a:cubicBezTo>
                    <a:pt x="2544" y="215"/>
                    <a:pt x="1823" y="0"/>
                    <a:pt x="1176" y="0"/>
                  </a:cubicBezTo>
                  <a:close/>
                </a:path>
              </a:pathLst>
            </a:custGeom>
            <a:solidFill>
              <a:srgbClr val="E1A10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9" name="Google Shape;779;p46"/>
            <p:cNvSpPr/>
            <p:nvPr/>
          </p:nvSpPr>
          <p:spPr>
            <a:xfrm>
              <a:off x="2840650" y="4289300"/>
              <a:ext cx="59550" cy="29250"/>
            </a:xfrm>
            <a:custGeom>
              <a:avLst/>
              <a:gdLst/>
              <a:ahLst/>
              <a:cxnLst/>
              <a:rect l="l" t="t" r="r" b="b"/>
              <a:pathLst>
                <a:path w="2382" h="1170" extrusionOk="0">
                  <a:moveTo>
                    <a:pt x="616" y="0"/>
                  </a:moveTo>
                  <a:cubicBezTo>
                    <a:pt x="507" y="0"/>
                    <a:pt x="397" y="12"/>
                    <a:pt x="304" y="66"/>
                  </a:cubicBezTo>
                  <a:cubicBezTo>
                    <a:pt x="14" y="236"/>
                    <a:pt x="1" y="757"/>
                    <a:pt x="266" y="956"/>
                  </a:cubicBezTo>
                  <a:cubicBezTo>
                    <a:pt x="386" y="1046"/>
                    <a:pt x="539" y="1079"/>
                    <a:pt x="687" y="1103"/>
                  </a:cubicBezTo>
                  <a:cubicBezTo>
                    <a:pt x="962" y="1147"/>
                    <a:pt x="1240" y="1170"/>
                    <a:pt x="1518" y="1170"/>
                  </a:cubicBezTo>
                  <a:cubicBezTo>
                    <a:pt x="1688" y="1170"/>
                    <a:pt x="1859" y="1161"/>
                    <a:pt x="2029" y="1144"/>
                  </a:cubicBezTo>
                  <a:cubicBezTo>
                    <a:pt x="2122" y="1136"/>
                    <a:pt x="2222" y="1121"/>
                    <a:pt x="2290" y="1059"/>
                  </a:cubicBezTo>
                  <a:cubicBezTo>
                    <a:pt x="2359" y="994"/>
                    <a:pt x="2382" y="890"/>
                    <a:pt x="2376" y="795"/>
                  </a:cubicBezTo>
                  <a:cubicBezTo>
                    <a:pt x="2357" y="545"/>
                    <a:pt x="2167" y="331"/>
                    <a:pt x="1941" y="219"/>
                  </a:cubicBezTo>
                  <a:cubicBezTo>
                    <a:pt x="1591" y="46"/>
                    <a:pt x="1081" y="12"/>
                    <a:pt x="692" y="2"/>
                  </a:cubicBezTo>
                  <a:cubicBezTo>
                    <a:pt x="667" y="1"/>
                    <a:pt x="641" y="0"/>
                    <a:pt x="616" y="0"/>
                  </a:cubicBezTo>
                  <a:close/>
                </a:path>
              </a:pathLst>
            </a:custGeom>
            <a:solidFill>
              <a:srgbClr val="E1A10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0" name="Google Shape;780;p46"/>
            <p:cNvSpPr/>
            <p:nvPr/>
          </p:nvSpPr>
          <p:spPr>
            <a:xfrm>
              <a:off x="2902675" y="4333750"/>
              <a:ext cx="59275" cy="35575"/>
            </a:xfrm>
            <a:custGeom>
              <a:avLst/>
              <a:gdLst/>
              <a:ahLst/>
              <a:cxnLst/>
              <a:rect l="l" t="t" r="r" b="b"/>
              <a:pathLst>
                <a:path w="2371" h="1423" extrusionOk="0">
                  <a:moveTo>
                    <a:pt x="655" y="0"/>
                  </a:moveTo>
                  <a:cubicBezTo>
                    <a:pt x="589" y="0"/>
                    <a:pt x="533" y="7"/>
                    <a:pt x="493" y="23"/>
                  </a:cubicBezTo>
                  <a:cubicBezTo>
                    <a:pt x="232" y="124"/>
                    <a:pt x="57" y="386"/>
                    <a:pt x="9" y="660"/>
                  </a:cubicBezTo>
                  <a:cubicBezTo>
                    <a:pt x="1" y="700"/>
                    <a:pt x="1" y="742"/>
                    <a:pt x="9" y="782"/>
                  </a:cubicBezTo>
                  <a:cubicBezTo>
                    <a:pt x="24" y="823"/>
                    <a:pt x="47" y="861"/>
                    <a:pt x="77" y="892"/>
                  </a:cubicBezTo>
                  <a:cubicBezTo>
                    <a:pt x="405" y="1275"/>
                    <a:pt x="814" y="1422"/>
                    <a:pt x="1267" y="1422"/>
                  </a:cubicBezTo>
                  <a:cubicBezTo>
                    <a:pt x="1388" y="1422"/>
                    <a:pt x="1512" y="1412"/>
                    <a:pt x="1638" y="1392"/>
                  </a:cubicBezTo>
                  <a:cubicBezTo>
                    <a:pt x="1810" y="1365"/>
                    <a:pt x="1991" y="1327"/>
                    <a:pt x="2113" y="1204"/>
                  </a:cubicBezTo>
                  <a:cubicBezTo>
                    <a:pt x="2370" y="946"/>
                    <a:pt x="2189" y="466"/>
                    <a:pt x="1864" y="299"/>
                  </a:cubicBezTo>
                  <a:cubicBezTo>
                    <a:pt x="1654" y="190"/>
                    <a:pt x="1007" y="0"/>
                    <a:pt x="655" y="0"/>
                  </a:cubicBezTo>
                  <a:close/>
                </a:path>
              </a:pathLst>
            </a:custGeom>
            <a:solidFill>
              <a:srgbClr val="E1A10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1" name="Google Shape;781;p46"/>
            <p:cNvSpPr/>
            <p:nvPr/>
          </p:nvSpPr>
          <p:spPr>
            <a:xfrm>
              <a:off x="2992875" y="4172525"/>
              <a:ext cx="59250" cy="35525"/>
            </a:xfrm>
            <a:custGeom>
              <a:avLst/>
              <a:gdLst/>
              <a:ahLst/>
              <a:cxnLst/>
              <a:rect l="l" t="t" r="r" b="b"/>
              <a:pathLst>
                <a:path w="2370" h="1421" extrusionOk="0">
                  <a:moveTo>
                    <a:pt x="656" y="0"/>
                  </a:moveTo>
                  <a:cubicBezTo>
                    <a:pt x="588" y="0"/>
                    <a:pt x="532" y="7"/>
                    <a:pt x="491" y="23"/>
                  </a:cubicBezTo>
                  <a:cubicBezTo>
                    <a:pt x="231" y="123"/>
                    <a:pt x="55" y="385"/>
                    <a:pt x="9" y="659"/>
                  </a:cubicBezTo>
                  <a:cubicBezTo>
                    <a:pt x="0" y="699"/>
                    <a:pt x="0" y="742"/>
                    <a:pt x="9" y="782"/>
                  </a:cubicBezTo>
                  <a:cubicBezTo>
                    <a:pt x="23" y="824"/>
                    <a:pt x="46" y="861"/>
                    <a:pt x="76" y="892"/>
                  </a:cubicBezTo>
                  <a:cubicBezTo>
                    <a:pt x="405" y="1274"/>
                    <a:pt x="814" y="1421"/>
                    <a:pt x="1267" y="1421"/>
                  </a:cubicBezTo>
                  <a:cubicBezTo>
                    <a:pt x="1387" y="1421"/>
                    <a:pt x="1511" y="1410"/>
                    <a:pt x="1638" y="1391"/>
                  </a:cubicBezTo>
                  <a:cubicBezTo>
                    <a:pt x="1809" y="1365"/>
                    <a:pt x="1991" y="1327"/>
                    <a:pt x="2112" y="1204"/>
                  </a:cubicBezTo>
                  <a:cubicBezTo>
                    <a:pt x="2370" y="945"/>
                    <a:pt x="2188" y="465"/>
                    <a:pt x="1864" y="299"/>
                  </a:cubicBezTo>
                  <a:cubicBezTo>
                    <a:pt x="1654" y="191"/>
                    <a:pt x="1008" y="0"/>
                    <a:pt x="656" y="0"/>
                  </a:cubicBezTo>
                  <a:close/>
                </a:path>
              </a:pathLst>
            </a:custGeom>
            <a:solidFill>
              <a:srgbClr val="E1A10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2" name="Google Shape;782;p46"/>
            <p:cNvSpPr/>
            <p:nvPr/>
          </p:nvSpPr>
          <p:spPr>
            <a:xfrm>
              <a:off x="3004825" y="4332400"/>
              <a:ext cx="78875" cy="35675"/>
            </a:xfrm>
            <a:custGeom>
              <a:avLst/>
              <a:gdLst/>
              <a:ahLst/>
              <a:cxnLst/>
              <a:rect l="l" t="t" r="r" b="b"/>
              <a:pathLst>
                <a:path w="3155" h="1427" extrusionOk="0">
                  <a:moveTo>
                    <a:pt x="1869" y="1"/>
                  </a:moveTo>
                  <a:cubicBezTo>
                    <a:pt x="1855" y="1"/>
                    <a:pt x="1842" y="1"/>
                    <a:pt x="1829" y="2"/>
                  </a:cubicBezTo>
                  <a:cubicBezTo>
                    <a:pt x="1390" y="35"/>
                    <a:pt x="84" y="35"/>
                    <a:pt x="44" y="621"/>
                  </a:cubicBezTo>
                  <a:cubicBezTo>
                    <a:pt x="1" y="1268"/>
                    <a:pt x="797" y="1426"/>
                    <a:pt x="1473" y="1426"/>
                  </a:cubicBezTo>
                  <a:cubicBezTo>
                    <a:pt x="1797" y="1426"/>
                    <a:pt x="2093" y="1390"/>
                    <a:pt x="2258" y="1354"/>
                  </a:cubicBezTo>
                  <a:cubicBezTo>
                    <a:pt x="2357" y="1332"/>
                    <a:pt x="2457" y="1306"/>
                    <a:pt x="2537" y="1248"/>
                  </a:cubicBezTo>
                  <a:cubicBezTo>
                    <a:pt x="3155" y="797"/>
                    <a:pt x="2409" y="1"/>
                    <a:pt x="1869" y="1"/>
                  </a:cubicBezTo>
                  <a:close/>
                </a:path>
              </a:pathLst>
            </a:custGeom>
            <a:solidFill>
              <a:srgbClr val="E1A10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3" name="Google Shape;783;p46"/>
            <p:cNvSpPr/>
            <p:nvPr/>
          </p:nvSpPr>
          <p:spPr>
            <a:xfrm>
              <a:off x="2907825" y="4160200"/>
              <a:ext cx="78875" cy="35700"/>
            </a:xfrm>
            <a:custGeom>
              <a:avLst/>
              <a:gdLst/>
              <a:ahLst/>
              <a:cxnLst/>
              <a:rect l="l" t="t" r="r" b="b"/>
              <a:pathLst>
                <a:path w="3155" h="1428" extrusionOk="0">
                  <a:moveTo>
                    <a:pt x="1870" y="1"/>
                  </a:moveTo>
                  <a:cubicBezTo>
                    <a:pt x="1856" y="1"/>
                    <a:pt x="1843" y="1"/>
                    <a:pt x="1830" y="2"/>
                  </a:cubicBezTo>
                  <a:cubicBezTo>
                    <a:pt x="1391" y="35"/>
                    <a:pt x="84" y="35"/>
                    <a:pt x="45" y="620"/>
                  </a:cubicBezTo>
                  <a:cubicBezTo>
                    <a:pt x="1" y="1269"/>
                    <a:pt x="798" y="1428"/>
                    <a:pt x="1475" y="1428"/>
                  </a:cubicBezTo>
                  <a:cubicBezTo>
                    <a:pt x="1798" y="1428"/>
                    <a:pt x="2094" y="1392"/>
                    <a:pt x="2259" y="1355"/>
                  </a:cubicBezTo>
                  <a:cubicBezTo>
                    <a:pt x="2356" y="1332"/>
                    <a:pt x="2456" y="1307"/>
                    <a:pt x="2537" y="1248"/>
                  </a:cubicBezTo>
                  <a:cubicBezTo>
                    <a:pt x="3154" y="797"/>
                    <a:pt x="2408" y="1"/>
                    <a:pt x="1870" y="1"/>
                  </a:cubicBezTo>
                  <a:close/>
                </a:path>
              </a:pathLst>
            </a:custGeom>
            <a:solidFill>
              <a:srgbClr val="E1A10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4" name="Google Shape;784;p46"/>
            <p:cNvSpPr/>
            <p:nvPr/>
          </p:nvSpPr>
          <p:spPr>
            <a:xfrm>
              <a:off x="3062800" y="4282875"/>
              <a:ext cx="74825" cy="36950"/>
            </a:xfrm>
            <a:custGeom>
              <a:avLst/>
              <a:gdLst/>
              <a:ahLst/>
              <a:cxnLst/>
              <a:rect l="l" t="t" r="r" b="b"/>
              <a:pathLst>
                <a:path w="2993" h="1478" extrusionOk="0">
                  <a:moveTo>
                    <a:pt x="833" y="1"/>
                  </a:moveTo>
                  <a:cubicBezTo>
                    <a:pt x="731" y="1"/>
                    <a:pt x="648" y="9"/>
                    <a:pt x="592" y="26"/>
                  </a:cubicBezTo>
                  <a:cubicBezTo>
                    <a:pt x="282" y="119"/>
                    <a:pt x="0" y="386"/>
                    <a:pt x="0" y="708"/>
                  </a:cubicBezTo>
                  <a:cubicBezTo>
                    <a:pt x="0" y="935"/>
                    <a:pt x="140" y="1148"/>
                    <a:pt x="331" y="1275"/>
                  </a:cubicBezTo>
                  <a:cubicBezTo>
                    <a:pt x="519" y="1404"/>
                    <a:pt x="751" y="1457"/>
                    <a:pt x="978" y="1473"/>
                  </a:cubicBezTo>
                  <a:cubicBezTo>
                    <a:pt x="1030" y="1476"/>
                    <a:pt x="1082" y="1478"/>
                    <a:pt x="1134" y="1478"/>
                  </a:cubicBezTo>
                  <a:cubicBezTo>
                    <a:pt x="1489" y="1478"/>
                    <a:pt x="1840" y="1397"/>
                    <a:pt x="2161" y="1240"/>
                  </a:cubicBezTo>
                  <a:cubicBezTo>
                    <a:pt x="2254" y="1194"/>
                    <a:pt x="2345" y="1140"/>
                    <a:pt x="2413" y="1061"/>
                  </a:cubicBezTo>
                  <a:cubicBezTo>
                    <a:pt x="2992" y="367"/>
                    <a:pt x="1509" y="1"/>
                    <a:pt x="833" y="1"/>
                  </a:cubicBezTo>
                  <a:close/>
                </a:path>
              </a:pathLst>
            </a:custGeom>
            <a:solidFill>
              <a:srgbClr val="E1A10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5" name="Google Shape;785;p46"/>
            <p:cNvSpPr/>
            <p:nvPr/>
          </p:nvSpPr>
          <p:spPr>
            <a:xfrm>
              <a:off x="2955925" y="4386250"/>
              <a:ext cx="67225" cy="31150"/>
            </a:xfrm>
            <a:custGeom>
              <a:avLst/>
              <a:gdLst/>
              <a:ahLst/>
              <a:cxnLst/>
              <a:rect l="l" t="t" r="r" b="b"/>
              <a:pathLst>
                <a:path w="2689" h="1246" extrusionOk="0">
                  <a:moveTo>
                    <a:pt x="1729" y="0"/>
                  </a:moveTo>
                  <a:cubicBezTo>
                    <a:pt x="1146" y="0"/>
                    <a:pt x="0" y="112"/>
                    <a:pt x="488" y="797"/>
                  </a:cubicBezTo>
                  <a:cubicBezTo>
                    <a:pt x="603" y="958"/>
                    <a:pt x="792" y="1054"/>
                    <a:pt x="979" y="1118"/>
                  </a:cubicBezTo>
                  <a:cubicBezTo>
                    <a:pt x="1226" y="1203"/>
                    <a:pt x="1485" y="1246"/>
                    <a:pt x="1744" y="1246"/>
                  </a:cubicBezTo>
                  <a:cubicBezTo>
                    <a:pt x="1792" y="1246"/>
                    <a:pt x="1840" y="1244"/>
                    <a:pt x="1887" y="1241"/>
                  </a:cubicBezTo>
                  <a:cubicBezTo>
                    <a:pt x="2238" y="1220"/>
                    <a:pt x="2652" y="1038"/>
                    <a:pt x="2671" y="687"/>
                  </a:cubicBezTo>
                  <a:cubicBezTo>
                    <a:pt x="2688" y="402"/>
                    <a:pt x="2424" y="278"/>
                    <a:pt x="2252" y="105"/>
                  </a:cubicBezTo>
                  <a:cubicBezTo>
                    <a:pt x="2179" y="32"/>
                    <a:pt x="2068" y="15"/>
                    <a:pt x="1963" y="7"/>
                  </a:cubicBezTo>
                  <a:cubicBezTo>
                    <a:pt x="1908" y="3"/>
                    <a:pt x="1826" y="0"/>
                    <a:pt x="1729" y="0"/>
                  </a:cubicBezTo>
                  <a:close/>
                </a:path>
              </a:pathLst>
            </a:custGeom>
            <a:solidFill>
              <a:srgbClr val="E1A10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6" name="Google Shape;786;p46"/>
            <p:cNvSpPr/>
            <p:nvPr/>
          </p:nvSpPr>
          <p:spPr>
            <a:xfrm>
              <a:off x="2850650" y="4086975"/>
              <a:ext cx="67250" cy="31150"/>
            </a:xfrm>
            <a:custGeom>
              <a:avLst/>
              <a:gdLst/>
              <a:ahLst/>
              <a:cxnLst/>
              <a:rect l="l" t="t" r="r" b="b"/>
              <a:pathLst>
                <a:path w="2690" h="1246" extrusionOk="0">
                  <a:moveTo>
                    <a:pt x="1736" y="1"/>
                  </a:moveTo>
                  <a:cubicBezTo>
                    <a:pt x="1155" y="1"/>
                    <a:pt x="0" y="110"/>
                    <a:pt x="490" y="797"/>
                  </a:cubicBezTo>
                  <a:cubicBezTo>
                    <a:pt x="605" y="960"/>
                    <a:pt x="794" y="1054"/>
                    <a:pt x="981" y="1118"/>
                  </a:cubicBezTo>
                  <a:cubicBezTo>
                    <a:pt x="1227" y="1203"/>
                    <a:pt x="1486" y="1246"/>
                    <a:pt x="1747" y="1246"/>
                  </a:cubicBezTo>
                  <a:cubicBezTo>
                    <a:pt x="1794" y="1246"/>
                    <a:pt x="1842" y="1244"/>
                    <a:pt x="1890" y="1241"/>
                  </a:cubicBezTo>
                  <a:cubicBezTo>
                    <a:pt x="2239" y="1220"/>
                    <a:pt x="2654" y="1038"/>
                    <a:pt x="2674" y="687"/>
                  </a:cubicBezTo>
                  <a:cubicBezTo>
                    <a:pt x="2690" y="402"/>
                    <a:pt x="2425" y="278"/>
                    <a:pt x="2253" y="105"/>
                  </a:cubicBezTo>
                  <a:cubicBezTo>
                    <a:pt x="2181" y="32"/>
                    <a:pt x="2069" y="16"/>
                    <a:pt x="1966" y="7"/>
                  </a:cubicBezTo>
                  <a:cubicBezTo>
                    <a:pt x="1911" y="3"/>
                    <a:pt x="1831" y="1"/>
                    <a:pt x="1736" y="1"/>
                  </a:cubicBezTo>
                  <a:close/>
                </a:path>
              </a:pathLst>
            </a:custGeom>
            <a:solidFill>
              <a:srgbClr val="E1A10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7" name="Google Shape;787;p46"/>
            <p:cNvSpPr/>
            <p:nvPr/>
          </p:nvSpPr>
          <p:spPr>
            <a:xfrm>
              <a:off x="2932650" y="4115675"/>
              <a:ext cx="67250" cy="31150"/>
            </a:xfrm>
            <a:custGeom>
              <a:avLst/>
              <a:gdLst/>
              <a:ahLst/>
              <a:cxnLst/>
              <a:rect l="l" t="t" r="r" b="b"/>
              <a:pathLst>
                <a:path w="2690" h="1246" extrusionOk="0">
                  <a:moveTo>
                    <a:pt x="1736" y="1"/>
                  </a:moveTo>
                  <a:cubicBezTo>
                    <a:pt x="1154" y="1"/>
                    <a:pt x="0" y="110"/>
                    <a:pt x="489" y="797"/>
                  </a:cubicBezTo>
                  <a:cubicBezTo>
                    <a:pt x="605" y="960"/>
                    <a:pt x="794" y="1054"/>
                    <a:pt x="981" y="1119"/>
                  </a:cubicBezTo>
                  <a:cubicBezTo>
                    <a:pt x="1227" y="1203"/>
                    <a:pt x="1486" y="1246"/>
                    <a:pt x="1746" y="1246"/>
                  </a:cubicBezTo>
                  <a:cubicBezTo>
                    <a:pt x="1794" y="1246"/>
                    <a:pt x="1841" y="1244"/>
                    <a:pt x="1889" y="1242"/>
                  </a:cubicBezTo>
                  <a:cubicBezTo>
                    <a:pt x="2239" y="1220"/>
                    <a:pt x="2654" y="1038"/>
                    <a:pt x="2674" y="688"/>
                  </a:cubicBezTo>
                  <a:cubicBezTo>
                    <a:pt x="2690" y="404"/>
                    <a:pt x="2425" y="278"/>
                    <a:pt x="2254" y="105"/>
                  </a:cubicBezTo>
                  <a:cubicBezTo>
                    <a:pt x="2181" y="32"/>
                    <a:pt x="2069" y="16"/>
                    <a:pt x="1966" y="8"/>
                  </a:cubicBezTo>
                  <a:cubicBezTo>
                    <a:pt x="1911" y="4"/>
                    <a:pt x="1831" y="1"/>
                    <a:pt x="1736" y="1"/>
                  </a:cubicBezTo>
                  <a:close/>
                </a:path>
              </a:pathLst>
            </a:custGeom>
            <a:solidFill>
              <a:srgbClr val="E1A10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8" name="Google Shape;788;p46"/>
            <p:cNvSpPr/>
            <p:nvPr/>
          </p:nvSpPr>
          <p:spPr>
            <a:xfrm>
              <a:off x="3018725" y="4134800"/>
              <a:ext cx="67250" cy="31150"/>
            </a:xfrm>
            <a:custGeom>
              <a:avLst/>
              <a:gdLst/>
              <a:ahLst/>
              <a:cxnLst/>
              <a:rect l="l" t="t" r="r" b="b"/>
              <a:pathLst>
                <a:path w="2690" h="1246" extrusionOk="0">
                  <a:moveTo>
                    <a:pt x="1736" y="1"/>
                  </a:moveTo>
                  <a:cubicBezTo>
                    <a:pt x="1154" y="1"/>
                    <a:pt x="0" y="110"/>
                    <a:pt x="489" y="797"/>
                  </a:cubicBezTo>
                  <a:cubicBezTo>
                    <a:pt x="605" y="960"/>
                    <a:pt x="794" y="1054"/>
                    <a:pt x="981" y="1119"/>
                  </a:cubicBezTo>
                  <a:cubicBezTo>
                    <a:pt x="1228" y="1203"/>
                    <a:pt x="1486" y="1246"/>
                    <a:pt x="1746" y="1246"/>
                  </a:cubicBezTo>
                  <a:cubicBezTo>
                    <a:pt x="1794" y="1246"/>
                    <a:pt x="1842" y="1244"/>
                    <a:pt x="1889" y="1242"/>
                  </a:cubicBezTo>
                  <a:cubicBezTo>
                    <a:pt x="2240" y="1220"/>
                    <a:pt x="2654" y="1038"/>
                    <a:pt x="2674" y="688"/>
                  </a:cubicBezTo>
                  <a:cubicBezTo>
                    <a:pt x="2690" y="404"/>
                    <a:pt x="2425" y="278"/>
                    <a:pt x="2254" y="105"/>
                  </a:cubicBezTo>
                  <a:cubicBezTo>
                    <a:pt x="2181" y="32"/>
                    <a:pt x="2069" y="16"/>
                    <a:pt x="1966" y="8"/>
                  </a:cubicBezTo>
                  <a:cubicBezTo>
                    <a:pt x="1912" y="4"/>
                    <a:pt x="1832" y="1"/>
                    <a:pt x="1736" y="1"/>
                  </a:cubicBezTo>
                  <a:close/>
                </a:path>
              </a:pathLst>
            </a:custGeom>
            <a:solidFill>
              <a:srgbClr val="E1A10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9" name="Google Shape;789;p46"/>
            <p:cNvSpPr/>
            <p:nvPr/>
          </p:nvSpPr>
          <p:spPr>
            <a:xfrm>
              <a:off x="2863425" y="4391850"/>
              <a:ext cx="73375" cy="29550"/>
            </a:xfrm>
            <a:custGeom>
              <a:avLst/>
              <a:gdLst/>
              <a:ahLst/>
              <a:cxnLst/>
              <a:rect l="l" t="t" r="r" b="b"/>
              <a:pathLst>
                <a:path w="2935" h="1182" extrusionOk="0">
                  <a:moveTo>
                    <a:pt x="990" y="0"/>
                  </a:moveTo>
                  <a:cubicBezTo>
                    <a:pt x="768" y="0"/>
                    <a:pt x="549" y="11"/>
                    <a:pt x="347" y="11"/>
                  </a:cubicBezTo>
                  <a:cubicBezTo>
                    <a:pt x="288" y="11"/>
                    <a:pt x="227" y="11"/>
                    <a:pt x="178" y="41"/>
                  </a:cubicBezTo>
                  <a:cubicBezTo>
                    <a:pt x="135" y="71"/>
                    <a:pt x="104" y="112"/>
                    <a:pt x="87" y="159"/>
                  </a:cubicBezTo>
                  <a:cubicBezTo>
                    <a:pt x="1" y="364"/>
                    <a:pt x="59" y="610"/>
                    <a:pt x="197" y="786"/>
                  </a:cubicBezTo>
                  <a:cubicBezTo>
                    <a:pt x="333" y="962"/>
                    <a:pt x="536" y="1072"/>
                    <a:pt x="744" y="1146"/>
                  </a:cubicBezTo>
                  <a:cubicBezTo>
                    <a:pt x="813" y="1170"/>
                    <a:pt x="897" y="1182"/>
                    <a:pt x="989" y="1182"/>
                  </a:cubicBezTo>
                  <a:cubicBezTo>
                    <a:pt x="1704" y="1182"/>
                    <a:pt x="2935" y="510"/>
                    <a:pt x="1901" y="125"/>
                  </a:cubicBezTo>
                  <a:cubicBezTo>
                    <a:pt x="1626" y="22"/>
                    <a:pt x="1306" y="0"/>
                    <a:pt x="990" y="0"/>
                  </a:cubicBezTo>
                  <a:close/>
                </a:path>
              </a:pathLst>
            </a:custGeom>
            <a:solidFill>
              <a:srgbClr val="E1A10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0" name="Google Shape;790;p46"/>
            <p:cNvSpPr/>
            <p:nvPr/>
          </p:nvSpPr>
          <p:spPr>
            <a:xfrm>
              <a:off x="3048025" y="4392850"/>
              <a:ext cx="59700" cy="32950"/>
            </a:xfrm>
            <a:custGeom>
              <a:avLst/>
              <a:gdLst/>
              <a:ahLst/>
              <a:cxnLst/>
              <a:rect l="l" t="t" r="r" b="b"/>
              <a:pathLst>
                <a:path w="2388" h="1318" extrusionOk="0">
                  <a:moveTo>
                    <a:pt x="1010" y="1"/>
                  </a:moveTo>
                  <a:cubicBezTo>
                    <a:pt x="655" y="1"/>
                    <a:pt x="308" y="143"/>
                    <a:pt x="98" y="476"/>
                  </a:cubicBezTo>
                  <a:cubicBezTo>
                    <a:pt x="74" y="513"/>
                    <a:pt x="54" y="554"/>
                    <a:pt x="41" y="596"/>
                  </a:cubicBezTo>
                  <a:cubicBezTo>
                    <a:pt x="1" y="743"/>
                    <a:pt x="79" y="893"/>
                    <a:pt x="157" y="1025"/>
                  </a:cubicBezTo>
                  <a:cubicBezTo>
                    <a:pt x="217" y="1129"/>
                    <a:pt x="284" y="1239"/>
                    <a:pt x="394" y="1286"/>
                  </a:cubicBezTo>
                  <a:cubicBezTo>
                    <a:pt x="451" y="1312"/>
                    <a:pt x="513" y="1318"/>
                    <a:pt x="576" y="1318"/>
                  </a:cubicBezTo>
                  <a:cubicBezTo>
                    <a:pt x="597" y="1318"/>
                    <a:pt x="618" y="1317"/>
                    <a:pt x="639" y="1316"/>
                  </a:cubicBezTo>
                  <a:cubicBezTo>
                    <a:pt x="1009" y="1306"/>
                    <a:pt x="1740" y="1312"/>
                    <a:pt x="2086" y="1129"/>
                  </a:cubicBezTo>
                  <a:cubicBezTo>
                    <a:pt x="2339" y="996"/>
                    <a:pt x="2387" y="764"/>
                    <a:pt x="1940" y="354"/>
                  </a:cubicBezTo>
                  <a:cubicBezTo>
                    <a:pt x="1699" y="132"/>
                    <a:pt x="1351" y="1"/>
                    <a:pt x="1010" y="1"/>
                  </a:cubicBezTo>
                  <a:close/>
                </a:path>
              </a:pathLst>
            </a:custGeom>
            <a:solidFill>
              <a:srgbClr val="E1A10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1" name="Google Shape;791;p46"/>
            <p:cNvSpPr/>
            <p:nvPr/>
          </p:nvSpPr>
          <p:spPr>
            <a:xfrm>
              <a:off x="2915900" y="4444325"/>
              <a:ext cx="49275" cy="26475"/>
            </a:xfrm>
            <a:custGeom>
              <a:avLst/>
              <a:gdLst/>
              <a:ahLst/>
              <a:cxnLst/>
              <a:rect l="l" t="t" r="r" b="b"/>
              <a:pathLst>
                <a:path w="1971" h="1059" extrusionOk="0">
                  <a:moveTo>
                    <a:pt x="1407" y="1"/>
                  </a:moveTo>
                  <a:cubicBezTo>
                    <a:pt x="1181" y="1"/>
                    <a:pt x="932" y="55"/>
                    <a:pt x="763" y="65"/>
                  </a:cubicBezTo>
                  <a:cubicBezTo>
                    <a:pt x="539" y="80"/>
                    <a:pt x="280" y="111"/>
                    <a:pt x="157" y="300"/>
                  </a:cubicBezTo>
                  <a:cubicBezTo>
                    <a:pt x="1" y="537"/>
                    <a:pt x="190" y="877"/>
                    <a:pt x="454" y="983"/>
                  </a:cubicBezTo>
                  <a:cubicBezTo>
                    <a:pt x="572" y="1030"/>
                    <a:pt x="748" y="1058"/>
                    <a:pt x="938" y="1058"/>
                  </a:cubicBezTo>
                  <a:cubicBezTo>
                    <a:pt x="1410" y="1058"/>
                    <a:pt x="1970" y="887"/>
                    <a:pt x="1940" y="417"/>
                  </a:cubicBezTo>
                  <a:cubicBezTo>
                    <a:pt x="1918" y="81"/>
                    <a:pt x="1680" y="1"/>
                    <a:pt x="1407" y="1"/>
                  </a:cubicBezTo>
                  <a:close/>
                </a:path>
              </a:pathLst>
            </a:custGeom>
            <a:solidFill>
              <a:srgbClr val="E1A10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2" name="Google Shape;792;p46"/>
            <p:cNvSpPr/>
            <p:nvPr/>
          </p:nvSpPr>
          <p:spPr>
            <a:xfrm>
              <a:off x="2848950" y="4190175"/>
              <a:ext cx="49275" cy="26450"/>
            </a:xfrm>
            <a:custGeom>
              <a:avLst/>
              <a:gdLst/>
              <a:ahLst/>
              <a:cxnLst/>
              <a:rect l="l" t="t" r="r" b="b"/>
              <a:pathLst>
                <a:path w="1971" h="1058" extrusionOk="0">
                  <a:moveTo>
                    <a:pt x="1406" y="0"/>
                  </a:moveTo>
                  <a:cubicBezTo>
                    <a:pt x="1181" y="0"/>
                    <a:pt x="932" y="55"/>
                    <a:pt x="763" y="65"/>
                  </a:cubicBezTo>
                  <a:cubicBezTo>
                    <a:pt x="538" y="79"/>
                    <a:pt x="280" y="110"/>
                    <a:pt x="157" y="299"/>
                  </a:cubicBezTo>
                  <a:cubicBezTo>
                    <a:pt x="1" y="537"/>
                    <a:pt x="189" y="877"/>
                    <a:pt x="454" y="983"/>
                  </a:cubicBezTo>
                  <a:cubicBezTo>
                    <a:pt x="571" y="1030"/>
                    <a:pt x="747" y="1058"/>
                    <a:pt x="938" y="1058"/>
                  </a:cubicBezTo>
                  <a:cubicBezTo>
                    <a:pt x="1410" y="1058"/>
                    <a:pt x="1970" y="886"/>
                    <a:pt x="1940" y="416"/>
                  </a:cubicBezTo>
                  <a:cubicBezTo>
                    <a:pt x="1917" y="80"/>
                    <a:pt x="1679" y="0"/>
                    <a:pt x="1406" y="0"/>
                  </a:cubicBezTo>
                  <a:close/>
                </a:path>
              </a:pathLst>
            </a:custGeom>
            <a:solidFill>
              <a:srgbClr val="E1A10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3" name="Google Shape;793;p46"/>
            <p:cNvSpPr/>
            <p:nvPr/>
          </p:nvSpPr>
          <p:spPr>
            <a:xfrm>
              <a:off x="3005850" y="4438850"/>
              <a:ext cx="61800" cy="21875"/>
            </a:xfrm>
            <a:custGeom>
              <a:avLst/>
              <a:gdLst/>
              <a:ahLst/>
              <a:cxnLst/>
              <a:rect l="l" t="t" r="r" b="b"/>
              <a:pathLst>
                <a:path w="2472" h="875" extrusionOk="0">
                  <a:moveTo>
                    <a:pt x="1330" y="1"/>
                  </a:moveTo>
                  <a:cubicBezTo>
                    <a:pt x="1305" y="1"/>
                    <a:pt x="1281" y="2"/>
                    <a:pt x="1257" y="4"/>
                  </a:cubicBezTo>
                  <a:cubicBezTo>
                    <a:pt x="1001" y="28"/>
                    <a:pt x="460" y="23"/>
                    <a:pt x="234" y="147"/>
                  </a:cubicBezTo>
                  <a:cubicBezTo>
                    <a:pt x="89" y="228"/>
                    <a:pt x="1" y="426"/>
                    <a:pt x="89" y="566"/>
                  </a:cubicBezTo>
                  <a:cubicBezTo>
                    <a:pt x="307" y="823"/>
                    <a:pt x="664" y="875"/>
                    <a:pt x="1010" y="875"/>
                  </a:cubicBezTo>
                  <a:cubicBezTo>
                    <a:pt x="1085" y="875"/>
                    <a:pt x="1158" y="872"/>
                    <a:pt x="1230" y="869"/>
                  </a:cubicBezTo>
                  <a:cubicBezTo>
                    <a:pt x="1405" y="863"/>
                    <a:pt x="1583" y="855"/>
                    <a:pt x="1741" y="780"/>
                  </a:cubicBezTo>
                  <a:cubicBezTo>
                    <a:pt x="2472" y="436"/>
                    <a:pt x="1820" y="1"/>
                    <a:pt x="1330" y="1"/>
                  </a:cubicBezTo>
                  <a:close/>
                </a:path>
              </a:pathLst>
            </a:custGeom>
            <a:solidFill>
              <a:srgbClr val="E1A10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4" name="Google Shape;794;p46"/>
            <p:cNvSpPr/>
            <p:nvPr/>
          </p:nvSpPr>
          <p:spPr>
            <a:xfrm>
              <a:off x="2821350" y="4134150"/>
              <a:ext cx="61825" cy="21875"/>
            </a:xfrm>
            <a:custGeom>
              <a:avLst/>
              <a:gdLst/>
              <a:ahLst/>
              <a:cxnLst/>
              <a:rect l="l" t="t" r="r" b="b"/>
              <a:pathLst>
                <a:path w="2473" h="875" extrusionOk="0">
                  <a:moveTo>
                    <a:pt x="1330" y="0"/>
                  </a:moveTo>
                  <a:cubicBezTo>
                    <a:pt x="1306" y="0"/>
                    <a:pt x="1281" y="1"/>
                    <a:pt x="1258" y="4"/>
                  </a:cubicBezTo>
                  <a:cubicBezTo>
                    <a:pt x="1003" y="28"/>
                    <a:pt x="460" y="22"/>
                    <a:pt x="235" y="146"/>
                  </a:cubicBezTo>
                  <a:cubicBezTo>
                    <a:pt x="91" y="228"/>
                    <a:pt x="1" y="427"/>
                    <a:pt x="91" y="565"/>
                  </a:cubicBezTo>
                  <a:cubicBezTo>
                    <a:pt x="308" y="822"/>
                    <a:pt x="665" y="874"/>
                    <a:pt x="1012" y="874"/>
                  </a:cubicBezTo>
                  <a:cubicBezTo>
                    <a:pt x="1086" y="874"/>
                    <a:pt x="1160" y="872"/>
                    <a:pt x="1232" y="869"/>
                  </a:cubicBezTo>
                  <a:cubicBezTo>
                    <a:pt x="1405" y="861"/>
                    <a:pt x="1584" y="853"/>
                    <a:pt x="1742" y="780"/>
                  </a:cubicBezTo>
                  <a:cubicBezTo>
                    <a:pt x="2472" y="435"/>
                    <a:pt x="1821" y="0"/>
                    <a:pt x="1330" y="0"/>
                  </a:cubicBezTo>
                  <a:close/>
                </a:path>
              </a:pathLst>
            </a:custGeom>
            <a:solidFill>
              <a:srgbClr val="E1A10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5" name="Google Shape;795;p46"/>
            <p:cNvSpPr/>
            <p:nvPr/>
          </p:nvSpPr>
          <p:spPr>
            <a:xfrm>
              <a:off x="3076925" y="4198375"/>
              <a:ext cx="61750" cy="21875"/>
            </a:xfrm>
            <a:custGeom>
              <a:avLst/>
              <a:gdLst/>
              <a:ahLst/>
              <a:cxnLst/>
              <a:rect l="l" t="t" r="r" b="b"/>
              <a:pathLst>
                <a:path w="2470" h="875" extrusionOk="0">
                  <a:moveTo>
                    <a:pt x="1330" y="0"/>
                  </a:moveTo>
                  <a:cubicBezTo>
                    <a:pt x="1305" y="0"/>
                    <a:pt x="1280" y="2"/>
                    <a:pt x="1256" y="4"/>
                  </a:cubicBezTo>
                  <a:cubicBezTo>
                    <a:pt x="1001" y="28"/>
                    <a:pt x="458" y="21"/>
                    <a:pt x="233" y="147"/>
                  </a:cubicBezTo>
                  <a:cubicBezTo>
                    <a:pt x="89" y="229"/>
                    <a:pt x="0" y="426"/>
                    <a:pt x="89" y="566"/>
                  </a:cubicBezTo>
                  <a:cubicBezTo>
                    <a:pt x="306" y="824"/>
                    <a:pt x="666" y="874"/>
                    <a:pt x="1015" y="874"/>
                  </a:cubicBezTo>
                  <a:cubicBezTo>
                    <a:pt x="1087" y="874"/>
                    <a:pt x="1160" y="872"/>
                    <a:pt x="1230" y="869"/>
                  </a:cubicBezTo>
                  <a:cubicBezTo>
                    <a:pt x="1403" y="862"/>
                    <a:pt x="1583" y="853"/>
                    <a:pt x="1740" y="779"/>
                  </a:cubicBezTo>
                  <a:cubicBezTo>
                    <a:pt x="2469" y="435"/>
                    <a:pt x="1821" y="0"/>
                    <a:pt x="1330" y="0"/>
                  </a:cubicBezTo>
                  <a:close/>
                </a:path>
              </a:pathLst>
            </a:custGeom>
            <a:solidFill>
              <a:srgbClr val="E1A10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6" name="Google Shape;796;p46"/>
            <p:cNvSpPr/>
            <p:nvPr/>
          </p:nvSpPr>
          <p:spPr>
            <a:xfrm>
              <a:off x="3004500" y="4078125"/>
              <a:ext cx="61775" cy="21875"/>
            </a:xfrm>
            <a:custGeom>
              <a:avLst/>
              <a:gdLst/>
              <a:ahLst/>
              <a:cxnLst/>
              <a:rect l="l" t="t" r="r" b="b"/>
              <a:pathLst>
                <a:path w="2471" h="875" extrusionOk="0">
                  <a:moveTo>
                    <a:pt x="1328" y="0"/>
                  </a:moveTo>
                  <a:cubicBezTo>
                    <a:pt x="1304" y="0"/>
                    <a:pt x="1279" y="2"/>
                    <a:pt x="1256" y="4"/>
                  </a:cubicBezTo>
                  <a:cubicBezTo>
                    <a:pt x="1001" y="28"/>
                    <a:pt x="458" y="22"/>
                    <a:pt x="233" y="145"/>
                  </a:cubicBezTo>
                  <a:cubicBezTo>
                    <a:pt x="89" y="227"/>
                    <a:pt x="0" y="426"/>
                    <a:pt x="89" y="564"/>
                  </a:cubicBezTo>
                  <a:cubicBezTo>
                    <a:pt x="307" y="824"/>
                    <a:pt x="666" y="874"/>
                    <a:pt x="1015" y="874"/>
                  </a:cubicBezTo>
                  <a:cubicBezTo>
                    <a:pt x="1088" y="874"/>
                    <a:pt x="1160" y="872"/>
                    <a:pt x="1230" y="869"/>
                  </a:cubicBezTo>
                  <a:cubicBezTo>
                    <a:pt x="1404" y="862"/>
                    <a:pt x="1583" y="853"/>
                    <a:pt x="1740" y="779"/>
                  </a:cubicBezTo>
                  <a:cubicBezTo>
                    <a:pt x="2470" y="434"/>
                    <a:pt x="1819" y="0"/>
                    <a:pt x="1328" y="0"/>
                  </a:cubicBezTo>
                  <a:close/>
                </a:path>
              </a:pathLst>
            </a:custGeom>
            <a:solidFill>
              <a:srgbClr val="E1A10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97" name="Google Shape;797;p46"/>
          <p:cNvGrpSpPr/>
          <p:nvPr/>
        </p:nvGrpSpPr>
        <p:grpSpPr>
          <a:xfrm>
            <a:off x="4158492" y="2357594"/>
            <a:ext cx="192054" cy="174253"/>
            <a:chOff x="5199750" y="3061050"/>
            <a:chExt cx="114700" cy="104075"/>
          </a:xfrm>
        </p:grpSpPr>
        <p:sp>
          <p:nvSpPr>
            <p:cNvPr id="798" name="Google Shape;798;p46"/>
            <p:cNvSpPr/>
            <p:nvPr/>
          </p:nvSpPr>
          <p:spPr>
            <a:xfrm>
              <a:off x="5199750" y="3125425"/>
              <a:ext cx="40150" cy="39700"/>
            </a:xfrm>
            <a:custGeom>
              <a:avLst/>
              <a:gdLst/>
              <a:ahLst/>
              <a:cxnLst/>
              <a:rect l="l" t="t" r="r" b="b"/>
              <a:pathLst>
                <a:path w="1606" h="1588" extrusionOk="0">
                  <a:moveTo>
                    <a:pt x="802" y="1"/>
                  </a:moveTo>
                  <a:cubicBezTo>
                    <a:pt x="593" y="4"/>
                    <a:pt x="392" y="87"/>
                    <a:pt x="242" y="234"/>
                  </a:cubicBezTo>
                  <a:cubicBezTo>
                    <a:pt x="104" y="371"/>
                    <a:pt x="0" y="597"/>
                    <a:pt x="9" y="794"/>
                  </a:cubicBezTo>
                  <a:cubicBezTo>
                    <a:pt x="29" y="1225"/>
                    <a:pt x="357" y="1588"/>
                    <a:pt x="802" y="1588"/>
                  </a:cubicBezTo>
                  <a:lnTo>
                    <a:pt x="804" y="1588"/>
                  </a:lnTo>
                  <a:cubicBezTo>
                    <a:pt x="1012" y="1587"/>
                    <a:pt x="1214" y="1502"/>
                    <a:pt x="1364" y="1356"/>
                  </a:cubicBezTo>
                  <a:cubicBezTo>
                    <a:pt x="1501" y="1219"/>
                    <a:pt x="1606" y="993"/>
                    <a:pt x="1597" y="794"/>
                  </a:cubicBezTo>
                  <a:cubicBezTo>
                    <a:pt x="1577" y="365"/>
                    <a:pt x="1248" y="1"/>
                    <a:pt x="802" y="1"/>
                  </a:cubicBezTo>
                  <a:close/>
                </a:path>
              </a:pathLst>
            </a:custGeom>
            <a:solidFill>
              <a:srgbClr val="E1A10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9" name="Google Shape;799;p46"/>
            <p:cNvSpPr/>
            <p:nvPr/>
          </p:nvSpPr>
          <p:spPr>
            <a:xfrm>
              <a:off x="5224950" y="3061050"/>
              <a:ext cx="40150" cy="39750"/>
            </a:xfrm>
            <a:custGeom>
              <a:avLst/>
              <a:gdLst/>
              <a:ahLst/>
              <a:cxnLst/>
              <a:rect l="l" t="t" r="r" b="b"/>
              <a:pathLst>
                <a:path w="1606" h="1590" extrusionOk="0">
                  <a:moveTo>
                    <a:pt x="802" y="1"/>
                  </a:moveTo>
                  <a:cubicBezTo>
                    <a:pt x="592" y="3"/>
                    <a:pt x="392" y="86"/>
                    <a:pt x="242" y="234"/>
                  </a:cubicBezTo>
                  <a:cubicBezTo>
                    <a:pt x="103" y="371"/>
                    <a:pt x="0" y="597"/>
                    <a:pt x="9" y="794"/>
                  </a:cubicBezTo>
                  <a:cubicBezTo>
                    <a:pt x="27" y="1225"/>
                    <a:pt x="358" y="1588"/>
                    <a:pt x="802" y="1588"/>
                  </a:cubicBezTo>
                  <a:lnTo>
                    <a:pt x="802" y="1589"/>
                  </a:lnTo>
                  <a:cubicBezTo>
                    <a:pt x="1012" y="1586"/>
                    <a:pt x="1213" y="1502"/>
                    <a:pt x="1364" y="1356"/>
                  </a:cubicBezTo>
                  <a:cubicBezTo>
                    <a:pt x="1501" y="1219"/>
                    <a:pt x="1606" y="993"/>
                    <a:pt x="1596" y="796"/>
                  </a:cubicBezTo>
                  <a:cubicBezTo>
                    <a:pt x="1577" y="365"/>
                    <a:pt x="1247" y="1"/>
                    <a:pt x="802" y="1"/>
                  </a:cubicBezTo>
                  <a:close/>
                </a:path>
              </a:pathLst>
            </a:custGeom>
            <a:solidFill>
              <a:srgbClr val="E1A10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0" name="Google Shape;800;p46"/>
            <p:cNvSpPr/>
            <p:nvPr/>
          </p:nvSpPr>
          <p:spPr>
            <a:xfrm>
              <a:off x="5274275" y="3116900"/>
              <a:ext cx="40175" cy="39700"/>
            </a:xfrm>
            <a:custGeom>
              <a:avLst/>
              <a:gdLst/>
              <a:ahLst/>
              <a:cxnLst/>
              <a:rect l="l" t="t" r="r" b="b"/>
              <a:pathLst>
                <a:path w="1607" h="1588" extrusionOk="0">
                  <a:moveTo>
                    <a:pt x="803" y="0"/>
                  </a:moveTo>
                  <a:cubicBezTo>
                    <a:pt x="592" y="3"/>
                    <a:pt x="392" y="86"/>
                    <a:pt x="242" y="233"/>
                  </a:cubicBezTo>
                  <a:cubicBezTo>
                    <a:pt x="103" y="370"/>
                    <a:pt x="0" y="596"/>
                    <a:pt x="9" y="794"/>
                  </a:cubicBezTo>
                  <a:cubicBezTo>
                    <a:pt x="29" y="1224"/>
                    <a:pt x="358" y="1587"/>
                    <a:pt x="803" y="1587"/>
                  </a:cubicBezTo>
                  <a:cubicBezTo>
                    <a:pt x="1013" y="1584"/>
                    <a:pt x="1214" y="1501"/>
                    <a:pt x="1364" y="1356"/>
                  </a:cubicBezTo>
                  <a:cubicBezTo>
                    <a:pt x="1502" y="1217"/>
                    <a:pt x="1606" y="991"/>
                    <a:pt x="1596" y="794"/>
                  </a:cubicBezTo>
                  <a:cubicBezTo>
                    <a:pt x="1578" y="363"/>
                    <a:pt x="1247" y="0"/>
                    <a:pt x="803" y="0"/>
                  </a:cubicBezTo>
                  <a:close/>
                </a:path>
              </a:pathLst>
            </a:custGeom>
            <a:solidFill>
              <a:srgbClr val="E1A10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01" name="Google Shape;801;p46"/>
          <p:cNvGrpSpPr/>
          <p:nvPr/>
        </p:nvGrpSpPr>
        <p:grpSpPr>
          <a:xfrm>
            <a:off x="209517" y="495544"/>
            <a:ext cx="192054" cy="174253"/>
            <a:chOff x="5199750" y="3061050"/>
            <a:chExt cx="114700" cy="104075"/>
          </a:xfrm>
        </p:grpSpPr>
        <p:sp>
          <p:nvSpPr>
            <p:cNvPr id="802" name="Google Shape;802;p46"/>
            <p:cNvSpPr/>
            <p:nvPr/>
          </p:nvSpPr>
          <p:spPr>
            <a:xfrm>
              <a:off x="5199750" y="3125425"/>
              <a:ext cx="40150" cy="39700"/>
            </a:xfrm>
            <a:custGeom>
              <a:avLst/>
              <a:gdLst/>
              <a:ahLst/>
              <a:cxnLst/>
              <a:rect l="l" t="t" r="r" b="b"/>
              <a:pathLst>
                <a:path w="1606" h="1588" extrusionOk="0">
                  <a:moveTo>
                    <a:pt x="802" y="1"/>
                  </a:moveTo>
                  <a:cubicBezTo>
                    <a:pt x="593" y="4"/>
                    <a:pt x="392" y="87"/>
                    <a:pt x="242" y="234"/>
                  </a:cubicBezTo>
                  <a:cubicBezTo>
                    <a:pt x="104" y="371"/>
                    <a:pt x="0" y="597"/>
                    <a:pt x="9" y="794"/>
                  </a:cubicBezTo>
                  <a:cubicBezTo>
                    <a:pt x="29" y="1225"/>
                    <a:pt x="357" y="1588"/>
                    <a:pt x="802" y="1588"/>
                  </a:cubicBezTo>
                  <a:lnTo>
                    <a:pt x="804" y="1588"/>
                  </a:lnTo>
                  <a:cubicBezTo>
                    <a:pt x="1012" y="1587"/>
                    <a:pt x="1214" y="1502"/>
                    <a:pt x="1364" y="1356"/>
                  </a:cubicBezTo>
                  <a:cubicBezTo>
                    <a:pt x="1501" y="1219"/>
                    <a:pt x="1606" y="993"/>
                    <a:pt x="1597" y="794"/>
                  </a:cubicBezTo>
                  <a:cubicBezTo>
                    <a:pt x="1577" y="365"/>
                    <a:pt x="1248" y="1"/>
                    <a:pt x="802" y="1"/>
                  </a:cubicBezTo>
                  <a:close/>
                </a:path>
              </a:pathLst>
            </a:custGeom>
            <a:solidFill>
              <a:srgbClr val="E1A10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3" name="Google Shape;803;p46"/>
            <p:cNvSpPr/>
            <p:nvPr/>
          </p:nvSpPr>
          <p:spPr>
            <a:xfrm>
              <a:off x="5224950" y="3061050"/>
              <a:ext cx="40150" cy="39750"/>
            </a:xfrm>
            <a:custGeom>
              <a:avLst/>
              <a:gdLst/>
              <a:ahLst/>
              <a:cxnLst/>
              <a:rect l="l" t="t" r="r" b="b"/>
              <a:pathLst>
                <a:path w="1606" h="1590" extrusionOk="0">
                  <a:moveTo>
                    <a:pt x="802" y="1"/>
                  </a:moveTo>
                  <a:cubicBezTo>
                    <a:pt x="592" y="3"/>
                    <a:pt x="392" y="86"/>
                    <a:pt x="242" y="234"/>
                  </a:cubicBezTo>
                  <a:cubicBezTo>
                    <a:pt x="103" y="371"/>
                    <a:pt x="0" y="597"/>
                    <a:pt x="9" y="794"/>
                  </a:cubicBezTo>
                  <a:cubicBezTo>
                    <a:pt x="27" y="1225"/>
                    <a:pt x="358" y="1588"/>
                    <a:pt x="802" y="1588"/>
                  </a:cubicBezTo>
                  <a:lnTo>
                    <a:pt x="802" y="1589"/>
                  </a:lnTo>
                  <a:cubicBezTo>
                    <a:pt x="1012" y="1586"/>
                    <a:pt x="1213" y="1502"/>
                    <a:pt x="1364" y="1356"/>
                  </a:cubicBezTo>
                  <a:cubicBezTo>
                    <a:pt x="1501" y="1219"/>
                    <a:pt x="1606" y="993"/>
                    <a:pt x="1596" y="796"/>
                  </a:cubicBezTo>
                  <a:cubicBezTo>
                    <a:pt x="1577" y="365"/>
                    <a:pt x="1247" y="1"/>
                    <a:pt x="802" y="1"/>
                  </a:cubicBezTo>
                  <a:close/>
                </a:path>
              </a:pathLst>
            </a:custGeom>
            <a:solidFill>
              <a:srgbClr val="E1A10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4" name="Google Shape;804;p46"/>
            <p:cNvSpPr/>
            <p:nvPr/>
          </p:nvSpPr>
          <p:spPr>
            <a:xfrm>
              <a:off x="5274275" y="3116900"/>
              <a:ext cx="40175" cy="39700"/>
            </a:xfrm>
            <a:custGeom>
              <a:avLst/>
              <a:gdLst/>
              <a:ahLst/>
              <a:cxnLst/>
              <a:rect l="l" t="t" r="r" b="b"/>
              <a:pathLst>
                <a:path w="1607" h="1588" extrusionOk="0">
                  <a:moveTo>
                    <a:pt x="803" y="0"/>
                  </a:moveTo>
                  <a:cubicBezTo>
                    <a:pt x="592" y="3"/>
                    <a:pt x="392" y="86"/>
                    <a:pt x="242" y="233"/>
                  </a:cubicBezTo>
                  <a:cubicBezTo>
                    <a:pt x="103" y="370"/>
                    <a:pt x="0" y="596"/>
                    <a:pt x="9" y="794"/>
                  </a:cubicBezTo>
                  <a:cubicBezTo>
                    <a:pt x="29" y="1224"/>
                    <a:pt x="358" y="1587"/>
                    <a:pt x="803" y="1587"/>
                  </a:cubicBezTo>
                  <a:cubicBezTo>
                    <a:pt x="1013" y="1584"/>
                    <a:pt x="1214" y="1501"/>
                    <a:pt x="1364" y="1356"/>
                  </a:cubicBezTo>
                  <a:cubicBezTo>
                    <a:pt x="1502" y="1217"/>
                    <a:pt x="1606" y="991"/>
                    <a:pt x="1596" y="794"/>
                  </a:cubicBezTo>
                  <a:cubicBezTo>
                    <a:pt x="1578" y="363"/>
                    <a:pt x="1247" y="0"/>
                    <a:pt x="803" y="0"/>
                  </a:cubicBezTo>
                  <a:close/>
                </a:path>
              </a:pathLst>
            </a:custGeom>
            <a:solidFill>
              <a:srgbClr val="E1A10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805" name="Google Shape;805;p46"/>
          <p:cNvSpPr/>
          <p:nvPr/>
        </p:nvSpPr>
        <p:spPr>
          <a:xfrm>
            <a:off x="3861192" y="249802"/>
            <a:ext cx="67227" cy="66470"/>
          </a:xfrm>
          <a:custGeom>
            <a:avLst/>
            <a:gdLst/>
            <a:ahLst/>
            <a:cxnLst/>
            <a:rect l="l" t="t" r="r" b="b"/>
            <a:pathLst>
              <a:path w="1606" h="1588" extrusionOk="0">
                <a:moveTo>
                  <a:pt x="802" y="1"/>
                </a:moveTo>
                <a:cubicBezTo>
                  <a:pt x="593" y="4"/>
                  <a:pt x="392" y="87"/>
                  <a:pt x="242" y="234"/>
                </a:cubicBezTo>
                <a:cubicBezTo>
                  <a:pt x="104" y="371"/>
                  <a:pt x="0" y="597"/>
                  <a:pt x="9" y="794"/>
                </a:cubicBezTo>
                <a:cubicBezTo>
                  <a:pt x="29" y="1225"/>
                  <a:pt x="357" y="1588"/>
                  <a:pt x="802" y="1588"/>
                </a:cubicBezTo>
                <a:lnTo>
                  <a:pt x="804" y="1588"/>
                </a:lnTo>
                <a:cubicBezTo>
                  <a:pt x="1012" y="1587"/>
                  <a:pt x="1214" y="1502"/>
                  <a:pt x="1364" y="1356"/>
                </a:cubicBezTo>
                <a:cubicBezTo>
                  <a:pt x="1501" y="1219"/>
                  <a:pt x="1606" y="993"/>
                  <a:pt x="1597" y="794"/>
                </a:cubicBezTo>
                <a:cubicBezTo>
                  <a:pt x="1577" y="365"/>
                  <a:pt x="1248" y="1"/>
                  <a:pt x="802" y="1"/>
                </a:cubicBezTo>
                <a:close/>
              </a:path>
            </a:pathLst>
          </a:custGeom>
          <a:solidFill>
            <a:srgbClr val="E1A10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6" name="Google Shape;806;p46"/>
          <p:cNvSpPr/>
          <p:nvPr/>
        </p:nvSpPr>
        <p:spPr>
          <a:xfrm>
            <a:off x="8407442" y="316277"/>
            <a:ext cx="67227" cy="66470"/>
          </a:xfrm>
          <a:custGeom>
            <a:avLst/>
            <a:gdLst/>
            <a:ahLst/>
            <a:cxnLst/>
            <a:rect l="l" t="t" r="r" b="b"/>
            <a:pathLst>
              <a:path w="1606" h="1588" extrusionOk="0">
                <a:moveTo>
                  <a:pt x="802" y="1"/>
                </a:moveTo>
                <a:cubicBezTo>
                  <a:pt x="593" y="4"/>
                  <a:pt x="392" y="87"/>
                  <a:pt x="242" y="234"/>
                </a:cubicBezTo>
                <a:cubicBezTo>
                  <a:pt x="104" y="371"/>
                  <a:pt x="0" y="597"/>
                  <a:pt x="9" y="794"/>
                </a:cubicBezTo>
                <a:cubicBezTo>
                  <a:pt x="29" y="1225"/>
                  <a:pt x="357" y="1588"/>
                  <a:pt x="802" y="1588"/>
                </a:cubicBezTo>
                <a:lnTo>
                  <a:pt x="804" y="1588"/>
                </a:lnTo>
                <a:cubicBezTo>
                  <a:pt x="1012" y="1587"/>
                  <a:pt x="1214" y="1502"/>
                  <a:pt x="1364" y="1356"/>
                </a:cubicBezTo>
                <a:cubicBezTo>
                  <a:pt x="1501" y="1219"/>
                  <a:pt x="1606" y="993"/>
                  <a:pt x="1597" y="794"/>
                </a:cubicBezTo>
                <a:cubicBezTo>
                  <a:pt x="1577" y="365"/>
                  <a:pt x="1248" y="1"/>
                  <a:pt x="802" y="1"/>
                </a:cubicBezTo>
                <a:close/>
              </a:path>
            </a:pathLst>
          </a:custGeom>
          <a:solidFill>
            <a:srgbClr val="E1A10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7" name="Google Shape;807;p46"/>
          <p:cNvSpPr/>
          <p:nvPr/>
        </p:nvSpPr>
        <p:spPr>
          <a:xfrm>
            <a:off x="4254667" y="755727"/>
            <a:ext cx="67227" cy="66470"/>
          </a:xfrm>
          <a:custGeom>
            <a:avLst/>
            <a:gdLst/>
            <a:ahLst/>
            <a:cxnLst/>
            <a:rect l="l" t="t" r="r" b="b"/>
            <a:pathLst>
              <a:path w="1606" h="1588" extrusionOk="0">
                <a:moveTo>
                  <a:pt x="802" y="1"/>
                </a:moveTo>
                <a:cubicBezTo>
                  <a:pt x="593" y="4"/>
                  <a:pt x="392" y="87"/>
                  <a:pt x="242" y="234"/>
                </a:cubicBezTo>
                <a:cubicBezTo>
                  <a:pt x="104" y="371"/>
                  <a:pt x="0" y="597"/>
                  <a:pt x="9" y="794"/>
                </a:cubicBezTo>
                <a:cubicBezTo>
                  <a:pt x="29" y="1225"/>
                  <a:pt x="357" y="1588"/>
                  <a:pt x="802" y="1588"/>
                </a:cubicBezTo>
                <a:lnTo>
                  <a:pt x="804" y="1588"/>
                </a:lnTo>
                <a:cubicBezTo>
                  <a:pt x="1012" y="1587"/>
                  <a:pt x="1214" y="1502"/>
                  <a:pt x="1364" y="1356"/>
                </a:cubicBezTo>
                <a:cubicBezTo>
                  <a:pt x="1501" y="1219"/>
                  <a:pt x="1606" y="993"/>
                  <a:pt x="1597" y="794"/>
                </a:cubicBezTo>
                <a:cubicBezTo>
                  <a:pt x="1577" y="365"/>
                  <a:pt x="1248" y="1"/>
                  <a:pt x="802" y="1"/>
                </a:cubicBezTo>
                <a:close/>
              </a:path>
            </a:pathLst>
          </a:custGeom>
          <a:solidFill>
            <a:srgbClr val="E1A10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8" name="Google Shape;808;p46"/>
          <p:cNvSpPr/>
          <p:nvPr/>
        </p:nvSpPr>
        <p:spPr>
          <a:xfrm>
            <a:off x="813692" y="4507952"/>
            <a:ext cx="67227" cy="66470"/>
          </a:xfrm>
          <a:custGeom>
            <a:avLst/>
            <a:gdLst/>
            <a:ahLst/>
            <a:cxnLst/>
            <a:rect l="l" t="t" r="r" b="b"/>
            <a:pathLst>
              <a:path w="1606" h="1588" extrusionOk="0">
                <a:moveTo>
                  <a:pt x="802" y="1"/>
                </a:moveTo>
                <a:cubicBezTo>
                  <a:pt x="593" y="4"/>
                  <a:pt x="392" y="87"/>
                  <a:pt x="242" y="234"/>
                </a:cubicBezTo>
                <a:cubicBezTo>
                  <a:pt x="104" y="371"/>
                  <a:pt x="0" y="597"/>
                  <a:pt x="9" y="794"/>
                </a:cubicBezTo>
                <a:cubicBezTo>
                  <a:pt x="29" y="1225"/>
                  <a:pt x="357" y="1588"/>
                  <a:pt x="802" y="1588"/>
                </a:cubicBezTo>
                <a:lnTo>
                  <a:pt x="804" y="1588"/>
                </a:lnTo>
                <a:cubicBezTo>
                  <a:pt x="1012" y="1587"/>
                  <a:pt x="1214" y="1502"/>
                  <a:pt x="1364" y="1356"/>
                </a:cubicBezTo>
                <a:cubicBezTo>
                  <a:pt x="1501" y="1219"/>
                  <a:pt x="1606" y="993"/>
                  <a:pt x="1597" y="794"/>
                </a:cubicBezTo>
                <a:cubicBezTo>
                  <a:pt x="1577" y="365"/>
                  <a:pt x="1248" y="1"/>
                  <a:pt x="802" y="1"/>
                </a:cubicBezTo>
                <a:close/>
              </a:path>
            </a:pathLst>
          </a:custGeom>
          <a:solidFill>
            <a:srgbClr val="E1A10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729"/>
        <p:cNvGrpSpPr/>
        <p:nvPr/>
      </p:nvGrpSpPr>
      <p:grpSpPr>
        <a:xfrm>
          <a:off x="0" y="0"/>
          <a:ext cx="0" cy="0"/>
          <a:chOff x="0" y="0"/>
          <a:chExt cx="0" cy="0"/>
        </a:xfrm>
      </p:grpSpPr>
      <p:sp>
        <p:nvSpPr>
          <p:cNvPr id="731" name="Google Shape;731;p45"/>
          <p:cNvSpPr txBox="1">
            <a:spLocks noGrp="1"/>
          </p:cNvSpPr>
          <p:nvPr>
            <p:ph type="subTitle" idx="1"/>
          </p:nvPr>
        </p:nvSpPr>
        <p:spPr>
          <a:xfrm>
            <a:off x="1099813" y="2066200"/>
            <a:ext cx="2932500" cy="15846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Clr>
                <a:schemeClr val="dk1"/>
              </a:buClr>
              <a:buSzPts val="1100"/>
              <a:buFont typeface="Arial"/>
              <a:buNone/>
            </a:pPr>
            <a:r>
              <a:rPr lang="en-US" dirty="0"/>
              <a:t>Pig as </a:t>
            </a:r>
            <a:r>
              <a:rPr lang="en-US" dirty="0" err="1"/>
              <a:t>Bourjouis</a:t>
            </a:r>
            <a:endParaRPr dirty="0"/>
          </a:p>
        </p:txBody>
      </p:sp>
      <p:sp>
        <p:nvSpPr>
          <p:cNvPr id="733" name="Google Shape;733;p45"/>
          <p:cNvSpPr txBox="1">
            <a:spLocks noGrp="1"/>
          </p:cNvSpPr>
          <p:nvPr>
            <p:ph type="subTitle" idx="3"/>
          </p:nvPr>
        </p:nvSpPr>
        <p:spPr>
          <a:xfrm>
            <a:off x="5111688" y="2066200"/>
            <a:ext cx="2932500" cy="15846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Clr>
                <a:schemeClr val="dk1"/>
              </a:buClr>
              <a:buSzPts val="1100"/>
              <a:buFont typeface="Arial"/>
              <a:buNone/>
            </a:pPr>
            <a:r>
              <a:rPr lang="en-US" dirty="0"/>
              <a:t>Other Animals as </a:t>
            </a:r>
            <a:r>
              <a:rPr lang="en-US" dirty="0" err="1"/>
              <a:t>Proletaria</a:t>
            </a:r>
            <a:endParaRPr dirty="0"/>
          </a:p>
        </p:txBody>
      </p:sp>
      <p:grpSp>
        <p:nvGrpSpPr>
          <p:cNvPr id="734" name="Google Shape;734;p45"/>
          <p:cNvGrpSpPr/>
          <p:nvPr/>
        </p:nvGrpSpPr>
        <p:grpSpPr>
          <a:xfrm rot="-1463750">
            <a:off x="-318383" y="4061171"/>
            <a:ext cx="1222625" cy="1392429"/>
            <a:chOff x="2821350" y="4078125"/>
            <a:chExt cx="317325" cy="392675"/>
          </a:xfrm>
        </p:grpSpPr>
        <p:sp>
          <p:nvSpPr>
            <p:cNvPr id="735" name="Google Shape;735;p45"/>
            <p:cNvSpPr/>
            <p:nvPr/>
          </p:nvSpPr>
          <p:spPr>
            <a:xfrm>
              <a:off x="2879675" y="4220750"/>
              <a:ext cx="87200" cy="44500"/>
            </a:xfrm>
            <a:custGeom>
              <a:avLst/>
              <a:gdLst/>
              <a:ahLst/>
              <a:cxnLst/>
              <a:rect l="l" t="t" r="r" b="b"/>
              <a:pathLst>
                <a:path w="3488" h="1780" extrusionOk="0">
                  <a:moveTo>
                    <a:pt x="2130" y="1"/>
                  </a:moveTo>
                  <a:cubicBezTo>
                    <a:pt x="1758" y="1"/>
                    <a:pt x="1355" y="97"/>
                    <a:pt x="1035" y="210"/>
                  </a:cubicBezTo>
                  <a:cubicBezTo>
                    <a:pt x="902" y="254"/>
                    <a:pt x="774" y="310"/>
                    <a:pt x="649" y="373"/>
                  </a:cubicBezTo>
                  <a:cubicBezTo>
                    <a:pt x="529" y="435"/>
                    <a:pt x="412" y="505"/>
                    <a:pt x="325" y="606"/>
                  </a:cubicBezTo>
                  <a:cubicBezTo>
                    <a:pt x="0" y="986"/>
                    <a:pt x="243" y="1574"/>
                    <a:pt x="741" y="1614"/>
                  </a:cubicBezTo>
                  <a:cubicBezTo>
                    <a:pt x="1117" y="1645"/>
                    <a:pt x="1735" y="1779"/>
                    <a:pt x="2264" y="1779"/>
                  </a:cubicBezTo>
                  <a:cubicBezTo>
                    <a:pt x="2952" y="1779"/>
                    <a:pt x="3488" y="1552"/>
                    <a:pt x="3140" y="572"/>
                  </a:cubicBezTo>
                  <a:cubicBezTo>
                    <a:pt x="2989" y="144"/>
                    <a:pt x="2583" y="1"/>
                    <a:pt x="2130"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6" name="Google Shape;736;p45"/>
            <p:cNvSpPr/>
            <p:nvPr/>
          </p:nvSpPr>
          <p:spPr>
            <a:xfrm>
              <a:off x="2961775" y="4282500"/>
              <a:ext cx="68525" cy="43375"/>
            </a:xfrm>
            <a:custGeom>
              <a:avLst/>
              <a:gdLst/>
              <a:ahLst/>
              <a:cxnLst/>
              <a:rect l="l" t="t" r="r" b="b"/>
              <a:pathLst>
                <a:path w="2741" h="1735" extrusionOk="0">
                  <a:moveTo>
                    <a:pt x="536" y="0"/>
                  </a:moveTo>
                  <a:cubicBezTo>
                    <a:pt x="487" y="0"/>
                    <a:pt x="438" y="7"/>
                    <a:pt x="395" y="32"/>
                  </a:cubicBezTo>
                  <a:cubicBezTo>
                    <a:pt x="342" y="64"/>
                    <a:pt x="309" y="121"/>
                    <a:pt x="278" y="175"/>
                  </a:cubicBezTo>
                  <a:cubicBezTo>
                    <a:pt x="142" y="415"/>
                    <a:pt x="0" y="684"/>
                    <a:pt x="59" y="954"/>
                  </a:cubicBezTo>
                  <a:cubicBezTo>
                    <a:pt x="169" y="1473"/>
                    <a:pt x="784" y="1734"/>
                    <a:pt x="1391" y="1734"/>
                  </a:cubicBezTo>
                  <a:cubicBezTo>
                    <a:pt x="1921" y="1734"/>
                    <a:pt x="2444" y="1536"/>
                    <a:pt x="2621" y="1136"/>
                  </a:cubicBezTo>
                  <a:cubicBezTo>
                    <a:pt x="2626" y="1126"/>
                    <a:pt x="2630" y="1116"/>
                    <a:pt x="2634" y="1106"/>
                  </a:cubicBezTo>
                  <a:cubicBezTo>
                    <a:pt x="2740" y="826"/>
                    <a:pt x="2634" y="463"/>
                    <a:pt x="2364" y="335"/>
                  </a:cubicBezTo>
                  <a:cubicBezTo>
                    <a:pt x="1764" y="52"/>
                    <a:pt x="1270" y="45"/>
                    <a:pt x="607" y="4"/>
                  </a:cubicBezTo>
                  <a:cubicBezTo>
                    <a:pt x="584" y="2"/>
                    <a:pt x="560" y="0"/>
                    <a:pt x="53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7" name="Google Shape;737;p45"/>
            <p:cNvSpPr/>
            <p:nvPr/>
          </p:nvSpPr>
          <p:spPr>
            <a:xfrm>
              <a:off x="3001300" y="4226900"/>
              <a:ext cx="70850" cy="44350"/>
            </a:xfrm>
            <a:custGeom>
              <a:avLst/>
              <a:gdLst/>
              <a:ahLst/>
              <a:cxnLst/>
              <a:rect l="l" t="t" r="r" b="b"/>
              <a:pathLst>
                <a:path w="2834" h="1774" extrusionOk="0">
                  <a:moveTo>
                    <a:pt x="1176" y="0"/>
                  </a:moveTo>
                  <a:cubicBezTo>
                    <a:pt x="673" y="0"/>
                    <a:pt x="214" y="131"/>
                    <a:pt x="91" y="437"/>
                  </a:cubicBezTo>
                  <a:cubicBezTo>
                    <a:pt x="1" y="662"/>
                    <a:pt x="77" y="928"/>
                    <a:pt x="233" y="1114"/>
                  </a:cubicBezTo>
                  <a:cubicBezTo>
                    <a:pt x="388" y="1298"/>
                    <a:pt x="613" y="1413"/>
                    <a:pt x="842" y="1491"/>
                  </a:cubicBezTo>
                  <a:cubicBezTo>
                    <a:pt x="1138" y="1594"/>
                    <a:pt x="1670" y="1773"/>
                    <a:pt x="2108" y="1773"/>
                  </a:cubicBezTo>
                  <a:cubicBezTo>
                    <a:pt x="2488" y="1773"/>
                    <a:pt x="2797" y="1638"/>
                    <a:pt x="2816" y="1198"/>
                  </a:cubicBezTo>
                  <a:cubicBezTo>
                    <a:pt x="2826" y="976"/>
                    <a:pt x="2834" y="742"/>
                    <a:pt x="2728" y="549"/>
                  </a:cubicBezTo>
                  <a:cubicBezTo>
                    <a:pt x="2544" y="215"/>
                    <a:pt x="1823" y="0"/>
                    <a:pt x="117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8" name="Google Shape;738;p45"/>
            <p:cNvSpPr/>
            <p:nvPr/>
          </p:nvSpPr>
          <p:spPr>
            <a:xfrm>
              <a:off x="2840650" y="4289300"/>
              <a:ext cx="59550" cy="29250"/>
            </a:xfrm>
            <a:custGeom>
              <a:avLst/>
              <a:gdLst/>
              <a:ahLst/>
              <a:cxnLst/>
              <a:rect l="l" t="t" r="r" b="b"/>
              <a:pathLst>
                <a:path w="2382" h="1170" extrusionOk="0">
                  <a:moveTo>
                    <a:pt x="616" y="0"/>
                  </a:moveTo>
                  <a:cubicBezTo>
                    <a:pt x="507" y="0"/>
                    <a:pt x="397" y="12"/>
                    <a:pt x="304" y="66"/>
                  </a:cubicBezTo>
                  <a:cubicBezTo>
                    <a:pt x="14" y="236"/>
                    <a:pt x="1" y="757"/>
                    <a:pt x="266" y="956"/>
                  </a:cubicBezTo>
                  <a:cubicBezTo>
                    <a:pt x="386" y="1046"/>
                    <a:pt x="539" y="1079"/>
                    <a:pt x="687" y="1103"/>
                  </a:cubicBezTo>
                  <a:cubicBezTo>
                    <a:pt x="962" y="1147"/>
                    <a:pt x="1240" y="1170"/>
                    <a:pt x="1518" y="1170"/>
                  </a:cubicBezTo>
                  <a:cubicBezTo>
                    <a:pt x="1688" y="1170"/>
                    <a:pt x="1859" y="1161"/>
                    <a:pt x="2029" y="1144"/>
                  </a:cubicBezTo>
                  <a:cubicBezTo>
                    <a:pt x="2122" y="1136"/>
                    <a:pt x="2222" y="1121"/>
                    <a:pt x="2290" y="1059"/>
                  </a:cubicBezTo>
                  <a:cubicBezTo>
                    <a:pt x="2359" y="994"/>
                    <a:pt x="2382" y="890"/>
                    <a:pt x="2376" y="795"/>
                  </a:cubicBezTo>
                  <a:cubicBezTo>
                    <a:pt x="2357" y="545"/>
                    <a:pt x="2167" y="331"/>
                    <a:pt x="1941" y="219"/>
                  </a:cubicBezTo>
                  <a:cubicBezTo>
                    <a:pt x="1591" y="46"/>
                    <a:pt x="1081" y="12"/>
                    <a:pt x="692" y="2"/>
                  </a:cubicBezTo>
                  <a:cubicBezTo>
                    <a:pt x="667" y="1"/>
                    <a:pt x="641" y="0"/>
                    <a:pt x="61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9" name="Google Shape;739;p45"/>
            <p:cNvSpPr/>
            <p:nvPr/>
          </p:nvSpPr>
          <p:spPr>
            <a:xfrm>
              <a:off x="2902675" y="4333750"/>
              <a:ext cx="59275" cy="35575"/>
            </a:xfrm>
            <a:custGeom>
              <a:avLst/>
              <a:gdLst/>
              <a:ahLst/>
              <a:cxnLst/>
              <a:rect l="l" t="t" r="r" b="b"/>
              <a:pathLst>
                <a:path w="2371" h="1423" extrusionOk="0">
                  <a:moveTo>
                    <a:pt x="655" y="0"/>
                  </a:moveTo>
                  <a:cubicBezTo>
                    <a:pt x="589" y="0"/>
                    <a:pt x="533" y="7"/>
                    <a:pt x="493" y="23"/>
                  </a:cubicBezTo>
                  <a:cubicBezTo>
                    <a:pt x="232" y="124"/>
                    <a:pt x="57" y="386"/>
                    <a:pt x="9" y="660"/>
                  </a:cubicBezTo>
                  <a:cubicBezTo>
                    <a:pt x="1" y="700"/>
                    <a:pt x="1" y="742"/>
                    <a:pt x="9" y="782"/>
                  </a:cubicBezTo>
                  <a:cubicBezTo>
                    <a:pt x="24" y="823"/>
                    <a:pt x="47" y="861"/>
                    <a:pt x="77" y="892"/>
                  </a:cubicBezTo>
                  <a:cubicBezTo>
                    <a:pt x="405" y="1275"/>
                    <a:pt x="814" y="1422"/>
                    <a:pt x="1267" y="1422"/>
                  </a:cubicBezTo>
                  <a:cubicBezTo>
                    <a:pt x="1388" y="1422"/>
                    <a:pt x="1512" y="1412"/>
                    <a:pt x="1638" y="1392"/>
                  </a:cubicBezTo>
                  <a:cubicBezTo>
                    <a:pt x="1810" y="1365"/>
                    <a:pt x="1991" y="1327"/>
                    <a:pt x="2113" y="1204"/>
                  </a:cubicBezTo>
                  <a:cubicBezTo>
                    <a:pt x="2370" y="946"/>
                    <a:pt x="2189" y="466"/>
                    <a:pt x="1864" y="299"/>
                  </a:cubicBezTo>
                  <a:cubicBezTo>
                    <a:pt x="1654" y="190"/>
                    <a:pt x="1007" y="0"/>
                    <a:pt x="65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0" name="Google Shape;740;p45"/>
            <p:cNvSpPr/>
            <p:nvPr/>
          </p:nvSpPr>
          <p:spPr>
            <a:xfrm>
              <a:off x="2992875" y="4172525"/>
              <a:ext cx="59250" cy="35525"/>
            </a:xfrm>
            <a:custGeom>
              <a:avLst/>
              <a:gdLst/>
              <a:ahLst/>
              <a:cxnLst/>
              <a:rect l="l" t="t" r="r" b="b"/>
              <a:pathLst>
                <a:path w="2370" h="1421" extrusionOk="0">
                  <a:moveTo>
                    <a:pt x="656" y="0"/>
                  </a:moveTo>
                  <a:cubicBezTo>
                    <a:pt x="588" y="0"/>
                    <a:pt x="532" y="7"/>
                    <a:pt x="491" y="23"/>
                  </a:cubicBezTo>
                  <a:cubicBezTo>
                    <a:pt x="231" y="123"/>
                    <a:pt x="55" y="385"/>
                    <a:pt x="9" y="659"/>
                  </a:cubicBezTo>
                  <a:cubicBezTo>
                    <a:pt x="0" y="699"/>
                    <a:pt x="0" y="742"/>
                    <a:pt x="9" y="782"/>
                  </a:cubicBezTo>
                  <a:cubicBezTo>
                    <a:pt x="23" y="824"/>
                    <a:pt x="46" y="861"/>
                    <a:pt x="76" y="892"/>
                  </a:cubicBezTo>
                  <a:cubicBezTo>
                    <a:pt x="405" y="1274"/>
                    <a:pt x="814" y="1421"/>
                    <a:pt x="1267" y="1421"/>
                  </a:cubicBezTo>
                  <a:cubicBezTo>
                    <a:pt x="1387" y="1421"/>
                    <a:pt x="1511" y="1410"/>
                    <a:pt x="1638" y="1391"/>
                  </a:cubicBezTo>
                  <a:cubicBezTo>
                    <a:pt x="1809" y="1365"/>
                    <a:pt x="1991" y="1327"/>
                    <a:pt x="2112" y="1204"/>
                  </a:cubicBezTo>
                  <a:cubicBezTo>
                    <a:pt x="2370" y="945"/>
                    <a:pt x="2188" y="465"/>
                    <a:pt x="1864" y="299"/>
                  </a:cubicBezTo>
                  <a:cubicBezTo>
                    <a:pt x="1654" y="191"/>
                    <a:pt x="1008" y="0"/>
                    <a:pt x="65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1" name="Google Shape;741;p45"/>
            <p:cNvSpPr/>
            <p:nvPr/>
          </p:nvSpPr>
          <p:spPr>
            <a:xfrm>
              <a:off x="3004825" y="4332400"/>
              <a:ext cx="78875" cy="35675"/>
            </a:xfrm>
            <a:custGeom>
              <a:avLst/>
              <a:gdLst/>
              <a:ahLst/>
              <a:cxnLst/>
              <a:rect l="l" t="t" r="r" b="b"/>
              <a:pathLst>
                <a:path w="3155" h="1427" extrusionOk="0">
                  <a:moveTo>
                    <a:pt x="1869" y="1"/>
                  </a:moveTo>
                  <a:cubicBezTo>
                    <a:pt x="1855" y="1"/>
                    <a:pt x="1842" y="1"/>
                    <a:pt x="1829" y="2"/>
                  </a:cubicBezTo>
                  <a:cubicBezTo>
                    <a:pt x="1390" y="35"/>
                    <a:pt x="84" y="35"/>
                    <a:pt x="44" y="621"/>
                  </a:cubicBezTo>
                  <a:cubicBezTo>
                    <a:pt x="1" y="1268"/>
                    <a:pt x="797" y="1426"/>
                    <a:pt x="1473" y="1426"/>
                  </a:cubicBezTo>
                  <a:cubicBezTo>
                    <a:pt x="1797" y="1426"/>
                    <a:pt x="2093" y="1390"/>
                    <a:pt x="2258" y="1354"/>
                  </a:cubicBezTo>
                  <a:cubicBezTo>
                    <a:pt x="2357" y="1332"/>
                    <a:pt x="2457" y="1306"/>
                    <a:pt x="2537" y="1248"/>
                  </a:cubicBezTo>
                  <a:cubicBezTo>
                    <a:pt x="3155" y="797"/>
                    <a:pt x="2409" y="1"/>
                    <a:pt x="1869"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2" name="Google Shape;742;p45"/>
            <p:cNvSpPr/>
            <p:nvPr/>
          </p:nvSpPr>
          <p:spPr>
            <a:xfrm>
              <a:off x="2907825" y="4160200"/>
              <a:ext cx="78875" cy="35700"/>
            </a:xfrm>
            <a:custGeom>
              <a:avLst/>
              <a:gdLst/>
              <a:ahLst/>
              <a:cxnLst/>
              <a:rect l="l" t="t" r="r" b="b"/>
              <a:pathLst>
                <a:path w="3155" h="1428" extrusionOk="0">
                  <a:moveTo>
                    <a:pt x="1870" y="1"/>
                  </a:moveTo>
                  <a:cubicBezTo>
                    <a:pt x="1856" y="1"/>
                    <a:pt x="1843" y="1"/>
                    <a:pt x="1830" y="2"/>
                  </a:cubicBezTo>
                  <a:cubicBezTo>
                    <a:pt x="1391" y="35"/>
                    <a:pt x="84" y="35"/>
                    <a:pt x="45" y="620"/>
                  </a:cubicBezTo>
                  <a:cubicBezTo>
                    <a:pt x="1" y="1269"/>
                    <a:pt x="798" y="1428"/>
                    <a:pt x="1475" y="1428"/>
                  </a:cubicBezTo>
                  <a:cubicBezTo>
                    <a:pt x="1798" y="1428"/>
                    <a:pt x="2094" y="1392"/>
                    <a:pt x="2259" y="1355"/>
                  </a:cubicBezTo>
                  <a:cubicBezTo>
                    <a:pt x="2356" y="1332"/>
                    <a:pt x="2456" y="1307"/>
                    <a:pt x="2537" y="1248"/>
                  </a:cubicBezTo>
                  <a:cubicBezTo>
                    <a:pt x="3154" y="797"/>
                    <a:pt x="2408" y="1"/>
                    <a:pt x="1870"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3" name="Google Shape;743;p45"/>
            <p:cNvSpPr/>
            <p:nvPr/>
          </p:nvSpPr>
          <p:spPr>
            <a:xfrm>
              <a:off x="3062800" y="4282875"/>
              <a:ext cx="74825" cy="36950"/>
            </a:xfrm>
            <a:custGeom>
              <a:avLst/>
              <a:gdLst/>
              <a:ahLst/>
              <a:cxnLst/>
              <a:rect l="l" t="t" r="r" b="b"/>
              <a:pathLst>
                <a:path w="2993" h="1478" extrusionOk="0">
                  <a:moveTo>
                    <a:pt x="833" y="1"/>
                  </a:moveTo>
                  <a:cubicBezTo>
                    <a:pt x="731" y="1"/>
                    <a:pt x="648" y="9"/>
                    <a:pt x="592" y="26"/>
                  </a:cubicBezTo>
                  <a:cubicBezTo>
                    <a:pt x="282" y="119"/>
                    <a:pt x="0" y="386"/>
                    <a:pt x="0" y="708"/>
                  </a:cubicBezTo>
                  <a:cubicBezTo>
                    <a:pt x="0" y="935"/>
                    <a:pt x="140" y="1148"/>
                    <a:pt x="331" y="1275"/>
                  </a:cubicBezTo>
                  <a:cubicBezTo>
                    <a:pt x="519" y="1404"/>
                    <a:pt x="751" y="1457"/>
                    <a:pt x="978" y="1473"/>
                  </a:cubicBezTo>
                  <a:cubicBezTo>
                    <a:pt x="1030" y="1476"/>
                    <a:pt x="1082" y="1478"/>
                    <a:pt x="1134" y="1478"/>
                  </a:cubicBezTo>
                  <a:cubicBezTo>
                    <a:pt x="1489" y="1478"/>
                    <a:pt x="1840" y="1397"/>
                    <a:pt x="2161" y="1240"/>
                  </a:cubicBezTo>
                  <a:cubicBezTo>
                    <a:pt x="2254" y="1194"/>
                    <a:pt x="2345" y="1140"/>
                    <a:pt x="2413" y="1061"/>
                  </a:cubicBezTo>
                  <a:cubicBezTo>
                    <a:pt x="2992" y="367"/>
                    <a:pt x="1509" y="1"/>
                    <a:pt x="83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4" name="Google Shape;744;p45"/>
            <p:cNvSpPr/>
            <p:nvPr/>
          </p:nvSpPr>
          <p:spPr>
            <a:xfrm>
              <a:off x="2955925" y="4386250"/>
              <a:ext cx="67225" cy="31150"/>
            </a:xfrm>
            <a:custGeom>
              <a:avLst/>
              <a:gdLst/>
              <a:ahLst/>
              <a:cxnLst/>
              <a:rect l="l" t="t" r="r" b="b"/>
              <a:pathLst>
                <a:path w="2689" h="1246" extrusionOk="0">
                  <a:moveTo>
                    <a:pt x="1729" y="0"/>
                  </a:moveTo>
                  <a:cubicBezTo>
                    <a:pt x="1146" y="0"/>
                    <a:pt x="0" y="112"/>
                    <a:pt x="488" y="797"/>
                  </a:cubicBezTo>
                  <a:cubicBezTo>
                    <a:pt x="603" y="958"/>
                    <a:pt x="792" y="1054"/>
                    <a:pt x="979" y="1118"/>
                  </a:cubicBezTo>
                  <a:cubicBezTo>
                    <a:pt x="1226" y="1203"/>
                    <a:pt x="1485" y="1246"/>
                    <a:pt x="1744" y="1246"/>
                  </a:cubicBezTo>
                  <a:cubicBezTo>
                    <a:pt x="1792" y="1246"/>
                    <a:pt x="1840" y="1244"/>
                    <a:pt x="1887" y="1241"/>
                  </a:cubicBezTo>
                  <a:cubicBezTo>
                    <a:pt x="2238" y="1220"/>
                    <a:pt x="2652" y="1038"/>
                    <a:pt x="2671" y="687"/>
                  </a:cubicBezTo>
                  <a:cubicBezTo>
                    <a:pt x="2688" y="402"/>
                    <a:pt x="2424" y="278"/>
                    <a:pt x="2252" y="105"/>
                  </a:cubicBezTo>
                  <a:cubicBezTo>
                    <a:pt x="2179" y="32"/>
                    <a:pt x="2068" y="15"/>
                    <a:pt x="1963" y="7"/>
                  </a:cubicBezTo>
                  <a:cubicBezTo>
                    <a:pt x="1908" y="3"/>
                    <a:pt x="1826" y="0"/>
                    <a:pt x="172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5" name="Google Shape;745;p45"/>
            <p:cNvSpPr/>
            <p:nvPr/>
          </p:nvSpPr>
          <p:spPr>
            <a:xfrm>
              <a:off x="2850650" y="4086975"/>
              <a:ext cx="67250" cy="31150"/>
            </a:xfrm>
            <a:custGeom>
              <a:avLst/>
              <a:gdLst/>
              <a:ahLst/>
              <a:cxnLst/>
              <a:rect l="l" t="t" r="r" b="b"/>
              <a:pathLst>
                <a:path w="2690" h="1246" extrusionOk="0">
                  <a:moveTo>
                    <a:pt x="1736" y="1"/>
                  </a:moveTo>
                  <a:cubicBezTo>
                    <a:pt x="1155" y="1"/>
                    <a:pt x="0" y="110"/>
                    <a:pt x="490" y="797"/>
                  </a:cubicBezTo>
                  <a:cubicBezTo>
                    <a:pt x="605" y="960"/>
                    <a:pt x="794" y="1054"/>
                    <a:pt x="981" y="1118"/>
                  </a:cubicBezTo>
                  <a:cubicBezTo>
                    <a:pt x="1227" y="1203"/>
                    <a:pt x="1486" y="1246"/>
                    <a:pt x="1747" y="1246"/>
                  </a:cubicBezTo>
                  <a:cubicBezTo>
                    <a:pt x="1794" y="1246"/>
                    <a:pt x="1842" y="1244"/>
                    <a:pt x="1890" y="1241"/>
                  </a:cubicBezTo>
                  <a:cubicBezTo>
                    <a:pt x="2239" y="1220"/>
                    <a:pt x="2654" y="1038"/>
                    <a:pt x="2674" y="687"/>
                  </a:cubicBezTo>
                  <a:cubicBezTo>
                    <a:pt x="2690" y="402"/>
                    <a:pt x="2425" y="278"/>
                    <a:pt x="2253" y="105"/>
                  </a:cubicBezTo>
                  <a:cubicBezTo>
                    <a:pt x="2181" y="32"/>
                    <a:pt x="2069" y="16"/>
                    <a:pt x="1966" y="7"/>
                  </a:cubicBezTo>
                  <a:cubicBezTo>
                    <a:pt x="1911" y="3"/>
                    <a:pt x="1831" y="1"/>
                    <a:pt x="173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6" name="Google Shape;746;p45"/>
            <p:cNvSpPr/>
            <p:nvPr/>
          </p:nvSpPr>
          <p:spPr>
            <a:xfrm>
              <a:off x="2932650" y="4115675"/>
              <a:ext cx="67250" cy="31150"/>
            </a:xfrm>
            <a:custGeom>
              <a:avLst/>
              <a:gdLst/>
              <a:ahLst/>
              <a:cxnLst/>
              <a:rect l="l" t="t" r="r" b="b"/>
              <a:pathLst>
                <a:path w="2690" h="1246" extrusionOk="0">
                  <a:moveTo>
                    <a:pt x="1736" y="1"/>
                  </a:moveTo>
                  <a:cubicBezTo>
                    <a:pt x="1154" y="1"/>
                    <a:pt x="0" y="110"/>
                    <a:pt x="489" y="797"/>
                  </a:cubicBezTo>
                  <a:cubicBezTo>
                    <a:pt x="605" y="960"/>
                    <a:pt x="794" y="1054"/>
                    <a:pt x="981" y="1119"/>
                  </a:cubicBezTo>
                  <a:cubicBezTo>
                    <a:pt x="1227" y="1203"/>
                    <a:pt x="1486" y="1246"/>
                    <a:pt x="1746" y="1246"/>
                  </a:cubicBezTo>
                  <a:cubicBezTo>
                    <a:pt x="1794" y="1246"/>
                    <a:pt x="1841" y="1244"/>
                    <a:pt x="1889" y="1242"/>
                  </a:cubicBezTo>
                  <a:cubicBezTo>
                    <a:pt x="2239" y="1220"/>
                    <a:pt x="2654" y="1038"/>
                    <a:pt x="2674" y="688"/>
                  </a:cubicBezTo>
                  <a:cubicBezTo>
                    <a:pt x="2690" y="404"/>
                    <a:pt x="2425" y="278"/>
                    <a:pt x="2254" y="105"/>
                  </a:cubicBezTo>
                  <a:cubicBezTo>
                    <a:pt x="2181" y="32"/>
                    <a:pt x="2069" y="16"/>
                    <a:pt x="1966" y="8"/>
                  </a:cubicBezTo>
                  <a:cubicBezTo>
                    <a:pt x="1911" y="4"/>
                    <a:pt x="1831" y="1"/>
                    <a:pt x="173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7" name="Google Shape;747;p45"/>
            <p:cNvSpPr/>
            <p:nvPr/>
          </p:nvSpPr>
          <p:spPr>
            <a:xfrm>
              <a:off x="3018725" y="4134800"/>
              <a:ext cx="67250" cy="31150"/>
            </a:xfrm>
            <a:custGeom>
              <a:avLst/>
              <a:gdLst/>
              <a:ahLst/>
              <a:cxnLst/>
              <a:rect l="l" t="t" r="r" b="b"/>
              <a:pathLst>
                <a:path w="2690" h="1246" extrusionOk="0">
                  <a:moveTo>
                    <a:pt x="1736" y="1"/>
                  </a:moveTo>
                  <a:cubicBezTo>
                    <a:pt x="1154" y="1"/>
                    <a:pt x="0" y="110"/>
                    <a:pt x="489" y="797"/>
                  </a:cubicBezTo>
                  <a:cubicBezTo>
                    <a:pt x="605" y="960"/>
                    <a:pt x="794" y="1054"/>
                    <a:pt x="981" y="1119"/>
                  </a:cubicBezTo>
                  <a:cubicBezTo>
                    <a:pt x="1228" y="1203"/>
                    <a:pt x="1486" y="1246"/>
                    <a:pt x="1746" y="1246"/>
                  </a:cubicBezTo>
                  <a:cubicBezTo>
                    <a:pt x="1794" y="1246"/>
                    <a:pt x="1842" y="1244"/>
                    <a:pt x="1889" y="1242"/>
                  </a:cubicBezTo>
                  <a:cubicBezTo>
                    <a:pt x="2240" y="1220"/>
                    <a:pt x="2654" y="1038"/>
                    <a:pt x="2674" y="688"/>
                  </a:cubicBezTo>
                  <a:cubicBezTo>
                    <a:pt x="2690" y="404"/>
                    <a:pt x="2425" y="278"/>
                    <a:pt x="2254" y="105"/>
                  </a:cubicBezTo>
                  <a:cubicBezTo>
                    <a:pt x="2181" y="32"/>
                    <a:pt x="2069" y="16"/>
                    <a:pt x="1966" y="8"/>
                  </a:cubicBezTo>
                  <a:cubicBezTo>
                    <a:pt x="1912" y="4"/>
                    <a:pt x="1832" y="1"/>
                    <a:pt x="173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8" name="Google Shape;748;p45"/>
            <p:cNvSpPr/>
            <p:nvPr/>
          </p:nvSpPr>
          <p:spPr>
            <a:xfrm>
              <a:off x="2863425" y="4391850"/>
              <a:ext cx="73375" cy="29550"/>
            </a:xfrm>
            <a:custGeom>
              <a:avLst/>
              <a:gdLst/>
              <a:ahLst/>
              <a:cxnLst/>
              <a:rect l="l" t="t" r="r" b="b"/>
              <a:pathLst>
                <a:path w="2935" h="1182" extrusionOk="0">
                  <a:moveTo>
                    <a:pt x="990" y="0"/>
                  </a:moveTo>
                  <a:cubicBezTo>
                    <a:pt x="768" y="0"/>
                    <a:pt x="549" y="11"/>
                    <a:pt x="347" y="11"/>
                  </a:cubicBezTo>
                  <a:cubicBezTo>
                    <a:pt x="288" y="11"/>
                    <a:pt x="227" y="11"/>
                    <a:pt x="178" y="41"/>
                  </a:cubicBezTo>
                  <a:cubicBezTo>
                    <a:pt x="135" y="71"/>
                    <a:pt x="104" y="112"/>
                    <a:pt x="87" y="159"/>
                  </a:cubicBezTo>
                  <a:cubicBezTo>
                    <a:pt x="1" y="364"/>
                    <a:pt x="59" y="610"/>
                    <a:pt x="197" y="786"/>
                  </a:cubicBezTo>
                  <a:cubicBezTo>
                    <a:pt x="333" y="962"/>
                    <a:pt x="536" y="1072"/>
                    <a:pt x="744" y="1146"/>
                  </a:cubicBezTo>
                  <a:cubicBezTo>
                    <a:pt x="813" y="1170"/>
                    <a:pt x="897" y="1182"/>
                    <a:pt x="989" y="1182"/>
                  </a:cubicBezTo>
                  <a:cubicBezTo>
                    <a:pt x="1704" y="1182"/>
                    <a:pt x="2935" y="510"/>
                    <a:pt x="1901" y="125"/>
                  </a:cubicBezTo>
                  <a:cubicBezTo>
                    <a:pt x="1626" y="22"/>
                    <a:pt x="1306" y="0"/>
                    <a:pt x="99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9" name="Google Shape;749;p45"/>
            <p:cNvSpPr/>
            <p:nvPr/>
          </p:nvSpPr>
          <p:spPr>
            <a:xfrm>
              <a:off x="3048025" y="4392850"/>
              <a:ext cx="59700" cy="32950"/>
            </a:xfrm>
            <a:custGeom>
              <a:avLst/>
              <a:gdLst/>
              <a:ahLst/>
              <a:cxnLst/>
              <a:rect l="l" t="t" r="r" b="b"/>
              <a:pathLst>
                <a:path w="2388" h="1318" extrusionOk="0">
                  <a:moveTo>
                    <a:pt x="1010" y="1"/>
                  </a:moveTo>
                  <a:cubicBezTo>
                    <a:pt x="655" y="1"/>
                    <a:pt x="308" y="143"/>
                    <a:pt x="98" y="476"/>
                  </a:cubicBezTo>
                  <a:cubicBezTo>
                    <a:pt x="74" y="513"/>
                    <a:pt x="54" y="554"/>
                    <a:pt x="41" y="596"/>
                  </a:cubicBezTo>
                  <a:cubicBezTo>
                    <a:pt x="1" y="743"/>
                    <a:pt x="79" y="893"/>
                    <a:pt x="157" y="1025"/>
                  </a:cubicBezTo>
                  <a:cubicBezTo>
                    <a:pt x="217" y="1129"/>
                    <a:pt x="284" y="1239"/>
                    <a:pt x="394" y="1286"/>
                  </a:cubicBezTo>
                  <a:cubicBezTo>
                    <a:pt x="451" y="1312"/>
                    <a:pt x="513" y="1318"/>
                    <a:pt x="576" y="1318"/>
                  </a:cubicBezTo>
                  <a:cubicBezTo>
                    <a:pt x="597" y="1318"/>
                    <a:pt x="618" y="1317"/>
                    <a:pt x="639" y="1316"/>
                  </a:cubicBezTo>
                  <a:cubicBezTo>
                    <a:pt x="1009" y="1306"/>
                    <a:pt x="1740" y="1312"/>
                    <a:pt x="2086" y="1129"/>
                  </a:cubicBezTo>
                  <a:cubicBezTo>
                    <a:pt x="2339" y="996"/>
                    <a:pt x="2387" y="764"/>
                    <a:pt x="1940" y="354"/>
                  </a:cubicBezTo>
                  <a:cubicBezTo>
                    <a:pt x="1699" y="132"/>
                    <a:pt x="1351" y="1"/>
                    <a:pt x="1010"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0" name="Google Shape;750;p45"/>
            <p:cNvSpPr/>
            <p:nvPr/>
          </p:nvSpPr>
          <p:spPr>
            <a:xfrm>
              <a:off x="2915900" y="4444325"/>
              <a:ext cx="49275" cy="26475"/>
            </a:xfrm>
            <a:custGeom>
              <a:avLst/>
              <a:gdLst/>
              <a:ahLst/>
              <a:cxnLst/>
              <a:rect l="l" t="t" r="r" b="b"/>
              <a:pathLst>
                <a:path w="1971" h="1059" extrusionOk="0">
                  <a:moveTo>
                    <a:pt x="1407" y="1"/>
                  </a:moveTo>
                  <a:cubicBezTo>
                    <a:pt x="1181" y="1"/>
                    <a:pt x="932" y="55"/>
                    <a:pt x="763" y="65"/>
                  </a:cubicBezTo>
                  <a:cubicBezTo>
                    <a:pt x="539" y="80"/>
                    <a:pt x="280" y="111"/>
                    <a:pt x="157" y="300"/>
                  </a:cubicBezTo>
                  <a:cubicBezTo>
                    <a:pt x="1" y="537"/>
                    <a:pt x="190" y="877"/>
                    <a:pt x="454" y="983"/>
                  </a:cubicBezTo>
                  <a:cubicBezTo>
                    <a:pt x="572" y="1030"/>
                    <a:pt x="748" y="1058"/>
                    <a:pt x="938" y="1058"/>
                  </a:cubicBezTo>
                  <a:cubicBezTo>
                    <a:pt x="1410" y="1058"/>
                    <a:pt x="1970" y="887"/>
                    <a:pt x="1940" y="417"/>
                  </a:cubicBezTo>
                  <a:cubicBezTo>
                    <a:pt x="1918" y="81"/>
                    <a:pt x="1680" y="1"/>
                    <a:pt x="140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1" name="Google Shape;751;p45"/>
            <p:cNvSpPr/>
            <p:nvPr/>
          </p:nvSpPr>
          <p:spPr>
            <a:xfrm>
              <a:off x="2848950" y="4190175"/>
              <a:ext cx="49275" cy="26450"/>
            </a:xfrm>
            <a:custGeom>
              <a:avLst/>
              <a:gdLst/>
              <a:ahLst/>
              <a:cxnLst/>
              <a:rect l="l" t="t" r="r" b="b"/>
              <a:pathLst>
                <a:path w="1971" h="1058" extrusionOk="0">
                  <a:moveTo>
                    <a:pt x="1406" y="0"/>
                  </a:moveTo>
                  <a:cubicBezTo>
                    <a:pt x="1181" y="0"/>
                    <a:pt x="932" y="55"/>
                    <a:pt x="763" y="65"/>
                  </a:cubicBezTo>
                  <a:cubicBezTo>
                    <a:pt x="538" y="79"/>
                    <a:pt x="280" y="110"/>
                    <a:pt x="157" y="299"/>
                  </a:cubicBezTo>
                  <a:cubicBezTo>
                    <a:pt x="1" y="537"/>
                    <a:pt x="189" y="877"/>
                    <a:pt x="454" y="983"/>
                  </a:cubicBezTo>
                  <a:cubicBezTo>
                    <a:pt x="571" y="1030"/>
                    <a:pt x="747" y="1058"/>
                    <a:pt x="938" y="1058"/>
                  </a:cubicBezTo>
                  <a:cubicBezTo>
                    <a:pt x="1410" y="1058"/>
                    <a:pt x="1970" y="886"/>
                    <a:pt x="1940" y="416"/>
                  </a:cubicBezTo>
                  <a:cubicBezTo>
                    <a:pt x="1917" y="80"/>
                    <a:pt x="1679" y="0"/>
                    <a:pt x="140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2" name="Google Shape;752;p45"/>
            <p:cNvSpPr/>
            <p:nvPr/>
          </p:nvSpPr>
          <p:spPr>
            <a:xfrm>
              <a:off x="3005850" y="4438850"/>
              <a:ext cx="61800" cy="21875"/>
            </a:xfrm>
            <a:custGeom>
              <a:avLst/>
              <a:gdLst/>
              <a:ahLst/>
              <a:cxnLst/>
              <a:rect l="l" t="t" r="r" b="b"/>
              <a:pathLst>
                <a:path w="2472" h="875" extrusionOk="0">
                  <a:moveTo>
                    <a:pt x="1330" y="1"/>
                  </a:moveTo>
                  <a:cubicBezTo>
                    <a:pt x="1305" y="1"/>
                    <a:pt x="1281" y="2"/>
                    <a:pt x="1257" y="4"/>
                  </a:cubicBezTo>
                  <a:cubicBezTo>
                    <a:pt x="1001" y="28"/>
                    <a:pt x="460" y="23"/>
                    <a:pt x="234" y="147"/>
                  </a:cubicBezTo>
                  <a:cubicBezTo>
                    <a:pt x="89" y="228"/>
                    <a:pt x="1" y="426"/>
                    <a:pt x="89" y="566"/>
                  </a:cubicBezTo>
                  <a:cubicBezTo>
                    <a:pt x="307" y="823"/>
                    <a:pt x="664" y="875"/>
                    <a:pt x="1010" y="875"/>
                  </a:cubicBezTo>
                  <a:cubicBezTo>
                    <a:pt x="1085" y="875"/>
                    <a:pt x="1158" y="872"/>
                    <a:pt x="1230" y="869"/>
                  </a:cubicBezTo>
                  <a:cubicBezTo>
                    <a:pt x="1405" y="863"/>
                    <a:pt x="1583" y="855"/>
                    <a:pt x="1741" y="780"/>
                  </a:cubicBezTo>
                  <a:cubicBezTo>
                    <a:pt x="2472" y="436"/>
                    <a:pt x="1820" y="1"/>
                    <a:pt x="1330"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3" name="Google Shape;753;p45"/>
            <p:cNvSpPr/>
            <p:nvPr/>
          </p:nvSpPr>
          <p:spPr>
            <a:xfrm>
              <a:off x="2821350" y="4134150"/>
              <a:ext cx="61825" cy="21875"/>
            </a:xfrm>
            <a:custGeom>
              <a:avLst/>
              <a:gdLst/>
              <a:ahLst/>
              <a:cxnLst/>
              <a:rect l="l" t="t" r="r" b="b"/>
              <a:pathLst>
                <a:path w="2473" h="875" extrusionOk="0">
                  <a:moveTo>
                    <a:pt x="1330" y="0"/>
                  </a:moveTo>
                  <a:cubicBezTo>
                    <a:pt x="1306" y="0"/>
                    <a:pt x="1281" y="1"/>
                    <a:pt x="1258" y="4"/>
                  </a:cubicBezTo>
                  <a:cubicBezTo>
                    <a:pt x="1003" y="28"/>
                    <a:pt x="460" y="22"/>
                    <a:pt x="235" y="146"/>
                  </a:cubicBezTo>
                  <a:cubicBezTo>
                    <a:pt x="91" y="228"/>
                    <a:pt x="1" y="427"/>
                    <a:pt x="91" y="565"/>
                  </a:cubicBezTo>
                  <a:cubicBezTo>
                    <a:pt x="308" y="822"/>
                    <a:pt x="665" y="874"/>
                    <a:pt x="1012" y="874"/>
                  </a:cubicBezTo>
                  <a:cubicBezTo>
                    <a:pt x="1086" y="874"/>
                    <a:pt x="1160" y="872"/>
                    <a:pt x="1232" y="869"/>
                  </a:cubicBezTo>
                  <a:cubicBezTo>
                    <a:pt x="1405" y="861"/>
                    <a:pt x="1584" y="853"/>
                    <a:pt x="1742" y="780"/>
                  </a:cubicBezTo>
                  <a:cubicBezTo>
                    <a:pt x="2472" y="435"/>
                    <a:pt x="1821" y="0"/>
                    <a:pt x="133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4" name="Google Shape;754;p45"/>
            <p:cNvSpPr/>
            <p:nvPr/>
          </p:nvSpPr>
          <p:spPr>
            <a:xfrm>
              <a:off x="3076925" y="4198375"/>
              <a:ext cx="61750" cy="21875"/>
            </a:xfrm>
            <a:custGeom>
              <a:avLst/>
              <a:gdLst/>
              <a:ahLst/>
              <a:cxnLst/>
              <a:rect l="l" t="t" r="r" b="b"/>
              <a:pathLst>
                <a:path w="2470" h="875" extrusionOk="0">
                  <a:moveTo>
                    <a:pt x="1330" y="0"/>
                  </a:moveTo>
                  <a:cubicBezTo>
                    <a:pt x="1305" y="0"/>
                    <a:pt x="1280" y="2"/>
                    <a:pt x="1256" y="4"/>
                  </a:cubicBezTo>
                  <a:cubicBezTo>
                    <a:pt x="1001" y="28"/>
                    <a:pt x="458" y="21"/>
                    <a:pt x="233" y="147"/>
                  </a:cubicBezTo>
                  <a:cubicBezTo>
                    <a:pt x="89" y="229"/>
                    <a:pt x="0" y="426"/>
                    <a:pt x="89" y="566"/>
                  </a:cubicBezTo>
                  <a:cubicBezTo>
                    <a:pt x="306" y="824"/>
                    <a:pt x="666" y="874"/>
                    <a:pt x="1015" y="874"/>
                  </a:cubicBezTo>
                  <a:cubicBezTo>
                    <a:pt x="1087" y="874"/>
                    <a:pt x="1160" y="872"/>
                    <a:pt x="1230" y="869"/>
                  </a:cubicBezTo>
                  <a:cubicBezTo>
                    <a:pt x="1403" y="862"/>
                    <a:pt x="1583" y="853"/>
                    <a:pt x="1740" y="779"/>
                  </a:cubicBezTo>
                  <a:cubicBezTo>
                    <a:pt x="2469" y="435"/>
                    <a:pt x="1821" y="0"/>
                    <a:pt x="133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5" name="Google Shape;755;p45"/>
            <p:cNvSpPr/>
            <p:nvPr/>
          </p:nvSpPr>
          <p:spPr>
            <a:xfrm>
              <a:off x="3004500" y="4078125"/>
              <a:ext cx="61775" cy="21875"/>
            </a:xfrm>
            <a:custGeom>
              <a:avLst/>
              <a:gdLst/>
              <a:ahLst/>
              <a:cxnLst/>
              <a:rect l="l" t="t" r="r" b="b"/>
              <a:pathLst>
                <a:path w="2471" h="875" extrusionOk="0">
                  <a:moveTo>
                    <a:pt x="1328" y="0"/>
                  </a:moveTo>
                  <a:cubicBezTo>
                    <a:pt x="1304" y="0"/>
                    <a:pt x="1279" y="2"/>
                    <a:pt x="1256" y="4"/>
                  </a:cubicBezTo>
                  <a:cubicBezTo>
                    <a:pt x="1001" y="28"/>
                    <a:pt x="458" y="22"/>
                    <a:pt x="233" y="145"/>
                  </a:cubicBezTo>
                  <a:cubicBezTo>
                    <a:pt x="89" y="227"/>
                    <a:pt x="0" y="426"/>
                    <a:pt x="89" y="564"/>
                  </a:cubicBezTo>
                  <a:cubicBezTo>
                    <a:pt x="307" y="824"/>
                    <a:pt x="666" y="874"/>
                    <a:pt x="1015" y="874"/>
                  </a:cubicBezTo>
                  <a:cubicBezTo>
                    <a:pt x="1088" y="874"/>
                    <a:pt x="1160" y="872"/>
                    <a:pt x="1230" y="869"/>
                  </a:cubicBezTo>
                  <a:cubicBezTo>
                    <a:pt x="1404" y="862"/>
                    <a:pt x="1583" y="853"/>
                    <a:pt x="1740" y="779"/>
                  </a:cubicBezTo>
                  <a:cubicBezTo>
                    <a:pt x="2470" y="434"/>
                    <a:pt x="1819" y="0"/>
                    <a:pt x="132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756" name="Google Shape;756;p45"/>
          <p:cNvSpPr/>
          <p:nvPr/>
        </p:nvSpPr>
        <p:spPr>
          <a:xfrm>
            <a:off x="4266301" y="4070116"/>
            <a:ext cx="67269" cy="66470"/>
          </a:xfrm>
          <a:custGeom>
            <a:avLst/>
            <a:gdLst/>
            <a:ahLst/>
            <a:cxnLst/>
            <a:rect l="l" t="t" r="r" b="b"/>
            <a:pathLst>
              <a:path w="1607" h="1588" extrusionOk="0">
                <a:moveTo>
                  <a:pt x="803" y="0"/>
                </a:moveTo>
                <a:cubicBezTo>
                  <a:pt x="592" y="3"/>
                  <a:pt x="392" y="86"/>
                  <a:pt x="242" y="233"/>
                </a:cubicBezTo>
                <a:cubicBezTo>
                  <a:pt x="103" y="370"/>
                  <a:pt x="0" y="596"/>
                  <a:pt x="9" y="794"/>
                </a:cubicBezTo>
                <a:cubicBezTo>
                  <a:pt x="29" y="1224"/>
                  <a:pt x="358" y="1587"/>
                  <a:pt x="803" y="1587"/>
                </a:cubicBezTo>
                <a:cubicBezTo>
                  <a:pt x="1013" y="1584"/>
                  <a:pt x="1214" y="1501"/>
                  <a:pt x="1364" y="1356"/>
                </a:cubicBezTo>
                <a:cubicBezTo>
                  <a:pt x="1502" y="1217"/>
                  <a:pt x="1606" y="991"/>
                  <a:pt x="1596" y="794"/>
                </a:cubicBezTo>
                <a:cubicBezTo>
                  <a:pt x="1578" y="363"/>
                  <a:pt x="1247" y="0"/>
                  <a:pt x="803" y="0"/>
                </a:cubicBezTo>
                <a:close/>
              </a:path>
            </a:pathLst>
          </a:custGeom>
          <a:solidFill>
            <a:srgbClr val="E1A10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757" name="Google Shape;757;p45"/>
          <p:cNvGrpSpPr/>
          <p:nvPr/>
        </p:nvGrpSpPr>
        <p:grpSpPr>
          <a:xfrm>
            <a:off x="8542392" y="4388619"/>
            <a:ext cx="192054" cy="174253"/>
            <a:chOff x="5199750" y="3061050"/>
            <a:chExt cx="114700" cy="104075"/>
          </a:xfrm>
        </p:grpSpPr>
        <p:sp>
          <p:nvSpPr>
            <p:cNvPr id="758" name="Google Shape;758;p45"/>
            <p:cNvSpPr/>
            <p:nvPr/>
          </p:nvSpPr>
          <p:spPr>
            <a:xfrm>
              <a:off x="5199750" y="3125425"/>
              <a:ext cx="40150" cy="39700"/>
            </a:xfrm>
            <a:custGeom>
              <a:avLst/>
              <a:gdLst/>
              <a:ahLst/>
              <a:cxnLst/>
              <a:rect l="l" t="t" r="r" b="b"/>
              <a:pathLst>
                <a:path w="1606" h="1588" extrusionOk="0">
                  <a:moveTo>
                    <a:pt x="802" y="1"/>
                  </a:moveTo>
                  <a:cubicBezTo>
                    <a:pt x="593" y="4"/>
                    <a:pt x="392" y="87"/>
                    <a:pt x="242" y="234"/>
                  </a:cubicBezTo>
                  <a:cubicBezTo>
                    <a:pt x="104" y="371"/>
                    <a:pt x="0" y="597"/>
                    <a:pt x="9" y="794"/>
                  </a:cubicBezTo>
                  <a:cubicBezTo>
                    <a:pt x="29" y="1225"/>
                    <a:pt x="357" y="1588"/>
                    <a:pt x="802" y="1588"/>
                  </a:cubicBezTo>
                  <a:lnTo>
                    <a:pt x="804" y="1588"/>
                  </a:lnTo>
                  <a:cubicBezTo>
                    <a:pt x="1012" y="1587"/>
                    <a:pt x="1214" y="1502"/>
                    <a:pt x="1364" y="1356"/>
                  </a:cubicBezTo>
                  <a:cubicBezTo>
                    <a:pt x="1501" y="1219"/>
                    <a:pt x="1606" y="993"/>
                    <a:pt x="1597" y="794"/>
                  </a:cubicBezTo>
                  <a:cubicBezTo>
                    <a:pt x="1577" y="365"/>
                    <a:pt x="1248" y="1"/>
                    <a:pt x="802" y="1"/>
                  </a:cubicBezTo>
                  <a:close/>
                </a:path>
              </a:pathLst>
            </a:custGeom>
            <a:solidFill>
              <a:srgbClr val="E1A10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9" name="Google Shape;759;p45"/>
            <p:cNvSpPr/>
            <p:nvPr/>
          </p:nvSpPr>
          <p:spPr>
            <a:xfrm>
              <a:off x="5224950" y="3061050"/>
              <a:ext cx="40150" cy="39750"/>
            </a:xfrm>
            <a:custGeom>
              <a:avLst/>
              <a:gdLst/>
              <a:ahLst/>
              <a:cxnLst/>
              <a:rect l="l" t="t" r="r" b="b"/>
              <a:pathLst>
                <a:path w="1606" h="1590" extrusionOk="0">
                  <a:moveTo>
                    <a:pt x="802" y="1"/>
                  </a:moveTo>
                  <a:cubicBezTo>
                    <a:pt x="592" y="3"/>
                    <a:pt x="392" y="86"/>
                    <a:pt x="242" y="234"/>
                  </a:cubicBezTo>
                  <a:cubicBezTo>
                    <a:pt x="103" y="371"/>
                    <a:pt x="0" y="597"/>
                    <a:pt x="9" y="794"/>
                  </a:cubicBezTo>
                  <a:cubicBezTo>
                    <a:pt x="27" y="1225"/>
                    <a:pt x="358" y="1588"/>
                    <a:pt x="802" y="1588"/>
                  </a:cubicBezTo>
                  <a:lnTo>
                    <a:pt x="802" y="1589"/>
                  </a:lnTo>
                  <a:cubicBezTo>
                    <a:pt x="1012" y="1586"/>
                    <a:pt x="1213" y="1502"/>
                    <a:pt x="1364" y="1356"/>
                  </a:cubicBezTo>
                  <a:cubicBezTo>
                    <a:pt x="1501" y="1219"/>
                    <a:pt x="1606" y="993"/>
                    <a:pt x="1596" y="796"/>
                  </a:cubicBezTo>
                  <a:cubicBezTo>
                    <a:pt x="1577" y="365"/>
                    <a:pt x="1247" y="1"/>
                    <a:pt x="802" y="1"/>
                  </a:cubicBezTo>
                  <a:close/>
                </a:path>
              </a:pathLst>
            </a:custGeom>
            <a:solidFill>
              <a:srgbClr val="E1A10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0" name="Google Shape;760;p45"/>
            <p:cNvSpPr/>
            <p:nvPr/>
          </p:nvSpPr>
          <p:spPr>
            <a:xfrm>
              <a:off x="5274275" y="3116900"/>
              <a:ext cx="40175" cy="39700"/>
            </a:xfrm>
            <a:custGeom>
              <a:avLst/>
              <a:gdLst/>
              <a:ahLst/>
              <a:cxnLst/>
              <a:rect l="l" t="t" r="r" b="b"/>
              <a:pathLst>
                <a:path w="1607" h="1588" extrusionOk="0">
                  <a:moveTo>
                    <a:pt x="803" y="0"/>
                  </a:moveTo>
                  <a:cubicBezTo>
                    <a:pt x="592" y="3"/>
                    <a:pt x="392" y="86"/>
                    <a:pt x="242" y="233"/>
                  </a:cubicBezTo>
                  <a:cubicBezTo>
                    <a:pt x="103" y="370"/>
                    <a:pt x="0" y="596"/>
                    <a:pt x="9" y="794"/>
                  </a:cubicBezTo>
                  <a:cubicBezTo>
                    <a:pt x="29" y="1224"/>
                    <a:pt x="358" y="1587"/>
                    <a:pt x="803" y="1587"/>
                  </a:cubicBezTo>
                  <a:cubicBezTo>
                    <a:pt x="1013" y="1584"/>
                    <a:pt x="1214" y="1501"/>
                    <a:pt x="1364" y="1356"/>
                  </a:cubicBezTo>
                  <a:cubicBezTo>
                    <a:pt x="1502" y="1217"/>
                    <a:pt x="1606" y="991"/>
                    <a:pt x="1596" y="794"/>
                  </a:cubicBezTo>
                  <a:cubicBezTo>
                    <a:pt x="1578" y="363"/>
                    <a:pt x="1247" y="0"/>
                    <a:pt x="803" y="0"/>
                  </a:cubicBezTo>
                  <a:close/>
                </a:path>
              </a:pathLst>
            </a:custGeom>
            <a:solidFill>
              <a:srgbClr val="E1A10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61" name="Google Shape;761;p45"/>
          <p:cNvGrpSpPr/>
          <p:nvPr/>
        </p:nvGrpSpPr>
        <p:grpSpPr>
          <a:xfrm>
            <a:off x="5260967" y="650444"/>
            <a:ext cx="192054" cy="174253"/>
            <a:chOff x="5199750" y="3061050"/>
            <a:chExt cx="114700" cy="104075"/>
          </a:xfrm>
        </p:grpSpPr>
        <p:sp>
          <p:nvSpPr>
            <p:cNvPr id="762" name="Google Shape;762;p45"/>
            <p:cNvSpPr/>
            <p:nvPr/>
          </p:nvSpPr>
          <p:spPr>
            <a:xfrm>
              <a:off x="5199750" y="3125425"/>
              <a:ext cx="40150" cy="39700"/>
            </a:xfrm>
            <a:custGeom>
              <a:avLst/>
              <a:gdLst/>
              <a:ahLst/>
              <a:cxnLst/>
              <a:rect l="l" t="t" r="r" b="b"/>
              <a:pathLst>
                <a:path w="1606" h="1588" extrusionOk="0">
                  <a:moveTo>
                    <a:pt x="802" y="1"/>
                  </a:moveTo>
                  <a:cubicBezTo>
                    <a:pt x="593" y="4"/>
                    <a:pt x="392" y="87"/>
                    <a:pt x="242" y="234"/>
                  </a:cubicBezTo>
                  <a:cubicBezTo>
                    <a:pt x="104" y="371"/>
                    <a:pt x="0" y="597"/>
                    <a:pt x="9" y="794"/>
                  </a:cubicBezTo>
                  <a:cubicBezTo>
                    <a:pt x="29" y="1225"/>
                    <a:pt x="357" y="1588"/>
                    <a:pt x="802" y="1588"/>
                  </a:cubicBezTo>
                  <a:lnTo>
                    <a:pt x="804" y="1588"/>
                  </a:lnTo>
                  <a:cubicBezTo>
                    <a:pt x="1012" y="1587"/>
                    <a:pt x="1214" y="1502"/>
                    <a:pt x="1364" y="1356"/>
                  </a:cubicBezTo>
                  <a:cubicBezTo>
                    <a:pt x="1501" y="1219"/>
                    <a:pt x="1606" y="993"/>
                    <a:pt x="1597" y="794"/>
                  </a:cubicBezTo>
                  <a:cubicBezTo>
                    <a:pt x="1577" y="365"/>
                    <a:pt x="1248" y="1"/>
                    <a:pt x="802" y="1"/>
                  </a:cubicBezTo>
                  <a:close/>
                </a:path>
              </a:pathLst>
            </a:custGeom>
            <a:solidFill>
              <a:srgbClr val="E1A10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3" name="Google Shape;763;p45"/>
            <p:cNvSpPr/>
            <p:nvPr/>
          </p:nvSpPr>
          <p:spPr>
            <a:xfrm>
              <a:off x="5224950" y="3061050"/>
              <a:ext cx="40150" cy="39750"/>
            </a:xfrm>
            <a:custGeom>
              <a:avLst/>
              <a:gdLst/>
              <a:ahLst/>
              <a:cxnLst/>
              <a:rect l="l" t="t" r="r" b="b"/>
              <a:pathLst>
                <a:path w="1606" h="1590" extrusionOk="0">
                  <a:moveTo>
                    <a:pt x="802" y="1"/>
                  </a:moveTo>
                  <a:cubicBezTo>
                    <a:pt x="592" y="3"/>
                    <a:pt x="392" y="86"/>
                    <a:pt x="242" y="234"/>
                  </a:cubicBezTo>
                  <a:cubicBezTo>
                    <a:pt x="103" y="371"/>
                    <a:pt x="0" y="597"/>
                    <a:pt x="9" y="794"/>
                  </a:cubicBezTo>
                  <a:cubicBezTo>
                    <a:pt x="27" y="1225"/>
                    <a:pt x="358" y="1588"/>
                    <a:pt x="802" y="1588"/>
                  </a:cubicBezTo>
                  <a:lnTo>
                    <a:pt x="802" y="1589"/>
                  </a:lnTo>
                  <a:cubicBezTo>
                    <a:pt x="1012" y="1586"/>
                    <a:pt x="1213" y="1502"/>
                    <a:pt x="1364" y="1356"/>
                  </a:cubicBezTo>
                  <a:cubicBezTo>
                    <a:pt x="1501" y="1219"/>
                    <a:pt x="1606" y="993"/>
                    <a:pt x="1596" y="796"/>
                  </a:cubicBezTo>
                  <a:cubicBezTo>
                    <a:pt x="1577" y="365"/>
                    <a:pt x="1247" y="1"/>
                    <a:pt x="802" y="1"/>
                  </a:cubicBezTo>
                  <a:close/>
                </a:path>
              </a:pathLst>
            </a:custGeom>
            <a:solidFill>
              <a:srgbClr val="E1A10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4" name="Google Shape;764;p45"/>
            <p:cNvSpPr/>
            <p:nvPr/>
          </p:nvSpPr>
          <p:spPr>
            <a:xfrm>
              <a:off x="5274275" y="3116900"/>
              <a:ext cx="40175" cy="39700"/>
            </a:xfrm>
            <a:custGeom>
              <a:avLst/>
              <a:gdLst/>
              <a:ahLst/>
              <a:cxnLst/>
              <a:rect l="l" t="t" r="r" b="b"/>
              <a:pathLst>
                <a:path w="1607" h="1588" extrusionOk="0">
                  <a:moveTo>
                    <a:pt x="803" y="0"/>
                  </a:moveTo>
                  <a:cubicBezTo>
                    <a:pt x="592" y="3"/>
                    <a:pt x="392" y="86"/>
                    <a:pt x="242" y="233"/>
                  </a:cubicBezTo>
                  <a:cubicBezTo>
                    <a:pt x="103" y="370"/>
                    <a:pt x="0" y="596"/>
                    <a:pt x="9" y="794"/>
                  </a:cubicBezTo>
                  <a:cubicBezTo>
                    <a:pt x="29" y="1224"/>
                    <a:pt x="358" y="1587"/>
                    <a:pt x="803" y="1587"/>
                  </a:cubicBezTo>
                  <a:cubicBezTo>
                    <a:pt x="1013" y="1584"/>
                    <a:pt x="1214" y="1501"/>
                    <a:pt x="1364" y="1356"/>
                  </a:cubicBezTo>
                  <a:cubicBezTo>
                    <a:pt x="1502" y="1217"/>
                    <a:pt x="1606" y="991"/>
                    <a:pt x="1596" y="794"/>
                  </a:cubicBezTo>
                  <a:cubicBezTo>
                    <a:pt x="1578" y="363"/>
                    <a:pt x="1247" y="0"/>
                    <a:pt x="803" y="0"/>
                  </a:cubicBezTo>
                  <a:close/>
                </a:path>
              </a:pathLst>
            </a:custGeom>
            <a:solidFill>
              <a:srgbClr val="E1A10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765" name="Google Shape;765;p45"/>
          <p:cNvSpPr/>
          <p:nvPr/>
        </p:nvSpPr>
        <p:spPr>
          <a:xfrm>
            <a:off x="8604804" y="1212777"/>
            <a:ext cx="67227" cy="66470"/>
          </a:xfrm>
          <a:custGeom>
            <a:avLst/>
            <a:gdLst/>
            <a:ahLst/>
            <a:cxnLst/>
            <a:rect l="l" t="t" r="r" b="b"/>
            <a:pathLst>
              <a:path w="1606" h="1588" extrusionOk="0">
                <a:moveTo>
                  <a:pt x="802" y="1"/>
                </a:moveTo>
                <a:cubicBezTo>
                  <a:pt x="593" y="4"/>
                  <a:pt x="392" y="87"/>
                  <a:pt x="242" y="234"/>
                </a:cubicBezTo>
                <a:cubicBezTo>
                  <a:pt x="104" y="371"/>
                  <a:pt x="0" y="597"/>
                  <a:pt x="9" y="794"/>
                </a:cubicBezTo>
                <a:cubicBezTo>
                  <a:pt x="29" y="1225"/>
                  <a:pt x="357" y="1588"/>
                  <a:pt x="802" y="1588"/>
                </a:cubicBezTo>
                <a:lnTo>
                  <a:pt x="804" y="1588"/>
                </a:lnTo>
                <a:cubicBezTo>
                  <a:pt x="1012" y="1587"/>
                  <a:pt x="1214" y="1502"/>
                  <a:pt x="1364" y="1356"/>
                </a:cubicBezTo>
                <a:cubicBezTo>
                  <a:pt x="1501" y="1219"/>
                  <a:pt x="1606" y="993"/>
                  <a:pt x="1597" y="794"/>
                </a:cubicBezTo>
                <a:cubicBezTo>
                  <a:pt x="1577" y="365"/>
                  <a:pt x="1248" y="1"/>
                  <a:pt x="802" y="1"/>
                </a:cubicBezTo>
                <a:close/>
              </a:path>
            </a:pathLst>
          </a:custGeom>
          <a:solidFill>
            <a:srgbClr val="E1A10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6" name="Google Shape;766;p45"/>
          <p:cNvSpPr/>
          <p:nvPr/>
        </p:nvSpPr>
        <p:spPr>
          <a:xfrm>
            <a:off x="1711654" y="889552"/>
            <a:ext cx="67227" cy="66470"/>
          </a:xfrm>
          <a:custGeom>
            <a:avLst/>
            <a:gdLst/>
            <a:ahLst/>
            <a:cxnLst/>
            <a:rect l="l" t="t" r="r" b="b"/>
            <a:pathLst>
              <a:path w="1606" h="1588" extrusionOk="0">
                <a:moveTo>
                  <a:pt x="802" y="1"/>
                </a:moveTo>
                <a:cubicBezTo>
                  <a:pt x="593" y="4"/>
                  <a:pt x="392" y="87"/>
                  <a:pt x="242" y="234"/>
                </a:cubicBezTo>
                <a:cubicBezTo>
                  <a:pt x="104" y="371"/>
                  <a:pt x="0" y="597"/>
                  <a:pt x="9" y="794"/>
                </a:cubicBezTo>
                <a:cubicBezTo>
                  <a:pt x="29" y="1225"/>
                  <a:pt x="357" y="1588"/>
                  <a:pt x="802" y="1588"/>
                </a:cubicBezTo>
                <a:lnTo>
                  <a:pt x="804" y="1588"/>
                </a:lnTo>
                <a:cubicBezTo>
                  <a:pt x="1012" y="1587"/>
                  <a:pt x="1214" y="1502"/>
                  <a:pt x="1364" y="1356"/>
                </a:cubicBezTo>
                <a:cubicBezTo>
                  <a:pt x="1501" y="1219"/>
                  <a:pt x="1606" y="993"/>
                  <a:pt x="1597" y="794"/>
                </a:cubicBezTo>
                <a:cubicBezTo>
                  <a:pt x="1577" y="365"/>
                  <a:pt x="1248" y="1"/>
                  <a:pt x="80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9" name="Google Shape;2127;p70">
            <a:extLst>
              <a:ext uri="{FF2B5EF4-FFF2-40B4-BE49-F238E27FC236}">
                <a16:creationId xmlns:a16="http://schemas.microsoft.com/office/drawing/2014/main" id="{DE6D2028-E898-49B2-9848-694120A0E91D}"/>
              </a:ext>
            </a:extLst>
          </p:cNvPr>
          <p:cNvGrpSpPr/>
          <p:nvPr/>
        </p:nvGrpSpPr>
        <p:grpSpPr>
          <a:xfrm>
            <a:off x="2293710" y="2571750"/>
            <a:ext cx="544706" cy="376157"/>
            <a:chOff x="1677084" y="2155649"/>
            <a:chExt cx="544706" cy="376157"/>
          </a:xfrm>
        </p:grpSpPr>
        <p:sp>
          <p:nvSpPr>
            <p:cNvPr id="40" name="Google Shape;2128;p70">
              <a:extLst>
                <a:ext uri="{FF2B5EF4-FFF2-40B4-BE49-F238E27FC236}">
                  <a16:creationId xmlns:a16="http://schemas.microsoft.com/office/drawing/2014/main" id="{526F0ABA-E8D1-4DFE-B3BF-2433ED5BBA43}"/>
                </a:ext>
              </a:extLst>
            </p:cNvPr>
            <p:cNvSpPr/>
            <p:nvPr/>
          </p:nvSpPr>
          <p:spPr>
            <a:xfrm>
              <a:off x="1798555" y="2279214"/>
              <a:ext cx="26898" cy="23005"/>
            </a:xfrm>
            <a:custGeom>
              <a:avLst/>
              <a:gdLst/>
              <a:ahLst/>
              <a:cxnLst/>
              <a:rect l="l" t="t" r="r" b="b"/>
              <a:pathLst>
                <a:path w="1285" h="1099" extrusionOk="0">
                  <a:moveTo>
                    <a:pt x="736" y="1"/>
                  </a:moveTo>
                  <a:cubicBezTo>
                    <a:pt x="247" y="1"/>
                    <a:pt x="1" y="592"/>
                    <a:pt x="347" y="938"/>
                  </a:cubicBezTo>
                  <a:cubicBezTo>
                    <a:pt x="452" y="1043"/>
                    <a:pt x="592" y="1098"/>
                    <a:pt x="735" y="1098"/>
                  </a:cubicBezTo>
                  <a:cubicBezTo>
                    <a:pt x="806" y="1098"/>
                    <a:pt x="878" y="1085"/>
                    <a:pt x="946" y="1056"/>
                  </a:cubicBezTo>
                  <a:cubicBezTo>
                    <a:pt x="1151" y="972"/>
                    <a:pt x="1285" y="772"/>
                    <a:pt x="1285" y="550"/>
                  </a:cubicBezTo>
                  <a:cubicBezTo>
                    <a:pt x="1283" y="246"/>
                    <a:pt x="1039" y="1"/>
                    <a:pt x="73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2129;p70">
              <a:extLst>
                <a:ext uri="{FF2B5EF4-FFF2-40B4-BE49-F238E27FC236}">
                  <a16:creationId xmlns:a16="http://schemas.microsoft.com/office/drawing/2014/main" id="{90F36835-9981-44D7-95FC-A88F9AE78FD6}"/>
                </a:ext>
              </a:extLst>
            </p:cNvPr>
            <p:cNvSpPr/>
            <p:nvPr/>
          </p:nvSpPr>
          <p:spPr>
            <a:xfrm>
              <a:off x="2048259" y="2229876"/>
              <a:ext cx="97043" cy="55366"/>
            </a:xfrm>
            <a:custGeom>
              <a:avLst/>
              <a:gdLst/>
              <a:ahLst/>
              <a:cxnLst/>
              <a:rect l="l" t="t" r="r" b="b"/>
              <a:pathLst>
                <a:path w="4636" h="2645" extrusionOk="0">
                  <a:moveTo>
                    <a:pt x="505" y="0"/>
                  </a:moveTo>
                  <a:cubicBezTo>
                    <a:pt x="503" y="0"/>
                    <a:pt x="501" y="0"/>
                    <a:pt x="500" y="0"/>
                  </a:cubicBezTo>
                  <a:cubicBezTo>
                    <a:pt x="224" y="0"/>
                    <a:pt x="1" y="224"/>
                    <a:pt x="1" y="499"/>
                  </a:cubicBezTo>
                  <a:cubicBezTo>
                    <a:pt x="1" y="775"/>
                    <a:pt x="224" y="999"/>
                    <a:pt x="500" y="999"/>
                  </a:cubicBezTo>
                  <a:cubicBezTo>
                    <a:pt x="501" y="999"/>
                    <a:pt x="503" y="999"/>
                    <a:pt x="505" y="999"/>
                  </a:cubicBezTo>
                  <a:cubicBezTo>
                    <a:pt x="1734" y="999"/>
                    <a:pt x="2902" y="1539"/>
                    <a:pt x="3702" y="2474"/>
                  </a:cubicBezTo>
                  <a:cubicBezTo>
                    <a:pt x="3800" y="2587"/>
                    <a:pt x="3938" y="2644"/>
                    <a:pt x="4077" y="2644"/>
                  </a:cubicBezTo>
                  <a:cubicBezTo>
                    <a:pt x="4192" y="2644"/>
                    <a:pt x="4307" y="2605"/>
                    <a:pt x="4401" y="2524"/>
                  </a:cubicBezTo>
                  <a:cubicBezTo>
                    <a:pt x="4610" y="2347"/>
                    <a:pt x="4635" y="2035"/>
                    <a:pt x="4460" y="1825"/>
                  </a:cubicBezTo>
                  <a:lnTo>
                    <a:pt x="4462" y="1825"/>
                  </a:lnTo>
                  <a:cubicBezTo>
                    <a:pt x="3472" y="667"/>
                    <a:pt x="2027" y="0"/>
                    <a:pt x="50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2130;p70">
              <a:extLst>
                <a:ext uri="{FF2B5EF4-FFF2-40B4-BE49-F238E27FC236}">
                  <a16:creationId xmlns:a16="http://schemas.microsoft.com/office/drawing/2014/main" id="{E2C598BE-5832-45CB-B6EB-65A8C6ECB9BE}"/>
                </a:ext>
              </a:extLst>
            </p:cNvPr>
            <p:cNvSpPr/>
            <p:nvPr/>
          </p:nvSpPr>
          <p:spPr>
            <a:xfrm>
              <a:off x="2138709" y="2289220"/>
              <a:ext cx="23256" cy="21121"/>
            </a:xfrm>
            <a:custGeom>
              <a:avLst/>
              <a:gdLst/>
              <a:ahLst/>
              <a:cxnLst/>
              <a:rect l="l" t="t" r="r" b="b"/>
              <a:pathLst>
                <a:path w="1111" h="1009" extrusionOk="0">
                  <a:moveTo>
                    <a:pt x="502" y="0"/>
                  </a:moveTo>
                  <a:cubicBezTo>
                    <a:pt x="434" y="0"/>
                    <a:pt x="366" y="14"/>
                    <a:pt x="301" y="42"/>
                  </a:cubicBezTo>
                  <a:cubicBezTo>
                    <a:pt x="119" y="123"/>
                    <a:pt x="1" y="306"/>
                    <a:pt x="2" y="506"/>
                  </a:cubicBezTo>
                  <a:cubicBezTo>
                    <a:pt x="4" y="574"/>
                    <a:pt x="18" y="641"/>
                    <a:pt x="45" y="703"/>
                  </a:cubicBezTo>
                  <a:cubicBezTo>
                    <a:pt x="45" y="705"/>
                    <a:pt x="46" y="706"/>
                    <a:pt x="46" y="706"/>
                  </a:cubicBezTo>
                  <a:cubicBezTo>
                    <a:pt x="126" y="890"/>
                    <a:pt x="307" y="1008"/>
                    <a:pt x="506" y="1008"/>
                  </a:cubicBezTo>
                  <a:cubicBezTo>
                    <a:pt x="507" y="1008"/>
                    <a:pt x="507" y="1008"/>
                    <a:pt x="508" y="1008"/>
                  </a:cubicBezTo>
                  <a:cubicBezTo>
                    <a:pt x="869" y="1008"/>
                    <a:pt x="1111" y="635"/>
                    <a:pt x="961" y="304"/>
                  </a:cubicBezTo>
                  <a:lnTo>
                    <a:pt x="961" y="304"/>
                  </a:lnTo>
                  <a:lnTo>
                    <a:pt x="962" y="306"/>
                  </a:lnTo>
                  <a:cubicBezTo>
                    <a:pt x="959" y="300"/>
                    <a:pt x="956" y="293"/>
                    <a:pt x="953" y="287"/>
                  </a:cubicBezTo>
                  <a:cubicBezTo>
                    <a:pt x="922" y="223"/>
                    <a:pt x="880" y="166"/>
                    <a:pt x="825" y="120"/>
                  </a:cubicBezTo>
                  <a:cubicBezTo>
                    <a:pt x="733" y="41"/>
                    <a:pt x="618" y="0"/>
                    <a:pt x="50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2131;p70">
              <a:extLst>
                <a:ext uri="{FF2B5EF4-FFF2-40B4-BE49-F238E27FC236}">
                  <a16:creationId xmlns:a16="http://schemas.microsoft.com/office/drawing/2014/main" id="{C873F225-71B2-401B-BB4A-10D46DA1EB5B}"/>
                </a:ext>
              </a:extLst>
            </p:cNvPr>
            <p:cNvSpPr/>
            <p:nvPr/>
          </p:nvSpPr>
          <p:spPr>
            <a:xfrm>
              <a:off x="1677084" y="2155649"/>
              <a:ext cx="544706" cy="376157"/>
            </a:xfrm>
            <a:custGeom>
              <a:avLst/>
              <a:gdLst/>
              <a:ahLst/>
              <a:cxnLst/>
              <a:rect l="l" t="t" r="r" b="b"/>
              <a:pathLst>
                <a:path w="26022" h="17970" extrusionOk="0">
                  <a:moveTo>
                    <a:pt x="1149" y="7448"/>
                  </a:moveTo>
                  <a:cubicBezTo>
                    <a:pt x="1225" y="7676"/>
                    <a:pt x="1299" y="8037"/>
                    <a:pt x="1299" y="8535"/>
                  </a:cubicBezTo>
                  <a:cubicBezTo>
                    <a:pt x="1299" y="9031"/>
                    <a:pt x="1225" y="9394"/>
                    <a:pt x="1149" y="9620"/>
                  </a:cubicBezTo>
                  <a:cubicBezTo>
                    <a:pt x="1073" y="9394"/>
                    <a:pt x="998" y="9031"/>
                    <a:pt x="998" y="8535"/>
                  </a:cubicBezTo>
                  <a:cubicBezTo>
                    <a:pt x="998" y="8037"/>
                    <a:pt x="1072" y="7675"/>
                    <a:pt x="1149" y="7448"/>
                  </a:cubicBezTo>
                  <a:close/>
                  <a:moveTo>
                    <a:pt x="11134" y="13698"/>
                  </a:moveTo>
                  <a:cubicBezTo>
                    <a:pt x="11406" y="13801"/>
                    <a:pt x="11687" y="13894"/>
                    <a:pt x="11974" y="13975"/>
                  </a:cubicBezTo>
                  <a:cubicBezTo>
                    <a:pt x="11316" y="15122"/>
                    <a:pt x="11091" y="16322"/>
                    <a:pt x="11014" y="16971"/>
                  </a:cubicBezTo>
                  <a:lnTo>
                    <a:pt x="10375" y="16971"/>
                  </a:lnTo>
                  <a:cubicBezTo>
                    <a:pt x="10465" y="16229"/>
                    <a:pt x="10682" y="14846"/>
                    <a:pt x="11134" y="13698"/>
                  </a:cubicBezTo>
                  <a:close/>
                  <a:moveTo>
                    <a:pt x="19103" y="13752"/>
                  </a:moveTo>
                  <a:lnTo>
                    <a:pt x="19526" y="16061"/>
                  </a:lnTo>
                  <a:cubicBezTo>
                    <a:pt x="19324" y="16311"/>
                    <a:pt x="19134" y="16666"/>
                    <a:pt x="18993" y="16971"/>
                  </a:cubicBezTo>
                  <a:lnTo>
                    <a:pt x="18136" y="16971"/>
                  </a:lnTo>
                  <a:cubicBezTo>
                    <a:pt x="18229" y="16809"/>
                    <a:pt x="18311" y="16685"/>
                    <a:pt x="18361" y="16640"/>
                  </a:cubicBezTo>
                  <a:cubicBezTo>
                    <a:pt x="18500" y="16547"/>
                    <a:pt x="18582" y="16392"/>
                    <a:pt x="18582" y="16226"/>
                  </a:cubicBezTo>
                  <a:lnTo>
                    <a:pt x="18582" y="13960"/>
                  </a:lnTo>
                  <a:cubicBezTo>
                    <a:pt x="18756" y="13898"/>
                    <a:pt x="18928" y="13830"/>
                    <a:pt x="19103" y="13752"/>
                  </a:cubicBezTo>
                  <a:close/>
                  <a:moveTo>
                    <a:pt x="5847" y="1085"/>
                  </a:moveTo>
                  <a:cubicBezTo>
                    <a:pt x="6274" y="1085"/>
                    <a:pt x="6772" y="1245"/>
                    <a:pt x="7223" y="1565"/>
                  </a:cubicBezTo>
                  <a:cubicBezTo>
                    <a:pt x="7239" y="1578"/>
                    <a:pt x="7256" y="1590"/>
                    <a:pt x="7273" y="1600"/>
                  </a:cubicBezTo>
                  <a:cubicBezTo>
                    <a:pt x="7690" y="1911"/>
                    <a:pt x="8021" y="2318"/>
                    <a:pt x="8239" y="2791"/>
                  </a:cubicBezTo>
                  <a:cubicBezTo>
                    <a:pt x="8324" y="2972"/>
                    <a:pt x="8504" y="3079"/>
                    <a:pt x="8692" y="3079"/>
                  </a:cubicBezTo>
                  <a:cubicBezTo>
                    <a:pt x="8762" y="3079"/>
                    <a:pt x="8834" y="3064"/>
                    <a:pt x="8902" y="3033"/>
                  </a:cubicBezTo>
                  <a:cubicBezTo>
                    <a:pt x="9152" y="2916"/>
                    <a:pt x="9259" y="2619"/>
                    <a:pt x="9143" y="2369"/>
                  </a:cubicBezTo>
                  <a:cubicBezTo>
                    <a:pt x="9139" y="2360"/>
                    <a:pt x="9134" y="2351"/>
                    <a:pt x="9130" y="2341"/>
                  </a:cubicBezTo>
                  <a:lnTo>
                    <a:pt x="9130" y="2341"/>
                  </a:lnTo>
                  <a:cubicBezTo>
                    <a:pt x="9888" y="2561"/>
                    <a:pt x="10830" y="2745"/>
                    <a:pt x="11862" y="2745"/>
                  </a:cubicBezTo>
                  <a:cubicBezTo>
                    <a:pt x="12032" y="2745"/>
                    <a:pt x="12204" y="2740"/>
                    <a:pt x="12376" y="2729"/>
                  </a:cubicBezTo>
                  <a:lnTo>
                    <a:pt x="19698" y="2729"/>
                  </a:lnTo>
                  <a:cubicBezTo>
                    <a:pt x="22370" y="2729"/>
                    <a:pt x="24545" y="4901"/>
                    <a:pt x="24545" y="7570"/>
                  </a:cubicBezTo>
                  <a:lnTo>
                    <a:pt x="24543" y="7570"/>
                  </a:lnTo>
                  <a:cubicBezTo>
                    <a:pt x="24545" y="8530"/>
                    <a:pt x="24259" y="9469"/>
                    <a:pt x="23723" y="10264"/>
                  </a:cubicBezTo>
                  <a:lnTo>
                    <a:pt x="23444" y="10640"/>
                  </a:lnTo>
                  <a:cubicBezTo>
                    <a:pt x="22463" y="11840"/>
                    <a:pt x="21854" y="15619"/>
                    <a:pt x="21662" y="16971"/>
                  </a:cubicBezTo>
                  <a:lnTo>
                    <a:pt x="20116" y="16971"/>
                  </a:lnTo>
                  <a:cubicBezTo>
                    <a:pt x="20209" y="16809"/>
                    <a:pt x="20291" y="16687"/>
                    <a:pt x="20342" y="16640"/>
                  </a:cubicBezTo>
                  <a:cubicBezTo>
                    <a:pt x="20506" y="16529"/>
                    <a:pt x="20590" y="16330"/>
                    <a:pt x="20555" y="16135"/>
                  </a:cubicBezTo>
                  <a:lnTo>
                    <a:pt x="19807" y="12049"/>
                  </a:lnTo>
                  <a:cubicBezTo>
                    <a:pt x="19760" y="11812"/>
                    <a:pt x="19552" y="11648"/>
                    <a:pt x="19317" y="11648"/>
                  </a:cubicBezTo>
                  <a:cubicBezTo>
                    <a:pt x="19287" y="11648"/>
                    <a:pt x="19257" y="11650"/>
                    <a:pt x="19227" y="11656"/>
                  </a:cubicBezTo>
                  <a:cubicBezTo>
                    <a:pt x="18959" y="11704"/>
                    <a:pt x="18781" y="11961"/>
                    <a:pt x="18825" y="12229"/>
                  </a:cubicBezTo>
                  <a:lnTo>
                    <a:pt x="18916" y="12738"/>
                  </a:lnTo>
                  <a:cubicBezTo>
                    <a:pt x="17781" y="13296"/>
                    <a:pt x="16749" y="13400"/>
                    <a:pt x="15125" y="13400"/>
                  </a:cubicBezTo>
                  <a:cubicBezTo>
                    <a:pt x="13877" y="13400"/>
                    <a:pt x="12655" y="13191"/>
                    <a:pt x="11575" y="12797"/>
                  </a:cubicBezTo>
                  <a:cubicBezTo>
                    <a:pt x="11625" y="12716"/>
                    <a:pt x="11678" y="12641"/>
                    <a:pt x="11731" y="12567"/>
                  </a:cubicBezTo>
                  <a:cubicBezTo>
                    <a:pt x="11898" y="12346"/>
                    <a:pt x="11852" y="12031"/>
                    <a:pt x="11630" y="11866"/>
                  </a:cubicBezTo>
                  <a:cubicBezTo>
                    <a:pt x="11540" y="11800"/>
                    <a:pt x="11436" y="11768"/>
                    <a:pt x="11333" y="11768"/>
                  </a:cubicBezTo>
                  <a:cubicBezTo>
                    <a:pt x="11179" y="11768"/>
                    <a:pt x="11028" y="11839"/>
                    <a:pt x="10931" y="11972"/>
                  </a:cubicBezTo>
                  <a:cubicBezTo>
                    <a:pt x="9873" y="13395"/>
                    <a:pt x="9488" y="15928"/>
                    <a:pt x="9370" y="16971"/>
                  </a:cubicBezTo>
                  <a:lnTo>
                    <a:pt x="7739" y="16971"/>
                  </a:lnTo>
                  <a:cubicBezTo>
                    <a:pt x="7831" y="16807"/>
                    <a:pt x="7914" y="16685"/>
                    <a:pt x="7964" y="16640"/>
                  </a:cubicBezTo>
                  <a:cubicBezTo>
                    <a:pt x="8077" y="16563"/>
                    <a:pt x="8155" y="16444"/>
                    <a:pt x="8177" y="16310"/>
                  </a:cubicBezTo>
                  <a:lnTo>
                    <a:pt x="8538" y="14243"/>
                  </a:lnTo>
                  <a:cubicBezTo>
                    <a:pt x="8545" y="14198"/>
                    <a:pt x="8547" y="14153"/>
                    <a:pt x="8542" y="14107"/>
                  </a:cubicBezTo>
                  <a:lnTo>
                    <a:pt x="8345" y="12131"/>
                  </a:lnTo>
                  <a:cubicBezTo>
                    <a:pt x="8322" y="11890"/>
                    <a:pt x="8126" y="11700"/>
                    <a:pt x="7884" y="11682"/>
                  </a:cubicBezTo>
                  <a:lnTo>
                    <a:pt x="6896" y="11613"/>
                  </a:lnTo>
                  <a:cubicBezTo>
                    <a:pt x="6574" y="11590"/>
                    <a:pt x="6344" y="11529"/>
                    <a:pt x="6004" y="11419"/>
                  </a:cubicBezTo>
                  <a:lnTo>
                    <a:pt x="2029" y="10116"/>
                  </a:lnTo>
                  <a:cubicBezTo>
                    <a:pt x="2045" y="10076"/>
                    <a:pt x="2063" y="10033"/>
                    <a:pt x="2078" y="9989"/>
                  </a:cubicBezTo>
                  <a:cubicBezTo>
                    <a:pt x="2219" y="9593"/>
                    <a:pt x="2297" y="9076"/>
                    <a:pt x="2297" y="8535"/>
                  </a:cubicBezTo>
                  <a:cubicBezTo>
                    <a:pt x="2297" y="7993"/>
                    <a:pt x="2219" y="7477"/>
                    <a:pt x="2078" y="7081"/>
                  </a:cubicBezTo>
                  <a:cubicBezTo>
                    <a:pt x="2051" y="7005"/>
                    <a:pt x="2020" y="6931"/>
                    <a:pt x="1986" y="6859"/>
                  </a:cubicBezTo>
                  <a:cubicBezTo>
                    <a:pt x="3049" y="6298"/>
                    <a:pt x="3977" y="5515"/>
                    <a:pt x="4707" y="4561"/>
                  </a:cubicBezTo>
                  <a:lnTo>
                    <a:pt x="5719" y="3234"/>
                  </a:lnTo>
                  <a:cubicBezTo>
                    <a:pt x="5917" y="3527"/>
                    <a:pt x="6063" y="3851"/>
                    <a:pt x="6151" y="4193"/>
                  </a:cubicBezTo>
                  <a:cubicBezTo>
                    <a:pt x="6202" y="4425"/>
                    <a:pt x="6409" y="4583"/>
                    <a:pt x="6638" y="4583"/>
                  </a:cubicBezTo>
                  <a:cubicBezTo>
                    <a:pt x="6674" y="4583"/>
                    <a:pt x="6711" y="4579"/>
                    <a:pt x="6748" y="4571"/>
                  </a:cubicBezTo>
                  <a:cubicBezTo>
                    <a:pt x="7017" y="4511"/>
                    <a:pt x="7186" y="4244"/>
                    <a:pt x="7126" y="3975"/>
                  </a:cubicBezTo>
                  <a:cubicBezTo>
                    <a:pt x="7120" y="3948"/>
                    <a:pt x="6976" y="3312"/>
                    <a:pt x="6546" y="2681"/>
                  </a:cubicBezTo>
                  <a:cubicBezTo>
                    <a:pt x="6118" y="2049"/>
                    <a:pt x="5558" y="1638"/>
                    <a:pt x="4903" y="1459"/>
                  </a:cubicBezTo>
                  <a:cubicBezTo>
                    <a:pt x="5172" y="1183"/>
                    <a:pt x="5504" y="1099"/>
                    <a:pt x="5776" y="1086"/>
                  </a:cubicBezTo>
                  <a:cubicBezTo>
                    <a:pt x="5800" y="1085"/>
                    <a:pt x="5823" y="1085"/>
                    <a:pt x="5847" y="1085"/>
                  </a:cubicBezTo>
                  <a:close/>
                  <a:moveTo>
                    <a:pt x="23831" y="0"/>
                  </a:moveTo>
                  <a:cubicBezTo>
                    <a:pt x="23412" y="0"/>
                    <a:pt x="22992" y="160"/>
                    <a:pt x="22671" y="480"/>
                  </a:cubicBezTo>
                  <a:cubicBezTo>
                    <a:pt x="22129" y="1021"/>
                    <a:pt x="22102" y="1828"/>
                    <a:pt x="22610" y="2398"/>
                  </a:cubicBezTo>
                  <a:cubicBezTo>
                    <a:pt x="22804" y="2614"/>
                    <a:pt x="23106" y="2730"/>
                    <a:pt x="23412" y="2730"/>
                  </a:cubicBezTo>
                  <a:cubicBezTo>
                    <a:pt x="23588" y="2730"/>
                    <a:pt x="23766" y="2692"/>
                    <a:pt x="23924" y="2611"/>
                  </a:cubicBezTo>
                  <a:cubicBezTo>
                    <a:pt x="24309" y="2416"/>
                    <a:pt x="24489" y="2023"/>
                    <a:pt x="24395" y="1585"/>
                  </a:cubicBezTo>
                  <a:cubicBezTo>
                    <a:pt x="24343" y="1352"/>
                    <a:pt x="24138" y="1193"/>
                    <a:pt x="23906" y="1193"/>
                  </a:cubicBezTo>
                  <a:cubicBezTo>
                    <a:pt x="23882" y="1193"/>
                    <a:pt x="23857" y="1194"/>
                    <a:pt x="23832" y="1198"/>
                  </a:cubicBezTo>
                  <a:cubicBezTo>
                    <a:pt x="23573" y="1236"/>
                    <a:pt x="23388" y="1470"/>
                    <a:pt x="23410" y="1732"/>
                  </a:cubicBezTo>
                  <a:cubicBezTo>
                    <a:pt x="23388" y="1732"/>
                    <a:pt x="23366" y="1728"/>
                    <a:pt x="23345" y="1722"/>
                  </a:cubicBezTo>
                  <a:cubicBezTo>
                    <a:pt x="23198" y="1548"/>
                    <a:pt x="23210" y="1354"/>
                    <a:pt x="23376" y="1186"/>
                  </a:cubicBezTo>
                  <a:cubicBezTo>
                    <a:pt x="23502" y="1061"/>
                    <a:pt x="23666" y="999"/>
                    <a:pt x="23831" y="999"/>
                  </a:cubicBezTo>
                  <a:cubicBezTo>
                    <a:pt x="23995" y="999"/>
                    <a:pt x="24160" y="1061"/>
                    <a:pt x="24286" y="1186"/>
                  </a:cubicBezTo>
                  <a:cubicBezTo>
                    <a:pt x="24648" y="1548"/>
                    <a:pt x="24648" y="2134"/>
                    <a:pt x="24286" y="2497"/>
                  </a:cubicBezTo>
                  <a:cubicBezTo>
                    <a:pt x="24043" y="2739"/>
                    <a:pt x="23716" y="2873"/>
                    <a:pt x="23379" y="2873"/>
                  </a:cubicBezTo>
                  <a:cubicBezTo>
                    <a:pt x="23296" y="2873"/>
                    <a:pt x="23214" y="2865"/>
                    <a:pt x="23132" y="2848"/>
                  </a:cubicBezTo>
                  <a:cubicBezTo>
                    <a:pt x="22137" y="2123"/>
                    <a:pt x="20936" y="1731"/>
                    <a:pt x="19704" y="1731"/>
                  </a:cubicBezTo>
                  <a:cubicBezTo>
                    <a:pt x="19701" y="1731"/>
                    <a:pt x="19699" y="1731"/>
                    <a:pt x="19697" y="1731"/>
                  </a:cubicBezTo>
                  <a:lnTo>
                    <a:pt x="12360" y="1731"/>
                  </a:lnTo>
                  <a:cubicBezTo>
                    <a:pt x="12350" y="1731"/>
                    <a:pt x="12340" y="1731"/>
                    <a:pt x="12329" y="1732"/>
                  </a:cubicBezTo>
                  <a:cubicBezTo>
                    <a:pt x="12175" y="1742"/>
                    <a:pt x="12022" y="1747"/>
                    <a:pt x="11872" y="1747"/>
                  </a:cubicBezTo>
                  <a:cubicBezTo>
                    <a:pt x="9807" y="1747"/>
                    <a:pt x="8090" y="902"/>
                    <a:pt x="7818" y="762"/>
                  </a:cubicBezTo>
                  <a:cubicBezTo>
                    <a:pt x="7226" y="334"/>
                    <a:pt x="6538" y="86"/>
                    <a:pt x="5857" y="86"/>
                  </a:cubicBezTo>
                  <a:cubicBezTo>
                    <a:pt x="5814" y="86"/>
                    <a:pt x="5771" y="87"/>
                    <a:pt x="5727" y="89"/>
                  </a:cubicBezTo>
                  <a:cubicBezTo>
                    <a:pt x="4737" y="137"/>
                    <a:pt x="3968" y="720"/>
                    <a:pt x="3623" y="1690"/>
                  </a:cubicBezTo>
                  <a:cubicBezTo>
                    <a:pt x="3506" y="2016"/>
                    <a:pt x="3748" y="2357"/>
                    <a:pt x="4092" y="2357"/>
                  </a:cubicBezTo>
                  <a:cubicBezTo>
                    <a:pt x="4095" y="2357"/>
                    <a:pt x="4097" y="2357"/>
                    <a:pt x="4099" y="2357"/>
                  </a:cubicBezTo>
                  <a:lnTo>
                    <a:pt x="4124" y="2357"/>
                  </a:lnTo>
                  <a:cubicBezTo>
                    <a:pt x="4130" y="2357"/>
                    <a:pt x="4136" y="2357"/>
                    <a:pt x="4142" y="2357"/>
                  </a:cubicBezTo>
                  <a:cubicBezTo>
                    <a:pt x="4433" y="2357"/>
                    <a:pt x="4720" y="2426"/>
                    <a:pt x="4978" y="2558"/>
                  </a:cubicBezTo>
                  <a:lnTo>
                    <a:pt x="3912" y="3956"/>
                  </a:lnTo>
                  <a:cubicBezTo>
                    <a:pt x="3226" y="4852"/>
                    <a:pt x="2340" y="5578"/>
                    <a:pt x="1325" y="6074"/>
                  </a:cubicBezTo>
                  <a:lnTo>
                    <a:pt x="1003" y="6232"/>
                  </a:lnTo>
                  <a:cubicBezTo>
                    <a:pt x="764" y="6279"/>
                    <a:pt x="439" y="6467"/>
                    <a:pt x="219" y="7081"/>
                  </a:cubicBezTo>
                  <a:cubicBezTo>
                    <a:pt x="78" y="7477"/>
                    <a:pt x="0" y="7994"/>
                    <a:pt x="0" y="8535"/>
                  </a:cubicBezTo>
                  <a:cubicBezTo>
                    <a:pt x="0" y="9076"/>
                    <a:pt x="78" y="9593"/>
                    <a:pt x="219" y="9989"/>
                  </a:cubicBezTo>
                  <a:cubicBezTo>
                    <a:pt x="452" y="10641"/>
                    <a:pt x="805" y="10812"/>
                    <a:pt x="1047" y="10846"/>
                  </a:cubicBezTo>
                  <a:lnTo>
                    <a:pt x="5694" y="12368"/>
                  </a:lnTo>
                  <a:cubicBezTo>
                    <a:pt x="6091" y="12499"/>
                    <a:pt x="6405" y="12580"/>
                    <a:pt x="6826" y="12610"/>
                  </a:cubicBezTo>
                  <a:lnTo>
                    <a:pt x="7394" y="12650"/>
                  </a:lnTo>
                  <a:lnTo>
                    <a:pt x="7543" y="14140"/>
                  </a:lnTo>
                  <a:lnTo>
                    <a:pt x="7223" y="15974"/>
                  </a:lnTo>
                  <a:cubicBezTo>
                    <a:pt x="6918" y="16305"/>
                    <a:pt x="6636" y="16906"/>
                    <a:pt x="6478" y="17274"/>
                  </a:cubicBezTo>
                  <a:cubicBezTo>
                    <a:pt x="6338" y="17604"/>
                    <a:pt x="6580" y="17969"/>
                    <a:pt x="6938" y="17969"/>
                  </a:cubicBezTo>
                  <a:lnTo>
                    <a:pt x="11475" y="17969"/>
                  </a:lnTo>
                  <a:cubicBezTo>
                    <a:pt x="11746" y="17969"/>
                    <a:pt x="11967" y="17753"/>
                    <a:pt x="11974" y="17482"/>
                  </a:cubicBezTo>
                  <a:cubicBezTo>
                    <a:pt x="11974" y="17464"/>
                    <a:pt x="12027" y="15705"/>
                    <a:pt x="13001" y="14210"/>
                  </a:cubicBezTo>
                  <a:cubicBezTo>
                    <a:pt x="13701" y="14335"/>
                    <a:pt x="14413" y="14399"/>
                    <a:pt x="15125" y="14399"/>
                  </a:cubicBezTo>
                  <a:cubicBezTo>
                    <a:pt x="16076" y="14399"/>
                    <a:pt x="16858" y="14362"/>
                    <a:pt x="17584" y="14226"/>
                  </a:cubicBezTo>
                  <a:lnTo>
                    <a:pt x="17584" y="16014"/>
                  </a:lnTo>
                  <a:cubicBezTo>
                    <a:pt x="17294" y="16352"/>
                    <a:pt x="17026" y="16919"/>
                    <a:pt x="16876" y="17274"/>
                  </a:cubicBezTo>
                  <a:cubicBezTo>
                    <a:pt x="16736" y="17602"/>
                    <a:pt x="16977" y="17969"/>
                    <a:pt x="17335" y="17969"/>
                  </a:cubicBezTo>
                  <a:lnTo>
                    <a:pt x="22099" y="17969"/>
                  </a:lnTo>
                  <a:cubicBezTo>
                    <a:pt x="22351" y="17968"/>
                    <a:pt x="22563" y="17781"/>
                    <a:pt x="22596" y="17532"/>
                  </a:cubicBezTo>
                  <a:cubicBezTo>
                    <a:pt x="22774" y="16120"/>
                    <a:pt x="23413" y="12240"/>
                    <a:pt x="24221" y="11266"/>
                  </a:cubicBezTo>
                  <a:lnTo>
                    <a:pt x="24237" y="11245"/>
                  </a:lnTo>
                  <a:lnTo>
                    <a:pt x="24532" y="10852"/>
                  </a:lnTo>
                  <a:cubicBezTo>
                    <a:pt x="24536" y="10845"/>
                    <a:pt x="24541" y="10839"/>
                    <a:pt x="24545" y="10833"/>
                  </a:cubicBezTo>
                  <a:cubicBezTo>
                    <a:pt x="26022" y="8646"/>
                    <a:pt x="25846" y="5740"/>
                    <a:pt x="24115" y="3748"/>
                  </a:cubicBezTo>
                  <a:cubicBezTo>
                    <a:pt x="24446" y="3636"/>
                    <a:pt x="24747" y="3449"/>
                    <a:pt x="24993" y="3202"/>
                  </a:cubicBezTo>
                  <a:lnTo>
                    <a:pt x="24991" y="3202"/>
                  </a:lnTo>
                  <a:cubicBezTo>
                    <a:pt x="25745" y="2451"/>
                    <a:pt x="25745" y="1232"/>
                    <a:pt x="24991" y="480"/>
                  </a:cubicBezTo>
                  <a:cubicBezTo>
                    <a:pt x="24671" y="160"/>
                    <a:pt x="24251" y="0"/>
                    <a:pt x="2383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6" name="Picture 5">
            <a:extLst>
              <a:ext uri="{FF2B5EF4-FFF2-40B4-BE49-F238E27FC236}">
                <a16:creationId xmlns:a16="http://schemas.microsoft.com/office/drawing/2014/main" id="{7AE921AA-69FC-452E-ADF7-65EC0761736F}"/>
              </a:ext>
            </a:extLst>
          </p:cNvPr>
          <p:cNvPicPr>
            <a:picLocks noChangeAspect="1"/>
          </p:cNvPicPr>
          <p:nvPr/>
        </p:nvPicPr>
        <p:blipFill>
          <a:blip r:embed="rId3"/>
          <a:stretch>
            <a:fillRect/>
          </a:stretch>
        </p:blipFill>
        <p:spPr>
          <a:xfrm>
            <a:off x="5453021" y="2458195"/>
            <a:ext cx="536494" cy="536494"/>
          </a:xfrm>
          <a:prstGeom prst="rect">
            <a:avLst/>
          </a:prstGeom>
        </p:spPr>
      </p:pic>
      <p:grpSp>
        <p:nvGrpSpPr>
          <p:cNvPr id="55" name="Google Shape;2023;p70">
            <a:extLst>
              <a:ext uri="{FF2B5EF4-FFF2-40B4-BE49-F238E27FC236}">
                <a16:creationId xmlns:a16="http://schemas.microsoft.com/office/drawing/2014/main" id="{F1B682A7-86E2-4042-8766-D56695E29561}"/>
              </a:ext>
            </a:extLst>
          </p:cNvPr>
          <p:cNvGrpSpPr/>
          <p:nvPr/>
        </p:nvGrpSpPr>
        <p:grpSpPr>
          <a:xfrm>
            <a:off x="7059920" y="2533119"/>
            <a:ext cx="535872" cy="336448"/>
            <a:chOff x="2506011" y="650896"/>
            <a:chExt cx="535872" cy="336448"/>
          </a:xfrm>
        </p:grpSpPr>
        <p:sp>
          <p:nvSpPr>
            <p:cNvPr id="56" name="Google Shape;2024;p70">
              <a:extLst>
                <a:ext uri="{FF2B5EF4-FFF2-40B4-BE49-F238E27FC236}">
                  <a16:creationId xmlns:a16="http://schemas.microsoft.com/office/drawing/2014/main" id="{777CC904-F74F-4562-A637-4FC47EA311A8}"/>
                </a:ext>
              </a:extLst>
            </p:cNvPr>
            <p:cNvSpPr/>
            <p:nvPr/>
          </p:nvSpPr>
          <p:spPr>
            <a:xfrm>
              <a:off x="2900568" y="852266"/>
              <a:ext cx="21121" cy="20912"/>
            </a:xfrm>
            <a:custGeom>
              <a:avLst/>
              <a:gdLst/>
              <a:ahLst/>
              <a:cxnLst/>
              <a:rect l="l" t="t" r="r" b="b"/>
              <a:pathLst>
                <a:path w="1009" h="999" extrusionOk="0">
                  <a:moveTo>
                    <a:pt x="510" y="0"/>
                  </a:moveTo>
                  <a:cubicBezTo>
                    <a:pt x="507" y="0"/>
                    <a:pt x="503" y="0"/>
                    <a:pt x="499" y="0"/>
                  </a:cubicBezTo>
                  <a:lnTo>
                    <a:pt x="491" y="0"/>
                  </a:lnTo>
                  <a:cubicBezTo>
                    <a:pt x="218" y="5"/>
                    <a:pt x="0" y="227"/>
                    <a:pt x="0" y="500"/>
                  </a:cubicBezTo>
                  <a:cubicBezTo>
                    <a:pt x="0" y="770"/>
                    <a:pt x="218" y="993"/>
                    <a:pt x="491" y="999"/>
                  </a:cubicBezTo>
                  <a:lnTo>
                    <a:pt x="499" y="999"/>
                  </a:lnTo>
                  <a:cubicBezTo>
                    <a:pt x="502" y="999"/>
                    <a:pt x="505" y="999"/>
                    <a:pt x="507" y="999"/>
                  </a:cubicBezTo>
                  <a:cubicBezTo>
                    <a:pt x="784" y="999"/>
                    <a:pt x="1009" y="775"/>
                    <a:pt x="1009" y="500"/>
                  </a:cubicBezTo>
                  <a:cubicBezTo>
                    <a:pt x="1009" y="223"/>
                    <a:pt x="785" y="0"/>
                    <a:pt x="51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2025;p70">
              <a:extLst>
                <a:ext uri="{FF2B5EF4-FFF2-40B4-BE49-F238E27FC236}">
                  <a16:creationId xmlns:a16="http://schemas.microsoft.com/office/drawing/2014/main" id="{EC486FB5-F713-47AF-AF8A-F5B4CEECD232}"/>
                </a:ext>
              </a:extLst>
            </p:cNvPr>
            <p:cNvSpPr/>
            <p:nvPr/>
          </p:nvSpPr>
          <p:spPr>
            <a:xfrm>
              <a:off x="2960853" y="852266"/>
              <a:ext cx="21519" cy="20912"/>
            </a:xfrm>
            <a:custGeom>
              <a:avLst/>
              <a:gdLst/>
              <a:ahLst/>
              <a:cxnLst/>
              <a:rect l="l" t="t" r="r" b="b"/>
              <a:pathLst>
                <a:path w="1028" h="999" extrusionOk="0">
                  <a:moveTo>
                    <a:pt x="497" y="0"/>
                  </a:moveTo>
                  <a:cubicBezTo>
                    <a:pt x="224" y="0"/>
                    <a:pt x="0" y="223"/>
                    <a:pt x="0" y="500"/>
                  </a:cubicBezTo>
                  <a:cubicBezTo>
                    <a:pt x="0" y="775"/>
                    <a:pt x="225" y="999"/>
                    <a:pt x="500" y="999"/>
                  </a:cubicBezTo>
                  <a:cubicBezTo>
                    <a:pt x="503" y="999"/>
                    <a:pt x="505" y="999"/>
                    <a:pt x="508" y="999"/>
                  </a:cubicBezTo>
                  <a:lnTo>
                    <a:pt x="518" y="999"/>
                  </a:lnTo>
                  <a:cubicBezTo>
                    <a:pt x="521" y="999"/>
                    <a:pt x="524" y="999"/>
                    <a:pt x="526" y="999"/>
                  </a:cubicBezTo>
                  <a:cubicBezTo>
                    <a:pt x="803" y="999"/>
                    <a:pt x="1028" y="775"/>
                    <a:pt x="1028" y="500"/>
                  </a:cubicBezTo>
                  <a:cubicBezTo>
                    <a:pt x="1028" y="223"/>
                    <a:pt x="804" y="0"/>
                    <a:pt x="529" y="0"/>
                  </a:cubicBezTo>
                  <a:cubicBezTo>
                    <a:pt x="526" y="0"/>
                    <a:pt x="522" y="0"/>
                    <a:pt x="518" y="0"/>
                  </a:cubicBezTo>
                  <a:lnTo>
                    <a:pt x="508" y="0"/>
                  </a:lnTo>
                  <a:cubicBezTo>
                    <a:pt x="504" y="0"/>
                    <a:pt x="501" y="0"/>
                    <a:pt x="49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2026;p70">
              <a:extLst>
                <a:ext uri="{FF2B5EF4-FFF2-40B4-BE49-F238E27FC236}">
                  <a16:creationId xmlns:a16="http://schemas.microsoft.com/office/drawing/2014/main" id="{8A7948E6-45CE-4176-A3AB-2C1D67789CDC}"/>
                </a:ext>
              </a:extLst>
            </p:cNvPr>
            <p:cNvSpPr/>
            <p:nvPr/>
          </p:nvSpPr>
          <p:spPr>
            <a:xfrm>
              <a:off x="2734238" y="966390"/>
              <a:ext cx="21037" cy="20912"/>
            </a:xfrm>
            <a:custGeom>
              <a:avLst/>
              <a:gdLst/>
              <a:ahLst/>
              <a:cxnLst/>
              <a:rect l="l" t="t" r="r" b="b"/>
              <a:pathLst>
                <a:path w="1005" h="999" extrusionOk="0">
                  <a:moveTo>
                    <a:pt x="499" y="0"/>
                  </a:moveTo>
                  <a:cubicBezTo>
                    <a:pt x="224" y="0"/>
                    <a:pt x="0" y="224"/>
                    <a:pt x="0" y="500"/>
                  </a:cubicBezTo>
                  <a:cubicBezTo>
                    <a:pt x="0" y="775"/>
                    <a:pt x="224" y="999"/>
                    <a:pt x="499" y="999"/>
                  </a:cubicBezTo>
                  <a:lnTo>
                    <a:pt x="507" y="999"/>
                  </a:lnTo>
                  <a:cubicBezTo>
                    <a:pt x="782" y="999"/>
                    <a:pt x="1004" y="775"/>
                    <a:pt x="1004" y="500"/>
                  </a:cubicBezTo>
                  <a:cubicBezTo>
                    <a:pt x="1004" y="224"/>
                    <a:pt x="782" y="0"/>
                    <a:pt x="50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2027;p70">
              <a:extLst>
                <a:ext uri="{FF2B5EF4-FFF2-40B4-BE49-F238E27FC236}">
                  <a16:creationId xmlns:a16="http://schemas.microsoft.com/office/drawing/2014/main" id="{255A680F-2579-4569-8B35-FC25F7A510E9}"/>
                </a:ext>
              </a:extLst>
            </p:cNvPr>
            <p:cNvSpPr/>
            <p:nvPr/>
          </p:nvSpPr>
          <p:spPr>
            <a:xfrm>
              <a:off x="2506011" y="650896"/>
              <a:ext cx="535872" cy="336448"/>
            </a:xfrm>
            <a:custGeom>
              <a:avLst/>
              <a:gdLst/>
              <a:ahLst/>
              <a:cxnLst/>
              <a:rect l="l" t="t" r="r" b="b"/>
              <a:pathLst>
                <a:path w="25600" h="16073" extrusionOk="0">
                  <a:moveTo>
                    <a:pt x="14711" y="997"/>
                  </a:moveTo>
                  <a:cubicBezTo>
                    <a:pt x="14126" y="1938"/>
                    <a:pt x="13095" y="2509"/>
                    <a:pt x="11988" y="2509"/>
                  </a:cubicBezTo>
                  <a:cubicBezTo>
                    <a:pt x="10881" y="2509"/>
                    <a:pt x="9852" y="1938"/>
                    <a:pt x="9266" y="997"/>
                  </a:cubicBezTo>
                  <a:close/>
                  <a:moveTo>
                    <a:pt x="18050" y="5748"/>
                  </a:moveTo>
                  <a:lnTo>
                    <a:pt x="18050" y="5748"/>
                  </a:lnTo>
                  <a:cubicBezTo>
                    <a:pt x="18181" y="5924"/>
                    <a:pt x="18335" y="6080"/>
                    <a:pt x="18511" y="6212"/>
                  </a:cubicBezTo>
                  <a:cubicBezTo>
                    <a:pt x="18428" y="6271"/>
                    <a:pt x="18349" y="6333"/>
                    <a:pt x="18271" y="6399"/>
                  </a:cubicBezTo>
                  <a:lnTo>
                    <a:pt x="18257" y="6395"/>
                  </a:lnTo>
                  <a:cubicBezTo>
                    <a:pt x="18129" y="6203"/>
                    <a:pt x="18059" y="5979"/>
                    <a:pt x="18050" y="5748"/>
                  </a:cubicBezTo>
                  <a:close/>
                  <a:moveTo>
                    <a:pt x="23575" y="5754"/>
                  </a:moveTo>
                  <a:lnTo>
                    <a:pt x="23575" y="5756"/>
                  </a:lnTo>
                  <a:cubicBezTo>
                    <a:pt x="23569" y="5947"/>
                    <a:pt x="23515" y="6178"/>
                    <a:pt x="23355" y="6420"/>
                  </a:cubicBezTo>
                  <a:cubicBezTo>
                    <a:pt x="23275" y="6350"/>
                    <a:pt x="23191" y="6286"/>
                    <a:pt x="23106" y="6224"/>
                  </a:cubicBezTo>
                  <a:cubicBezTo>
                    <a:pt x="23284" y="6091"/>
                    <a:pt x="23441" y="5932"/>
                    <a:pt x="23575" y="5754"/>
                  </a:cubicBezTo>
                  <a:close/>
                  <a:moveTo>
                    <a:pt x="19338" y="7015"/>
                  </a:moveTo>
                  <a:lnTo>
                    <a:pt x="19338" y="7015"/>
                  </a:lnTo>
                  <a:cubicBezTo>
                    <a:pt x="19341" y="7017"/>
                    <a:pt x="19344" y="7020"/>
                    <a:pt x="19347" y="7023"/>
                  </a:cubicBezTo>
                  <a:lnTo>
                    <a:pt x="19347" y="7023"/>
                  </a:lnTo>
                  <a:cubicBezTo>
                    <a:pt x="19344" y="7020"/>
                    <a:pt x="19341" y="7017"/>
                    <a:pt x="19338" y="7015"/>
                  </a:cubicBezTo>
                  <a:close/>
                  <a:moveTo>
                    <a:pt x="22332" y="7047"/>
                  </a:moveTo>
                  <a:cubicBezTo>
                    <a:pt x="22329" y="7049"/>
                    <a:pt x="22326" y="7051"/>
                    <a:pt x="22324" y="7054"/>
                  </a:cubicBezTo>
                  <a:cubicBezTo>
                    <a:pt x="22326" y="7052"/>
                    <a:pt x="22329" y="7049"/>
                    <a:pt x="22332" y="7047"/>
                  </a:cubicBezTo>
                  <a:close/>
                  <a:moveTo>
                    <a:pt x="3325" y="4255"/>
                  </a:moveTo>
                  <a:lnTo>
                    <a:pt x="4237" y="4422"/>
                  </a:lnTo>
                  <a:cubicBezTo>
                    <a:pt x="5223" y="4607"/>
                    <a:pt x="5995" y="5379"/>
                    <a:pt x="6180" y="6365"/>
                  </a:cubicBezTo>
                  <a:cubicBezTo>
                    <a:pt x="6336" y="7221"/>
                    <a:pt x="5679" y="8010"/>
                    <a:pt x="4811" y="8010"/>
                  </a:cubicBezTo>
                  <a:lnTo>
                    <a:pt x="4234" y="8010"/>
                  </a:lnTo>
                  <a:cubicBezTo>
                    <a:pt x="3346" y="6976"/>
                    <a:pt x="3009" y="5580"/>
                    <a:pt x="3325" y="4255"/>
                  </a:cubicBezTo>
                  <a:close/>
                  <a:moveTo>
                    <a:pt x="1310" y="9333"/>
                  </a:moveTo>
                  <a:cubicBezTo>
                    <a:pt x="1473" y="9333"/>
                    <a:pt x="1610" y="9526"/>
                    <a:pt x="1610" y="9753"/>
                  </a:cubicBezTo>
                  <a:cubicBezTo>
                    <a:pt x="1610" y="10061"/>
                    <a:pt x="1457" y="10625"/>
                    <a:pt x="1310" y="10941"/>
                  </a:cubicBezTo>
                  <a:cubicBezTo>
                    <a:pt x="1161" y="10623"/>
                    <a:pt x="1008" y="10061"/>
                    <a:pt x="1008" y="9753"/>
                  </a:cubicBezTo>
                  <a:cubicBezTo>
                    <a:pt x="1008" y="9526"/>
                    <a:pt x="1146" y="9333"/>
                    <a:pt x="1310" y="9333"/>
                  </a:cubicBezTo>
                  <a:close/>
                  <a:moveTo>
                    <a:pt x="20801" y="6479"/>
                  </a:moveTo>
                  <a:cubicBezTo>
                    <a:pt x="21365" y="6479"/>
                    <a:pt x="21929" y="6641"/>
                    <a:pt x="22420" y="6963"/>
                  </a:cubicBezTo>
                  <a:cubicBezTo>
                    <a:pt x="22393" y="6988"/>
                    <a:pt x="22367" y="7012"/>
                    <a:pt x="22345" y="7035"/>
                  </a:cubicBezTo>
                  <a:cubicBezTo>
                    <a:pt x="22340" y="7039"/>
                    <a:pt x="22336" y="7043"/>
                    <a:pt x="22332" y="7047"/>
                  </a:cubicBezTo>
                  <a:lnTo>
                    <a:pt x="22332" y="7047"/>
                  </a:lnTo>
                  <a:cubicBezTo>
                    <a:pt x="22335" y="7044"/>
                    <a:pt x="22338" y="7041"/>
                    <a:pt x="22342" y="7038"/>
                  </a:cubicBezTo>
                  <a:lnTo>
                    <a:pt x="22342" y="7038"/>
                  </a:lnTo>
                  <a:cubicBezTo>
                    <a:pt x="22321" y="7059"/>
                    <a:pt x="22302" y="7079"/>
                    <a:pt x="22286" y="7100"/>
                  </a:cubicBezTo>
                  <a:lnTo>
                    <a:pt x="22264" y="7128"/>
                  </a:lnTo>
                  <a:cubicBezTo>
                    <a:pt x="22262" y="7129"/>
                    <a:pt x="22261" y="7132"/>
                    <a:pt x="22259" y="7134"/>
                  </a:cubicBezTo>
                  <a:cubicBezTo>
                    <a:pt x="22135" y="7296"/>
                    <a:pt x="22038" y="7477"/>
                    <a:pt x="21969" y="7668"/>
                  </a:cubicBezTo>
                  <a:cubicBezTo>
                    <a:pt x="21944" y="7718"/>
                    <a:pt x="21929" y="7771"/>
                    <a:pt x="21922" y="7826"/>
                  </a:cubicBezTo>
                  <a:cubicBezTo>
                    <a:pt x="21919" y="7839"/>
                    <a:pt x="21918" y="7851"/>
                    <a:pt x="21916" y="7857"/>
                  </a:cubicBezTo>
                  <a:lnTo>
                    <a:pt x="21919" y="7857"/>
                  </a:lnTo>
                  <a:cubicBezTo>
                    <a:pt x="21919" y="7865"/>
                    <a:pt x="21919" y="7876"/>
                    <a:pt x="21919" y="7885"/>
                  </a:cubicBezTo>
                  <a:cubicBezTo>
                    <a:pt x="21919" y="8160"/>
                    <a:pt x="22141" y="8384"/>
                    <a:pt x="22418" y="8384"/>
                  </a:cubicBezTo>
                  <a:lnTo>
                    <a:pt x="22428" y="8384"/>
                  </a:lnTo>
                  <a:cubicBezTo>
                    <a:pt x="22667" y="8384"/>
                    <a:pt x="22872" y="8214"/>
                    <a:pt x="22917" y="7980"/>
                  </a:cubicBezTo>
                  <a:cubicBezTo>
                    <a:pt x="22953" y="7893"/>
                    <a:pt x="22998" y="7811"/>
                    <a:pt x="23054" y="7736"/>
                  </a:cubicBezTo>
                  <a:cubicBezTo>
                    <a:pt x="23142" y="7657"/>
                    <a:pt x="23506" y="7349"/>
                    <a:pt x="23908" y="7349"/>
                  </a:cubicBezTo>
                  <a:cubicBezTo>
                    <a:pt x="23986" y="7349"/>
                    <a:pt x="24066" y="7361"/>
                    <a:pt x="24145" y="7388"/>
                  </a:cubicBezTo>
                  <a:cubicBezTo>
                    <a:pt x="24266" y="7430"/>
                    <a:pt x="24391" y="7459"/>
                    <a:pt x="24518" y="7474"/>
                  </a:cubicBezTo>
                  <a:cubicBezTo>
                    <a:pt x="24485" y="7590"/>
                    <a:pt x="24426" y="7698"/>
                    <a:pt x="24345" y="7787"/>
                  </a:cubicBezTo>
                  <a:cubicBezTo>
                    <a:pt x="24091" y="8066"/>
                    <a:pt x="23670" y="8080"/>
                    <a:pt x="23670" y="8080"/>
                  </a:cubicBezTo>
                  <a:lnTo>
                    <a:pt x="23656" y="8080"/>
                  </a:lnTo>
                  <a:cubicBezTo>
                    <a:pt x="23381" y="8082"/>
                    <a:pt x="23157" y="8306"/>
                    <a:pt x="23159" y="8583"/>
                  </a:cubicBezTo>
                  <a:cubicBezTo>
                    <a:pt x="23166" y="9676"/>
                    <a:pt x="22997" y="10851"/>
                    <a:pt x="22807" y="11050"/>
                  </a:cubicBezTo>
                  <a:cubicBezTo>
                    <a:pt x="22673" y="11181"/>
                    <a:pt x="22530" y="11303"/>
                    <a:pt x="22383" y="11418"/>
                  </a:cubicBezTo>
                  <a:cubicBezTo>
                    <a:pt x="22147" y="11607"/>
                    <a:pt x="21907" y="11798"/>
                    <a:pt x="21726" y="12078"/>
                  </a:cubicBezTo>
                  <a:lnTo>
                    <a:pt x="19874" y="12078"/>
                  </a:lnTo>
                  <a:cubicBezTo>
                    <a:pt x="19693" y="11798"/>
                    <a:pt x="19453" y="11607"/>
                    <a:pt x="19219" y="11418"/>
                  </a:cubicBezTo>
                  <a:cubicBezTo>
                    <a:pt x="19070" y="11303"/>
                    <a:pt x="18927" y="11181"/>
                    <a:pt x="18793" y="11050"/>
                  </a:cubicBezTo>
                  <a:cubicBezTo>
                    <a:pt x="18615" y="10866"/>
                    <a:pt x="18458" y="9827"/>
                    <a:pt x="18443" y="8799"/>
                  </a:cubicBezTo>
                  <a:cubicBezTo>
                    <a:pt x="18624" y="8468"/>
                    <a:pt x="18387" y="8061"/>
                    <a:pt x="18009" y="8058"/>
                  </a:cubicBezTo>
                  <a:cubicBezTo>
                    <a:pt x="18004" y="8058"/>
                    <a:pt x="17593" y="8044"/>
                    <a:pt x="17337" y="7771"/>
                  </a:cubicBezTo>
                  <a:cubicBezTo>
                    <a:pt x="17255" y="7680"/>
                    <a:pt x="17194" y="7571"/>
                    <a:pt x="17161" y="7452"/>
                  </a:cubicBezTo>
                  <a:cubicBezTo>
                    <a:pt x="17287" y="7437"/>
                    <a:pt x="17412" y="7409"/>
                    <a:pt x="17533" y="7368"/>
                  </a:cubicBezTo>
                  <a:cubicBezTo>
                    <a:pt x="17611" y="7341"/>
                    <a:pt x="17694" y="7328"/>
                    <a:pt x="17776" y="7328"/>
                  </a:cubicBezTo>
                  <a:cubicBezTo>
                    <a:pt x="17781" y="7328"/>
                    <a:pt x="17785" y="7328"/>
                    <a:pt x="17789" y="7328"/>
                  </a:cubicBezTo>
                  <a:cubicBezTo>
                    <a:pt x="17847" y="7328"/>
                    <a:pt x="18009" y="7359"/>
                    <a:pt x="18037" y="7369"/>
                  </a:cubicBezTo>
                  <a:cubicBezTo>
                    <a:pt x="18325" y="7456"/>
                    <a:pt x="18558" y="7653"/>
                    <a:pt x="18624" y="7714"/>
                  </a:cubicBezTo>
                  <a:cubicBezTo>
                    <a:pt x="18686" y="7796"/>
                    <a:pt x="18734" y="7886"/>
                    <a:pt x="18770" y="7982"/>
                  </a:cubicBezTo>
                  <a:cubicBezTo>
                    <a:pt x="18817" y="8216"/>
                    <a:pt x="19022" y="8384"/>
                    <a:pt x="19260" y="8384"/>
                  </a:cubicBezTo>
                  <a:lnTo>
                    <a:pt x="19270" y="8384"/>
                  </a:lnTo>
                  <a:cubicBezTo>
                    <a:pt x="19271" y="8384"/>
                    <a:pt x="19272" y="8384"/>
                    <a:pt x="19272" y="8384"/>
                  </a:cubicBezTo>
                  <a:cubicBezTo>
                    <a:pt x="19642" y="8384"/>
                    <a:pt x="19883" y="7993"/>
                    <a:pt x="19716" y="7662"/>
                  </a:cubicBezTo>
                  <a:cubicBezTo>
                    <a:pt x="19647" y="7464"/>
                    <a:pt x="19547" y="7278"/>
                    <a:pt x="19421" y="7110"/>
                  </a:cubicBezTo>
                  <a:lnTo>
                    <a:pt x="19416" y="7106"/>
                  </a:lnTo>
                  <a:lnTo>
                    <a:pt x="19394" y="7076"/>
                  </a:lnTo>
                  <a:cubicBezTo>
                    <a:pt x="19380" y="7060"/>
                    <a:pt x="19364" y="7041"/>
                    <a:pt x="19347" y="7023"/>
                  </a:cubicBezTo>
                  <a:lnTo>
                    <a:pt x="19347" y="7023"/>
                  </a:lnTo>
                  <a:cubicBezTo>
                    <a:pt x="19350" y="7026"/>
                    <a:pt x="19353" y="7030"/>
                    <a:pt x="19356" y="7034"/>
                  </a:cubicBezTo>
                  <a:cubicBezTo>
                    <a:pt x="19348" y="7025"/>
                    <a:pt x="19341" y="7019"/>
                    <a:pt x="19334" y="7012"/>
                  </a:cubicBezTo>
                  <a:cubicBezTo>
                    <a:pt x="19306" y="6984"/>
                    <a:pt x="19273" y="6954"/>
                    <a:pt x="19239" y="6926"/>
                  </a:cubicBezTo>
                  <a:cubicBezTo>
                    <a:pt x="19717" y="6628"/>
                    <a:pt x="20259" y="6479"/>
                    <a:pt x="20801" y="6479"/>
                  </a:cubicBezTo>
                  <a:close/>
                  <a:moveTo>
                    <a:pt x="21427" y="13077"/>
                  </a:moveTo>
                  <a:cubicBezTo>
                    <a:pt x="21424" y="13144"/>
                    <a:pt x="21421" y="13213"/>
                    <a:pt x="21421" y="13285"/>
                  </a:cubicBezTo>
                  <a:cubicBezTo>
                    <a:pt x="21421" y="13448"/>
                    <a:pt x="21046" y="13588"/>
                    <a:pt x="20800" y="13634"/>
                  </a:cubicBezTo>
                  <a:cubicBezTo>
                    <a:pt x="20554" y="13590"/>
                    <a:pt x="20179" y="13450"/>
                    <a:pt x="20179" y="13285"/>
                  </a:cubicBezTo>
                  <a:cubicBezTo>
                    <a:pt x="20179" y="13213"/>
                    <a:pt x="20176" y="13144"/>
                    <a:pt x="20173" y="13077"/>
                  </a:cubicBezTo>
                  <a:close/>
                  <a:moveTo>
                    <a:pt x="16212" y="997"/>
                  </a:moveTo>
                  <a:cubicBezTo>
                    <a:pt x="18662" y="997"/>
                    <a:pt x="20834" y="2579"/>
                    <a:pt x="21580" y="4914"/>
                  </a:cubicBezTo>
                  <a:lnTo>
                    <a:pt x="21807" y="5613"/>
                  </a:lnTo>
                  <a:cubicBezTo>
                    <a:pt x="21476" y="5525"/>
                    <a:pt x="21136" y="5481"/>
                    <a:pt x="20797" y="5481"/>
                  </a:cubicBezTo>
                  <a:cubicBezTo>
                    <a:pt x="20392" y="5481"/>
                    <a:pt x="19987" y="5544"/>
                    <a:pt x="19597" y="5669"/>
                  </a:cubicBezTo>
                  <a:cubicBezTo>
                    <a:pt x="19317" y="5582"/>
                    <a:pt x="18653" y="5289"/>
                    <a:pt x="18614" y="4451"/>
                  </a:cubicBezTo>
                  <a:cubicBezTo>
                    <a:pt x="18601" y="4167"/>
                    <a:pt x="18365" y="3975"/>
                    <a:pt x="18114" y="3975"/>
                  </a:cubicBezTo>
                  <a:cubicBezTo>
                    <a:pt x="18016" y="3975"/>
                    <a:pt x="17916" y="4004"/>
                    <a:pt x="17826" y="4068"/>
                  </a:cubicBezTo>
                  <a:cubicBezTo>
                    <a:pt x="17430" y="4351"/>
                    <a:pt x="17140" y="4874"/>
                    <a:pt x="17069" y="5433"/>
                  </a:cubicBezTo>
                  <a:cubicBezTo>
                    <a:pt x="17027" y="5770"/>
                    <a:pt x="17062" y="6113"/>
                    <a:pt x="17175" y="6434"/>
                  </a:cubicBezTo>
                  <a:cubicBezTo>
                    <a:pt x="17106" y="6455"/>
                    <a:pt x="17034" y="6465"/>
                    <a:pt x="16962" y="6465"/>
                  </a:cubicBezTo>
                  <a:cubicBezTo>
                    <a:pt x="16894" y="6465"/>
                    <a:pt x="16826" y="6456"/>
                    <a:pt x="16760" y="6437"/>
                  </a:cubicBezTo>
                  <a:cubicBezTo>
                    <a:pt x="16712" y="6423"/>
                    <a:pt x="16663" y="6416"/>
                    <a:pt x="16616" y="6416"/>
                  </a:cubicBezTo>
                  <a:cubicBezTo>
                    <a:pt x="16361" y="6416"/>
                    <a:pt x="16134" y="6614"/>
                    <a:pt x="16118" y="6885"/>
                  </a:cubicBezTo>
                  <a:cubicBezTo>
                    <a:pt x="16078" y="7536"/>
                    <a:pt x="16243" y="8063"/>
                    <a:pt x="16608" y="8453"/>
                  </a:cubicBezTo>
                  <a:cubicBezTo>
                    <a:pt x="16870" y="8734"/>
                    <a:pt x="17184" y="8884"/>
                    <a:pt x="17449" y="8964"/>
                  </a:cubicBezTo>
                  <a:cubicBezTo>
                    <a:pt x="17455" y="9198"/>
                    <a:pt x="17470" y="9513"/>
                    <a:pt x="17502" y="9847"/>
                  </a:cubicBezTo>
                  <a:cubicBezTo>
                    <a:pt x="17626" y="11159"/>
                    <a:pt x="17895" y="11565"/>
                    <a:pt x="18087" y="11757"/>
                  </a:cubicBezTo>
                  <a:cubicBezTo>
                    <a:pt x="18141" y="11813"/>
                    <a:pt x="18196" y="11863"/>
                    <a:pt x="18249" y="11910"/>
                  </a:cubicBezTo>
                  <a:cubicBezTo>
                    <a:pt x="17938" y="12484"/>
                    <a:pt x="17776" y="13127"/>
                    <a:pt x="17776" y="13781"/>
                  </a:cubicBezTo>
                  <a:lnTo>
                    <a:pt x="17776" y="15072"/>
                  </a:lnTo>
                  <a:lnTo>
                    <a:pt x="17312" y="15072"/>
                  </a:lnTo>
                  <a:lnTo>
                    <a:pt x="17312" y="13781"/>
                  </a:lnTo>
                  <a:cubicBezTo>
                    <a:pt x="17312" y="13768"/>
                    <a:pt x="17311" y="13758"/>
                    <a:pt x="17309" y="13746"/>
                  </a:cubicBezTo>
                  <a:cubicBezTo>
                    <a:pt x="17303" y="12971"/>
                    <a:pt x="17071" y="12218"/>
                    <a:pt x="16638" y="11576"/>
                  </a:cubicBezTo>
                  <a:cubicBezTo>
                    <a:pt x="16414" y="11244"/>
                    <a:pt x="16261" y="10870"/>
                    <a:pt x="16186" y="10477"/>
                  </a:cubicBezTo>
                  <a:lnTo>
                    <a:pt x="15791" y="8390"/>
                  </a:lnTo>
                  <a:cubicBezTo>
                    <a:pt x="15750" y="8147"/>
                    <a:pt x="15538" y="7976"/>
                    <a:pt x="15300" y="7976"/>
                  </a:cubicBezTo>
                  <a:cubicBezTo>
                    <a:pt x="15269" y="7976"/>
                    <a:pt x="15238" y="7979"/>
                    <a:pt x="15207" y="7985"/>
                  </a:cubicBezTo>
                  <a:cubicBezTo>
                    <a:pt x="14934" y="8036"/>
                    <a:pt x="14756" y="8303"/>
                    <a:pt x="14811" y="8575"/>
                  </a:cubicBezTo>
                  <a:lnTo>
                    <a:pt x="15205" y="10663"/>
                  </a:lnTo>
                  <a:cubicBezTo>
                    <a:pt x="15305" y="11188"/>
                    <a:pt x="15510" y="11689"/>
                    <a:pt x="15809" y="12134"/>
                  </a:cubicBezTo>
                  <a:cubicBezTo>
                    <a:pt x="16137" y="12620"/>
                    <a:pt x="16312" y="13194"/>
                    <a:pt x="16312" y="13781"/>
                  </a:cubicBezTo>
                  <a:lnTo>
                    <a:pt x="16312" y="15072"/>
                  </a:lnTo>
                  <a:lnTo>
                    <a:pt x="15847" y="15072"/>
                  </a:lnTo>
                  <a:lnTo>
                    <a:pt x="15847" y="13781"/>
                  </a:lnTo>
                  <a:cubicBezTo>
                    <a:pt x="15849" y="12995"/>
                    <a:pt x="15615" y="12228"/>
                    <a:pt x="15174" y="11576"/>
                  </a:cubicBezTo>
                  <a:cubicBezTo>
                    <a:pt x="14951" y="11244"/>
                    <a:pt x="14797" y="10870"/>
                    <a:pt x="14724" y="10477"/>
                  </a:cubicBezTo>
                  <a:lnTo>
                    <a:pt x="14329" y="8390"/>
                  </a:lnTo>
                  <a:cubicBezTo>
                    <a:pt x="14286" y="8147"/>
                    <a:pt x="14074" y="7976"/>
                    <a:pt x="13837" y="7976"/>
                  </a:cubicBezTo>
                  <a:cubicBezTo>
                    <a:pt x="13807" y="7976"/>
                    <a:pt x="13776" y="7979"/>
                    <a:pt x="13745" y="7985"/>
                  </a:cubicBezTo>
                  <a:cubicBezTo>
                    <a:pt x="13471" y="8036"/>
                    <a:pt x="13293" y="8303"/>
                    <a:pt x="13349" y="8575"/>
                  </a:cubicBezTo>
                  <a:lnTo>
                    <a:pt x="13618" y="10002"/>
                  </a:lnTo>
                  <a:lnTo>
                    <a:pt x="10410" y="10002"/>
                  </a:lnTo>
                  <a:lnTo>
                    <a:pt x="10679" y="8575"/>
                  </a:lnTo>
                  <a:cubicBezTo>
                    <a:pt x="10735" y="8303"/>
                    <a:pt x="10557" y="8036"/>
                    <a:pt x="10283" y="7985"/>
                  </a:cubicBezTo>
                  <a:cubicBezTo>
                    <a:pt x="10252" y="7979"/>
                    <a:pt x="10221" y="7976"/>
                    <a:pt x="10190" y="7976"/>
                  </a:cubicBezTo>
                  <a:cubicBezTo>
                    <a:pt x="9953" y="7976"/>
                    <a:pt x="9742" y="8147"/>
                    <a:pt x="9699" y="8390"/>
                  </a:cubicBezTo>
                  <a:lnTo>
                    <a:pt x="9304" y="10477"/>
                  </a:lnTo>
                  <a:cubicBezTo>
                    <a:pt x="9231" y="10870"/>
                    <a:pt x="9078" y="11244"/>
                    <a:pt x="8854" y="11576"/>
                  </a:cubicBezTo>
                  <a:cubicBezTo>
                    <a:pt x="8414" y="12228"/>
                    <a:pt x="8179" y="12995"/>
                    <a:pt x="8181" y="13781"/>
                  </a:cubicBezTo>
                  <a:lnTo>
                    <a:pt x="8181" y="15072"/>
                  </a:lnTo>
                  <a:lnTo>
                    <a:pt x="7592" y="15072"/>
                  </a:lnTo>
                  <a:lnTo>
                    <a:pt x="7592" y="13781"/>
                  </a:lnTo>
                  <a:cubicBezTo>
                    <a:pt x="7591" y="13194"/>
                    <a:pt x="7766" y="12620"/>
                    <a:pt x="8094" y="12134"/>
                  </a:cubicBezTo>
                  <a:cubicBezTo>
                    <a:pt x="8393" y="11689"/>
                    <a:pt x="8599" y="11190"/>
                    <a:pt x="8698" y="10663"/>
                  </a:cubicBezTo>
                  <a:lnTo>
                    <a:pt x="9092" y="8575"/>
                  </a:lnTo>
                  <a:cubicBezTo>
                    <a:pt x="9148" y="8303"/>
                    <a:pt x="8970" y="8036"/>
                    <a:pt x="8696" y="7985"/>
                  </a:cubicBezTo>
                  <a:cubicBezTo>
                    <a:pt x="8665" y="7979"/>
                    <a:pt x="8634" y="7976"/>
                    <a:pt x="8603" y="7976"/>
                  </a:cubicBezTo>
                  <a:cubicBezTo>
                    <a:pt x="8365" y="7976"/>
                    <a:pt x="8155" y="8147"/>
                    <a:pt x="8112" y="8390"/>
                  </a:cubicBezTo>
                  <a:lnTo>
                    <a:pt x="7717" y="10477"/>
                  </a:lnTo>
                  <a:cubicBezTo>
                    <a:pt x="7644" y="10870"/>
                    <a:pt x="7490" y="11244"/>
                    <a:pt x="7267" y="11576"/>
                  </a:cubicBezTo>
                  <a:cubicBezTo>
                    <a:pt x="6828" y="12228"/>
                    <a:pt x="6594" y="12995"/>
                    <a:pt x="6594" y="13781"/>
                  </a:cubicBezTo>
                  <a:lnTo>
                    <a:pt x="6594" y="15072"/>
                  </a:lnTo>
                  <a:lnTo>
                    <a:pt x="5980" y="15072"/>
                  </a:lnTo>
                  <a:lnTo>
                    <a:pt x="5965" y="10916"/>
                  </a:lnTo>
                  <a:cubicBezTo>
                    <a:pt x="5964" y="10201"/>
                    <a:pt x="5705" y="9510"/>
                    <a:pt x="5236" y="8970"/>
                  </a:cubicBezTo>
                  <a:cubicBezTo>
                    <a:pt x="6538" y="8734"/>
                    <a:pt x="7401" y="7487"/>
                    <a:pt x="7162" y="6186"/>
                  </a:cubicBezTo>
                  <a:cubicBezTo>
                    <a:pt x="6907" y="4799"/>
                    <a:pt x="5805" y="3694"/>
                    <a:pt x="4418" y="3441"/>
                  </a:cubicBezTo>
                  <a:lnTo>
                    <a:pt x="3679" y="3306"/>
                  </a:lnTo>
                  <a:cubicBezTo>
                    <a:pt x="4406" y="1889"/>
                    <a:pt x="5864" y="997"/>
                    <a:pt x="7457" y="997"/>
                  </a:cubicBezTo>
                  <a:lnTo>
                    <a:pt x="8141" y="997"/>
                  </a:lnTo>
                  <a:cubicBezTo>
                    <a:pt x="8813" y="2523"/>
                    <a:pt x="10322" y="3507"/>
                    <a:pt x="11988" y="3507"/>
                  </a:cubicBezTo>
                  <a:cubicBezTo>
                    <a:pt x="13655" y="3507"/>
                    <a:pt x="15164" y="2523"/>
                    <a:pt x="15837" y="997"/>
                  </a:cubicBezTo>
                  <a:lnTo>
                    <a:pt x="16202" y="997"/>
                  </a:lnTo>
                  <a:cubicBezTo>
                    <a:pt x="16205" y="997"/>
                    <a:pt x="16209" y="997"/>
                    <a:pt x="16212" y="997"/>
                  </a:cubicBezTo>
                  <a:close/>
                  <a:moveTo>
                    <a:pt x="16217" y="0"/>
                  </a:moveTo>
                  <a:cubicBezTo>
                    <a:pt x="16213" y="0"/>
                    <a:pt x="16208" y="0"/>
                    <a:pt x="16204" y="0"/>
                  </a:cubicBezTo>
                  <a:lnTo>
                    <a:pt x="5027" y="0"/>
                  </a:lnTo>
                  <a:cubicBezTo>
                    <a:pt x="2702" y="0"/>
                    <a:pt x="811" y="1892"/>
                    <a:pt x="811" y="4217"/>
                  </a:cubicBezTo>
                  <a:lnTo>
                    <a:pt x="811" y="8444"/>
                  </a:lnTo>
                  <a:cubicBezTo>
                    <a:pt x="341" y="8659"/>
                    <a:pt x="10" y="9164"/>
                    <a:pt x="10" y="9753"/>
                  </a:cubicBezTo>
                  <a:cubicBezTo>
                    <a:pt x="10" y="10081"/>
                    <a:pt x="119" y="10611"/>
                    <a:pt x="275" y="11041"/>
                  </a:cubicBezTo>
                  <a:cubicBezTo>
                    <a:pt x="531" y="11751"/>
                    <a:pt x="878" y="12110"/>
                    <a:pt x="1310" y="12110"/>
                  </a:cubicBezTo>
                  <a:cubicBezTo>
                    <a:pt x="1741" y="12110"/>
                    <a:pt x="2089" y="11751"/>
                    <a:pt x="2345" y="11041"/>
                  </a:cubicBezTo>
                  <a:cubicBezTo>
                    <a:pt x="2499" y="10610"/>
                    <a:pt x="2608" y="10080"/>
                    <a:pt x="2608" y="9753"/>
                  </a:cubicBezTo>
                  <a:cubicBezTo>
                    <a:pt x="2608" y="9164"/>
                    <a:pt x="2278" y="8659"/>
                    <a:pt x="1809" y="8444"/>
                  </a:cubicBezTo>
                  <a:lnTo>
                    <a:pt x="1809" y="4217"/>
                  </a:lnTo>
                  <a:cubicBezTo>
                    <a:pt x="1809" y="2709"/>
                    <a:pt x="2848" y="1443"/>
                    <a:pt x="4248" y="1094"/>
                  </a:cubicBezTo>
                  <a:lnTo>
                    <a:pt x="4248" y="1094"/>
                  </a:lnTo>
                  <a:cubicBezTo>
                    <a:pt x="4081" y="1224"/>
                    <a:pt x="3922" y="1364"/>
                    <a:pt x="3770" y="1513"/>
                  </a:cubicBezTo>
                  <a:cubicBezTo>
                    <a:pt x="3212" y="2065"/>
                    <a:pt x="2783" y="2736"/>
                    <a:pt x="2518" y="3475"/>
                  </a:cubicBezTo>
                  <a:cubicBezTo>
                    <a:pt x="2513" y="3490"/>
                    <a:pt x="2505" y="3505"/>
                    <a:pt x="2501" y="3519"/>
                  </a:cubicBezTo>
                  <a:cubicBezTo>
                    <a:pt x="1862" y="5358"/>
                    <a:pt x="2281" y="7369"/>
                    <a:pt x="3592" y="8792"/>
                  </a:cubicBezTo>
                  <a:lnTo>
                    <a:pt x="3593" y="8793"/>
                  </a:lnTo>
                  <a:cubicBezTo>
                    <a:pt x="3612" y="8812"/>
                    <a:pt x="3630" y="8833"/>
                    <a:pt x="3649" y="8853"/>
                  </a:cubicBezTo>
                  <a:cubicBezTo>
                    <a:pt x="3654" y="8858"/>
                    <a:pt x="3658" y="8862"/>
                    <a:pt x="3662" y="8867"/>
                  </a:cubicBezTo>
                  <a:cubicBezTo>
                    <a:pt x="3832" y="9045"/>
                    <a:pt x="4014" y="9210"/>
                    <a:pt x="4207" y="9363"/>
                  </a:cubicBezTo>
                  <a:cubicBezTo>
                    <a:pt x="4686" y="9738"/>
                    <a:pt x="4965" y="10312"/>
                    <a:pt x="4965" y="10921"/>
                  </a:cubicBezTo>
                  <a:lnTo>
                    <a:pt x="4982" y="15074"/>
                  </a:lnTo>
                  <a:lnTo>
                    <a:pt x="509" y="15074"/>
                  </a:lnTo>
                  <a:cubicBezTo>
                    <a:pt x="505" y="15074"/>
                    <a:pt x="502" y="15074"/>
                    <a:pt x="498" y="15074"/>
                  </a:cubicBezTo>
                  <a:cubicBezTo>
                    <a:pt x="223" y="15074"/>
                    <a:pt x="1" y="15297"/>
                    <a:pt x="1" y="15573"/>
                  </a:cubicBezTo>
                  <a:cubicBezTo>
                    <a:pt x="1" y="15849"/>
                    <a:pt x="225" y="16072"/>
                    <a:pt x="501" y="16072"/>
                  </a:cubicBezTo>
                  <a:cubicBezTo>
                    <a:pt x="503" y="16072"/>
                    <a:pt x="506" y="16072"/>
                    <a:pt x="509" y="16072"/>
                  </a:cubicBezTo>
                  <a:lnTo>
                    <a:pt x="9678" y="16072"/>
                  </a:lnTo>
                  <a:cubicBezTo>
                    <a:pt x="9681" y="16072"/>
                    <a:pt x="9684" y="16072"/>
                    <a:pt x="9686" y="16072"/>
                  </a:cubicBezTo>
                  <a:cubicBezTo>
                    <a:pt x="9962" y="16072"/>
                    <a:pt x="10188" y="15849"/>
                    <a:pt x="10188" y="15573"/>
                  </a:cubicBezTo>
                  <a:cubicBezTo>
                    <a:pt x="10188" y="15297"/>
                    <a:pt x="9964" y="15074"/>
                    <a:pt x="9689" y="15074"/>
                  </a:cubicBezTo>
                  <a:cubicBezTo>
                    <a:pt x="9685" y="15074"/>
                    <a:pt x="9682" y="15074"/>
                    <a:pt x="9678" y="15074"/>
                  </a:cubicBezTo>
                  <a:lnTo>
                    <a:pt x="9178" y="15074"/>
                  </a:lnTo>
                  <a:lnTo>
                    <a:pt x="9178" y="13781"/>
                  </a:lnTo>
                  <a:cubicBezTo>
                    <a:pt x="9178" y="13194"/>
                    <a:pt x="9353" y="12621"/>
                    <a:pt x="9681" y="12134"/>
                  </a:cubicBezTo>
                  <a:cubicBezTo>
                    <a:pt x="9914" y="11786"/>
                    <a:pt x="10092" y="11403"/>
                    <a:pt x="10204" y="11000"/>
                  </a:cubicBezTo>
                  <a:lnTo>
                    <a:pt x="13823" y="11000"/>
                  </a:lnTo>
                  <a:cubicBezTo>
                    <a:pt x="13935" y="11403"/>
                    <a:pt x="14113" y="11786"/>
                    <a:pt x="14347" y="12134"/>
                  </a:cubicBezTo>
                  <a:cubicBezTo>
                    <a:pt x="14674" y="12621"/>
                    <a:pt x="14849" y="13195"/>
                    <a:pt x="14849" y="13781"/>
                  </a:cubicBezTo>
                  <a:lnTo>
                    <a:pt x="14849" y="15074"/>
                  </a:lnTo>
                  <a:lnTo>
                    <a:pt x="13103" y="15074"/>
                  </a:lnTo>
                  <a:cubicBezTo>
                    <a:pt x="13099" y="15074"/>
                    <a:pt x="13096" y="15074"/>
                    <a:pt x="13092" y="15074"/>
                  </a:cubicBezTo>
                  <a:cubicBezTo>
                    <a:pt x="12817" y="15074"/>
                    <a:pt x="12593" y="15297"/>
                    <a:pt x="12593" y="15573"/>
                  </a:cubicBezTo>
                  <a:cubicBezTo>
                    <a:pt x="12593" y="15849"/>
                    <a:pt x="12819" y="16072"/>
                    <a:pt x="13095" y="16072"/>
                  </a:cubicBezTo>
                  <a:cubicBezTo>
                    <a:pt x="13097" y="16072"/>
                    <a:pt x="13100" y="16072"/>
                    <a:pt x="13103" y="16072"/>
                  </a:cubicBezTo>
                  <a:lnTo>
                    <a:pt x="25065" y="16072"/>
                  </a:lnTo>
                  <a:cubicBezTo>
                    <a:pt x="25341" y="16072"/>
                    <a:pt x="25564" y="15848"/>
                    <a:pt x="25564" y="15573"/>
                  </a:cubicBezTo>
                  <a:cubicBezTo>
                    <a:pt x="25564" y="15296"/>
                    <a:pt x="25341" y="15074"/>
                    <a:pt x="25065" y="15074"/>
                  </a:cubicBezTo>
                  <a:lnTo>
                    <a:pt x="25065" y="15072"/>
                  </a:lnTo>
                  <a:lnTo>
                    <a:pt x="18774" y="15072"/>
                  </a:lnTo>
                  <a:lnTo>
                    <a:pt x="18774" y="13781"/>
                  </a:lnTo>
                  <a:cubicBezTo>
                    <a:pt x="18774" y="13375"/>
                    <a:pt x="18858" y="12973"/>
                    <a:pt x="19020" y="12602"/>
                  </a:cubicBezTo>
                  <a:cubicBezTo>
                    <a:pt x="19130" y="12761"/>
                    <a:pt x="19181" y="12954"/>
                    <a:pt x="19181" y="13285"/>
                  </a:cubicBezTo>
                  <a:cubicBezTo>
                    <a:pt x="19181" y="14204"/>
                    <a:pt x="20161" y="14566"/>
                    <a:pt x="20741" y="14634"/>
                  </a:cubicBezTo>
                  <a:cubicBezTo>
                    <a:pt x="20760" y="14637"/>
                    <a:pt x="20779" y="14638"/>
                    <a:pt x="20800" y="14638"/>
                  </a:cubicBezTo>
                  <a:cubicBezTo>
                    <a:pt x="20868" y="14638"/>
                    <a:pt x="21217" y="14589"/>
                    <a:pt x="21561" y="14439"/>
                  </a:cubicBezTo>
                  <a:cubicBezTo>
                    <a:pt x="22308" y="14110"/>
                    <a:pt x="22420" y="13574"/>
                    <a:pt x="22420" y="13285"/>
                  </a:cubicBezTo>
                  <a:cubicBezTo>
                    <a:pt x="22420" y="12667"/>
                    <a:pt x="22590" y="12530"/>
                    <a:pt x="23004" y="12198"/>
                  </a:cubicBezTo>
                  <a:cubicBezTo>
                    <a:pt x="23182" y="12062"/>
                    <a:pt x="23352" y="11914"/>
                    <a:pt x="23512" y="11757"/>
                  </a:cubicBezTo>
                  <a:cubicBezTo>
                    <a:pt x="23705" y="11565"/>
                    <a:pt x="23974" y="11159"/>
                    <a:pt x="24098" y="9847"/>
                  </a:cubicBezTo>
                  <a:cubicBezTo>
                    <a:pt x="24128" y="9535"/>
                    <a:pt x="24142" y="9238"/>
                    <a:pt x="24150" y="9009"/>
                  </a:cubicBezTo>
                  <a:cubicBezTo>
                    <a:pt x="24428" y="8936"/>
                    <a:pt x="24780" y="8784"/>
                    <a:pt x="25070" y="8476"/>
                  </a:cubicBezTo>
                  <a:cubicBezTo>
                    <a:pt x="25435" y="8086"/>
                    <a:pt x="25600" y="7558"/>
                    <a:pt x="25562" y="6908"/>
                  </a:cubicBezTo>
                  <a:cubicBezTo>
                    <a:pt x="25554" y="6754"/>
                    <a:pt x="25476" y="6611"/>
                    <a:pt x="25350" y="6523"/>
                  </a:cubicBezTo>
                  <a:cubicBezTo>
                    <a:pt x="25267" y="6465"/>
                    <a:pt x="25169" y="6436"/>
                    <a:pt x="25071" y="6436"/>
                  </a:cubicBezTo>
                  <a:cubicBezTo>
                    <a:pt x="25021" y="6436"/>
                    <a:pt x="24970" y="6443"/>
                    <a:pt x="24921" y="6459"/>
                  </a:cubicBezTo>
                  <a:cubicBezTo>
                    <a:pt x="24854" y="6479"/>
                    <a:pt x="24784" y="6488"/>
                    <a:pt x="24715" y="6488"/>
                  </a:cubicBezTo>
                  <a:cubicBezTo>
                    <a:pt x="24632" y="6488"/>
                    <a:pt x="24549" y="6474"/>
                    <a:pt x="24469" y="6446"/>
                  </a:cubicBezTo>
                  <a:cubicBezTo>
                    <a:pt x="24463" y="6445"/>
                    <a:pt x="24457" y="6443"/>
                    <a:pt x="24451" y="6440"/>
                  </a:cubicBezTo>
                  <a:cubicBezTo>
                    <a:pt x="24563" y="6119"/>
                    <a:pt x="24599" y="5778"/>
                    <a:pt x="24557" y="5441"/>
                  </a:cubicBezTo>
                  <a:cubicBezTo>
                    <a:pt x="24487" y="4881"/>
                    <a:pt x="24197" y="4357"/>
                    <a:pt x="23801" y="4074"/>
                  </a:cubicBezTo>
                  <a:cubicBezTo>
                    <a:pt x="23710" y="4010"/>
                    <a:pt x="23610" y="3981"/>
                    <a:pt x="23512" y="3981"/>
                  </a:cubicBezTo>
                  <a:cubicBezTo>
                    <a:pt x="23260" y="3981"/>
                    <a:pt x="23024" y="4173"/>
                    <a:pt x="23011" y="4457"/>
                  </a:cubicBezTo>
                  <a:cubicBezTo>
                    <a:pt x="22995" y="4791"/>
                    <a:pt x="22880" y="5039"/>
                    <a:pt x="22729" y="5221"/>
                  </a:cubicBezTo>
                  <a:lnTo>
                    <a:pt x="22532" y="4607"/>
                  </a:lnTo>
                  <a:cubicBezTo>
                    <a:pt x="21651" y="1863"/>
                    <a:pt x="19099" y="0"/>
                    <a:pt x="1621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0" name="Google Shape;2028;p70">
            <a:extLst>
              <a:ext uri="{FF2B5EF4-FFF2-40B4-BE49-F238E27FC236}">
                <a16:creationId xmlns:a16="http://schemas.microsoft.com/office/drawing/2014/main" id="{B2A4CD0A-1F58-4DFC-99CB-2FE52E104035}"/>
              </a:ext>
            </a:extLst>
          </p:cNvPr>
          <p:cNvGrpSpPr/>
          <p:nvPr/>
        </p:nvGrpSpPr>
        <p:grpSpPr>
          <a:xfrm>
            <a:off x="6239767" y="2491644"/>
            <a:ext cx="539807" cy="397718"/>
            <a:chOff x="1794997" y="634401"/>
            <a:chExt cx="539807" cy="397718"/>
          </a:xfrm>
        </p:grpSpPr>
        <p:sp>
          <p:nvSpPr>
            <p:cNvPr id="61" name="Google Shape;2029;p70">
              <a:extLst>
                <a:ext uri="{FF2B5EF4-FFF2-40B4-BE49-F238E27FC236}">
                  <a16:creationId xmlns:a16="http://schemas.microsoft.com/office/drawing/2014/main" id="{91A8516A-8595-46E5-A98D-A137177AAC11}"/>
                </a:ext>
              </a:extLst>
            </p:cNvPr>
            <p:cNvSpPr/>
            <p:nvPr/>
          </p:nvSpPr>
          <p:spPr>
            <a:xfrm>
              <a:off x="1923167" y="695524"/>
              <a:ext cx="21142" cy="18107"/>
            </a:xfrm>
            <a:custGeom>
              <a:avLst/>
              <a:gdLst/>
              <a:ahLst/>
              <a:cxnLst/>
              <a:rect l="l" t="t" r="r" b="b"/>
              <a:pathLst>
                <a:path w="1010" h="865" extrusionOk="0">
                  <a:moveTo>
                    <a:pt x="579" y="0"/>
                  </a:moveTo>
                  <a:cubicBezTo>
                    <a:pt x="193" y="0"/>
                    <a:pt x="0" y="464"/>
                    <a:pt x="273" y="736"/>
                  </a:cubicBezTo>
                  <a:cubicBezTo>
                    <a:pt x="361" y="825"/>
                    <a:pt x="468" y="864"/>
                    <a:pt x="574" y="864"/>
                  </a:cubicBezTo>
                  <a:cubicBezTo>
                    <a:pt x="796" y="864"/>
                    <a:pt x="1009" y="692"/>
                    <a:pt x="1009" y="432"/>
                  </a:cubicBezTo>
                  <a:cubicBezTo>
                    <a:pt x="1009" y="195"/>
                    <a:pt x="816" y="0"/>
                    <a:pt x="57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2030;p70">
              <a:extLst>
                <a:ext uri="{FF2B5EF4-FFF2-40B4-BE49-F238E27FC236}">
                  <a16:creationId xmlns:a16="http://schemas.microsoft.com/office/drawing/2014/main" id="{487E10A6-0508-40F3-B2BB-06A0908DEA10}"/>
                </a:ext>
              </a:extLst>
            </p:cNvPr>
            <p:cNvSpPr/>
            <p:nvPr/>
          </p:nvSpPr>
          <p:spPr>
            <a:xfrm>
              <a:off x="1794997" y="634401"/>
              <a:ext cx="539807" cy="397718"/>
            </a:xfrm>
            <a:custGeom>
              <a:avLst/>
              <a:gdLst/>
              <a:ahLst/>
              <a:cxnLst/>
              <a:rect l="l" t="t" r="r" b="b"/>
              <a:pathLst>
                <a:path w="25788" h="19000" extrusionOk="0">
                  <a:moveTo>
                    <a:pt x="3872" y="3777"/>
                  </a:moveTo>
                  <a:lnTo>
                    <a:pt x="3872" y="4276"/>
                  </a:lnTo>
                  <a:lnTo>
                    <a:pt x="2378" y="4276"/>
                  </a:lnTo>
                  <a:lnTo>
                    <a:pt x="3872" y="3777"/>
                  </a:lnTo>
                  <a:close/>
                  <a:moveTo>
                    <a:pt x="6938" y="999"/>
                  </a:moveTo>
                  <a:cubicBezTo>
                    <a:pt x="8079" y="999"/>
                    <a:pt x="9005" y="1925"/>
                    <a:pt x="9005" y="3066"/>
                  </a:cubicBezTo>
                  <a:lnTo>
                    <a:pt x="9005" y="6360"/>
                  </a:lnTo>
                  <a:cubicBezTo>
                    <a:pt x="9005" y="6949"/>
                    <a:pt x="9482" y="7424"/>
                    <a:pt x="10069" y="7426"/>
                  </a:cubicBezTo>
                  <a:lnTo>
                    <a:pt x="24516" y="7426"/>
                  </a:lnTo>
                  <a:lnTo>
                    <a:pt x="23254" y="10469"/>
                  </a:lnTo>
                  <a:cubicBezTo>
                    <a:pt x="21801" y="13979"/>
                    <a:pt x="18407" y="16246"/>
                    <a:pt x="14608" y="16246"/>
                  </a:cubicBezTo>
                  <a:cubicBezTo>
                    <a:pt x="10975" y="16246"/>
                    <a:pt x="7640" y="14114"/>
                    <a:pt x="6115" y="10816"/>
                  </a:cubicBezTo>
                  <a:cubicBezTo>
                    <a:pt x="5298" y="9044"/>
                    <a:pt x="4874" y="7115"/>
                    <a:pt x="4871" y="5164"/>
                  </a:cubicBezTo>
                  <a:lnTo>
                    <a:pt x="4871" y="3066"/>
                  </a:lnTo>
                  <a:cubicBezTo>
                    <a:pt x="4871" y="1925"/>
                    <a:pt x="5797" y="999"/>
                    <a:pt x="6938" y="999"/>
                  </a:cubicBezTo>
                  <a:close/>
                  <a:moveTo>
                    <a:pt x="6938" y="1"/>
                  </a:moveTo>
                  <a:cubicBezTo>
                    <a:pt x="5365" y="1"/>
                    <a:pt x="4067" y="1192"/>
                    <a:pt x="3893" y="2719"/>
                  </a:cubicBezTo>
                  <a:lnTo>
                    <a:pt x="1325" y="3576"/>
                  </a:lnTo>
                  <a:cubicBezTo>
                    <a:pt x="956" y="3698"/>
                    <a:pt x="626" y="3916"/>
                    <a:pt x="368" y="4206"/>
                  </a:cubicBezTo>
                  <a:cubicBezTo>
                    <a:pt x="0" y="4619"/>
                    <a:pt x="295" y="5273"/>
                    <a:pt x="847" y="5273"/>
                  </a:cubicBezTo>
                  <a:lnTo>
                    <a:pt x="3874" y="5273"/>
                  </a:lnTo>
                  <a:cubicBezTo>
                    <a:pt x="3893" y="7333"/>
                    <a:pt x="4348" y="9365"/>
                    <a:pt x="5209" y="11234"/>
                  </a:cubicBezTo>
                  <a:cubicBezTo>
                    <a:pt x="6590" y="14223"/>
                    <a:pt x="9311" y="16376"/>
                    <a:pt x="12537" y="17034"/>
                  </a:cubicBezTo>
                  <a:lnTo>
                    <a:pt x="12537" y="18001"/>
                  </a:lnTo>
                  <a:lnTo>
                    <a:pt x="12057" y="18001"/>
                  </a:lnTo>
                  <a:cubicBezTo>
                    <a:pt x="11782" y="18001"/>
                    <a:pt x="11558" y="18223"/>
                    <a:pt x="11558" y="18500"/>
                  </a:cubicBezTo>
                  <a:cubicBezTo>
                    <a:pt x="11558" y="18776"/>
                    <a:pt x="11782" y="18999"/>
                    <a:pt x="12057" y="18999"/>
                  </a:cubicBezTo>
                  <a:lnTo>
                    <a:pt x="13635" y="18999"/>
                  </a:lnTo>
                  <a:cubicBezTo>
                    <a:pt x="13911" y="18999"/>
                    <a:pt x="14134" y="18776"/>
                    <a:pt x="14134" y="18500"/>
                  </a:cubicBezTo>
                  <a:cubicBezTo>
                    <a:pt x="14134" y="18223"/>
                    <a:pt x="13911" y="18001"/>
                    <a:pt x="13635" y="18001"/>
                  </a:cubicBezTo>
                  <a:lnTo>
                    <a:pt x="13537" y="18001"/>
                  </a:lnTo>
                  <a:lnTo>
                    <a:pt x="13537" y="17187"/>
                  </a:lnTo>
                  <a:cubicBezTo>
                    <a:pt x="13893" y="17224"/>
                    <a:pt x="14251" y="17243"/>
                    <a:pt x="14610" y="17243"/>
                  </a:cubicBezTo>
                  <a:cubicBezTo>
                    <a:pt x="14897" y="17243"/>
                    <a:pt x="15184" y="17231"/>
                    <a:pt x="15468" y="17208"/>
                  </a:cubicBezTo>
                  <a:lnTo>
                    <a:pt x="15468" y="18000"/>
                  </a:lnTo>
                  <a:lnTo>
                    <a:pt x="14987" y="18000"/>
                  </a:lnTo>
                  <a:cubicBezTo>
                    <a:pt x="14711" y="18000"/>
                    <a:pt x="14488" y="18223"/>
                    <a:pt x="14488" y="18499"/>
                  </a:cubicBezTo>
                  <a:cubicBezTo>
                    <a:pt x="14488" y="18774"/>
                    <a:pt x="14711" y="18998"/>
                    <a:pt x="14987" y="18998"/>
                  </a:cubicBezTo>
                  <a:lnTo>
                    <a:pt x="16565" y="18998"/>
                  </a:lnTo>
                  <a:cubicBezTo>
                    <a:pt x="16840" y="18998"/>
                    <a:pt x="17064" y="18774"/>
                    <a:pt x="17064" y="18499"/>
                  </a:cubicBezTo>
                  <a:cubicBezTo>
                    <a:pt x="17064" y="18223"/>
                    <a:pt x="16840" y="18000"/>
                    <a:pt x="16565" y="18000"/>
                  </a:cubicBezTo>
                  <a:lnTo>
                    <a:pt x="16466" y="18000"/>
                  </a:lnTo>
                  <a:lnTo>
                    <a:pt x="16466" y="17075"/>
                  </a:lnTo>
                  <a:cubicBezTo>
                    <a:pt x="19928" y="16443"/>
                    <a:pt x="22831" y="14100"/>
                    <a:pt x="24178" y="10849"/>
                  </a:cubicBezTo>
                  <a:lnTo>
                    <a:pt x="25724" y="7115"/>
                  </a:lnTo>
                  <a:cubicBezTo>
                    <a:pt x="25788" y="6962"/>
                    <a:pt x="25770" y="6785"/>
                    <a:pt x="25679" y="6647"/>
                  </a:cubicBezTo>
                  <a:lnTo>
                    <a:pt x="25677" y="6648"/>
                  </a:lnTo>
                  <a:cubicBezTo>
                    <a:pt x="25584" y="6510"/>
                    <a:pt x="25428" y="6427"/>
                    <a:pt x="25262" y="6427"/>
                  </a:cubicBezTo>
                  <a:lnTo>
                    <a:pt x="10069" y="6427"/>
                  </a:lnTo>
                  <a:cubicBezTo>
                    <a:pt x="10032" y="6427"/>
                    <a:pt x="10003" y="6396"/>
                    <a:pt x="10003" y="6361"/>
                  </a:cubicBezTo>
                  <a:lnTo>
                    <a:pt x="10003" y="3066"/>
                  </a:lnTo>
                  <a:cubicBezTo>
                    <a:pt x="10003" y="1376"/>
                    <a:pt x="8628" y="1"/>
                    <a:pt x="693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2031;p70">
              <a:extLst>
                <a:ext uri="{FF2B5EF4-FFF2-40B4-BE49-F238E27FC236}">
                  <a16:creationId xmlns:a16="http://schemas.microsoft.com/office/drawing/2014/main" id="{D5FF44DB-9C67-4D52-A0E4-C687AED548F0}"/>
                </a:ext>
              </a:extLst>
            </p:cNvPr>
            <p:cNvSpPr/>
            <p:nvPr/>
          </p:nvSpPr>
          <p:spPr>
            <a:xfrm>
              <a:off x="1986383" y="806466"/>
              <a:ext cx="271076" cy="116280"/>
            </a:xfrm>
            <a:custGeom>
              <a:avLst/>
              <a:gdLst/>
              <a:ahLst/>
              <a:cxnLst/>
              <a:rect l="l" t="t" r="r" b="b"/>
              <a:pathLst>
                <a:path w="12950" h="5555" extrusionOk="0">
                  <a:moveTo>
                    <a:pt x="11240" y="999"/>
                  </a:moveTo>
                  <a:lnTo>
                    <a:pt x="10468" y="1804"/>
                  </a:lnTo>
                  <a:cubicBezTo>
                    <a:pt x="10433" y="1812"/>
                    <a:pt x="10398" y="1822"/>
                    <a:pt x="10365" y="1837"/>
                  </a:cubicBezTo>
                  <a:cubicBezTo>
                    <a:pt x="9153" y="2389"/>
                    <a:pt x="7842" y="2671"/>
                    <a:pt x="6521" y="2671"/>
                  </a:cubicBezTo>
                  <a:cubicBezTo>
                    <a:pt x="6028" y="2671"/>
                    <a:pt x="5534" y="2631"/>
                    <a:pt x="5043" y="2552"/>
                  </a:cubicBezTo>
                  <a:cubicBezTo>
                    <a:pt x="5014" y="2547"/>
                    <a:pt x="4986" y="2545"/>
                    <a:pt x="4958" y="2545"/>
                  </a:cubicBezTo>
                  <a:cubicBezTo>
                    <a:pt x="4717" y="2545"/>
                    <a:pt x="4505" y="2719"/>
                    <a:pt x="4466" y="2966"/>
                  </a:cubicBezTo>
                  <a:cubicBezTo>
                    <a:pt x="4422" y="3240"/>
                    <a:pt x="4610" y="3497"/>
                    <a:pt x="4885" y="3539"/>
                  </a:cubicBezTo>
                  <a:cubicBezTo>
                    <a:pt x="5426" y="3626"/>
                    <a:pt x="5972" y="3670"/>
                    <a:pt x="6517" y="3670"/>
                  </a:cubicBezTo>
                  <a:cubicBezTo>
                    <a:pt x="7296" y="3670"/>
                    <a:pt x="8074" y="3581"/>
                    <a:pt x="8836" y="3403"/>
                  </a:cubicBezTo>
                  <a:lnTo>
                    <a:pt x="8836" y="3403"/>
                  </a:lnTo>
                  <a:cubicBezTo>
                    <a:pt x="7832" y="4163"/>
                    <a:pt x="6622" y="4546"/>
                    <a:pt x="5410" y="4546"/>
                  </a:cubicBezTo>
                  <a:cubicBezTo>
                    <a:pt x="4026" y="4546"/>
                    <a:pt x="2640" y="4046"/>
                    <a:pt x="1558" y="3039"/>
                  </a:cubicBezTo>
                  <a:cubicBezTo>
                    <a:pt x="1125" y="2636"/>
                    <a:pt x="1122" y="2107"/>
                    <a:pt x="1263" y="1745"/>
                  </a:cubicBezTo>
                  <a:cubicBezTo>
                    <a:pt x="1405" y="1385"/>
                    <a:pt x="1768" y="999"/>
                    <a:pt x="2359" y="999"/>
                  </a:cubicBezTo>
                  <a:close/>
                  <a:moveTo>
                    <a:pt x="2359" y="1"/>
                  </a:moveTo>
                  <a:cubicBezTo>
                    <a:pt x="1445" y="1"/>
                    <a:pt x="669" y="529"/>
                    <a:pt x="334" y="1382"/>
                  </a:cubicBezTo>
                  <a:cubicBezTo>
                    <a:pt x="0" y="2233"/>
                    <a:pt x="208" y="3148"/>
                    <a:pt x="878" y="3771"/>
                  </a:cubicBezTo>
                  <a:cubicBezTo>
                    <a:pt x="2104" y="4917"/>
                    <a:pt x="3719" y="5554"/>
                    <a:pt x="5398" y="5554"/>
                  </a:cubicBezTo>
                  <a:cubicBezTo>
                    <a:pt x="5402" y="5554"/>
                    <a:pt x="5406" y="5554"/>
                    <a:pt x="5409" y="5554"/>
                  </a:cubicBezTo>
                  <a:cubicBezTo>
                    <a:pt x="5474" y="5554"/>
                    <a:pt x="5539" y="5553"/>
                    <a:pt x="5604" y="5551"/>
                  </a:cubicBezTo>
                  <a:cubicBezTo>
                    <a:pt x="7353" y="5506"/>
                    <a:pt x="9012" y="4769"/>
                    <a:pt x="10221" y="3503"/>
                  </a:cubicBezTo>
                  <a:lnTo>
                    <a:pt x="12771" y="844"/>
                  </a:lnTo>
                  <a:cubicBezTo>
                    <a:pt x="12909" y="700"/>
                    <a:pt x="12949" y="488"/>
                    <a:pt x="12870" y="304"/>
                  </a:cubicBezTo>
                  <a:lnTo>
                    <a:pt x="12871" y="304"/>
                  </a:lnTo>
                  <a:cubicBezTo>
                    <a:pt x="12792" y="120"/>
                    <a:pt x="12611" y="1"/>
                    <a:pt x="1241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2032;p70">
              <a:extLst>
                <a:ext uri="{FF2B5EF4-FFF2-40B4-BE49-F238E27FC236}">
                  <a16:creationId xmlns:a16="http://schemas.microsoft.com/office/drawing/2014/main" id="{EE9FA270-B9F4-46FC-8235-F9FB6FBCF277}"/>
                </a:ext>
              </a:extLst>
            </p:cNvPr>
            <p:cNvSpPr/>
            <p:nvPr/>
          </p:nvSpPr>
          <p:spPr>
            <a:xfrm>
              <a:off x="2046103" y="851806"/>
              <a:ext cx="23696" cy="20995"/>
            </a:xfrm>
            <a:custGeom>
              <a:avLst/>
              <a:gdLst/>
              <a:ahLst/>
              <a:cxnLst/>
              <a:rect l="l" t="t" r="r" b="b"/>
              <a:pathLst>
                <a:path w="1132" h="1003" extrusionOk="0">
                  <a:moveTo>
                    <a:pt x="562" y="1"/>
                  </a:moveTo>
                  <a:cubicBezTo>
                    <a:pt x="352" y="1"/>
                    <a:pt x="156" y="134"/>
                    <a:pt x="87" y="345"/>
                  </a:cubicBezTo>
                  <a:cubicBezTo>
                    <a:pt x="1" y="610"/>
                    <a:pt x="148" y="894"/>
                    <a:pt x="413" y="977"/>
                  </a:cubicBezTo>
                  <a:cubicBezTo>
                    <a:pt x="466" y="994"/>
                    <a:pt x="519" y="1003"/>
                    <a:pt x="572" y="1003"/>
                  </a:cubicBezTo>
                  <a:cubicBezTo>
                    <a:pt x="781" y="1003"/>
                    <a:pt x="975" y="871"/>
                    <a:pt x="1044" y="661"/>
                  </a:cubicBezTo>
                  <a:cubicBezTo>
                    <a:pt x="1131" y="399"/>
                    <a:pt x="990" y="117"/>
                    <a:pt x="729" y="30"/>
                  </a:cubicBezTo>
                  <a:lnTo>
                    <a:pt x="725" y="28"/>
                  </a:lnTo>
                  <a:cubicBezTo>
                    <a:pt x="671" y="10"/>
                    <a:pt x="616" y="1"/>
                    <a:pt x="56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236"/>
        <p:cNvGrpSpPr/>
        <p:nvPr/>
      </p:nvGrpSpPr>
      <p:grpSpPr>
        <a:xfrm>
          <a:off x="0" y="0"/>
          <a:ext cx="0" cy="0"/>
          <a:chOff x="0" y="0"/>
          <a:chExt cx="0" cy="0"/>
        </a:xfrm>
      </p:grpSpPr>
      <p:sp>
        <p:nvSpPr>
          <p:cNvPr id="12" name="Google Shape;2239;p71">
            <a:extLst>
              <a:ext uri="{FF2B5EF4-FFF2-40B4-BE49-F238E27FC236}">
                <a16:creationId xmlns:a16="http://schemas.microsoft.com/office/drawing/2014/main" id="{DF675CEA-4BC4-4017-B9C2-C4E52400ACC1}"/>
              </a:ext>
            </a:extLst>
          </p:cNvPr>
          <p:cNvSpPr txBox="1">
            <a:spLocks noGrp="1"/>
          </p:cNvSpPr>
          <p:nvPr>
            <p:ph type="title"/>
          </p:nvPr>
        </p:nvSpPr>
        <p:spPr>
          <a:xfrm rot="-5400000">
            <a:off x="-3003200" y="2351100"/>
            <a:ext cx="6912600" cy="4413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dirty="0"/>
              <a:t>RESOURCES</a:t>
            </a:r>
            <a:endParaRPr dirty="0"/>
          </a:p>
        </p:txBody>
      </p:sp>
      <p:sp>
        <p:nvSpPr>
          <p:cNvPr id="13" name="Text Placeholder 2">
            <a:extLst>
              <a:ext uri="{FF2B5EF4-FFF2-40B4-BE49-F238E27FC236}">
                <a16:creationId xmlns:a16="http://schemas.microsoft.com/office/drawing/2014/main" id="{D36B3EF7-190D-4B41-8D78-B784E8560AFF}"/>
              </a:ext>
            </a:extLst>
          </p:cNvPr>
          <p:cNvSpPr>
            <a:spLocks noGrp="1"/>
          </p:cNvSpPr>
          <p:nvPr>
            <p:ph type="body" idx="1"/>
          </p:nvPr>
        </p:nvSpPr>
        <p:spPr>
          <a:xfrm>
            <a:off x="1089076" y="128074"/>
            <a:ext cx="7604926" cy="3416400"/>
          </a:xfrm>
        </p:spPr>
        <p:txBody>
          <a:bodyPr/>
          <a:lstStyle/>
          <a:p>
            <a:r>
              <a:rPr lang="en-US" dirty="0"/>
              <a:t>Marx, Karl and Friedrich Engels. The Communist Manifesto. London: Penguin Classic, 1967. Print.</a:t>
            </a:r>
          </a:p>
          <a:p>
            <a:r>
              <a:rPr lang="en-US" dirty="0"/>
              <a:t>David T. McLellan </a:t>
            </a:r>
            <a:r>
              <a:rPr lang="id-ID" dirty="0"/>
              <a:t>www.britannica.com/Marxism</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347"/>
        <p:cNvGrpSpPr/>
        <p:nvPr/>
      </p:nvGrpSpPr>
      <p:grpSpPr>
        <a:xfrm>
          <a:off x="0" y="0"/>
          <a:ext cx="0" cy="0"/>
          <a:chOff x="0" y="0"/>
          <a:chExt cx="0" cy="0"/>
        </a:xfrm>
      </p:grpSpPr>
      <p:sp>
        <p:nvSpPr>
          <p:cNvPr id="348" name="Google Shape;348;p38"/>
          <p:cNvSpPr txBox="1">
            <a:spLocks noGrp="1"/>
          </p:cNvSpPr>
          <p:nvPr>
            <p:ph type="title"/>
          </p:nvPr>
        </p:nvSpPr>
        <p:spPr>
          <a:xfrm rot="-5400000">
            <a:off x="-3003200" y="2351100"/>
            <a:ext cx="6912600" cy="4413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a:t>TABLE OF CONTENTS</a:t>
            </a:r>
            <a:endParaRPr/>
          </a:p>
        </p:txBody>
      </p:sp>
      <p:sp>
        <p:nvSpPr>
          <p:cNvPr id="349" name="Google Shape;349;p38"/>
          <p:cNvSpPr txBox="1">
            <a:spLocks noGrp="1"/>
          </p:cNvSpPr>
          <p:nvPr>
            <p:ph type="title" idx="2"/>
          </p:nvPr>
        </p:nvSpPr>
        <p:spPr>
          <a:xfrm>
            <a:off x="1229350" y="1248253"/>
            <a:ext cx="2022600" cy="5658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dirty="0"/>
              <a:t>ANIMAL FARM OVERVIEW</a:t>
            </a:r>
            <a:endParaRPr dirty="0"/>
          </a:p>
        </p:txBody>
      </p:sp>
      <p:sp>
        <p:nvSpPr>
          <p:cNvPr id="350" name="Google Shape;350;p38"/>
          <p:cNvSpPr/>
          <p:nvPr/>
        </p:nvSpPr>
        <p:spPr>
          <a:xfrm rot="1042902">
            <a:off x="1821250" y="480825"/>
            <a:ext cx="899710" cy="522386"/>
          </a:xfrm>
          <a:custGeom>
            <a:avLst/>
            <a:gdLst/>
            <a:ahLst/>
            <a:cxnLst/>
            <a:rect l="l" t="t" r="r" b="b"/>
            <a:pathLst>
              <a:path w="2741" h="1735" extrusionOk="0">
                <a:moveTo>
                  <a:pt x="536" y="0"/>
                </a:moveTo>
                <a:cubicBezTo>
                  <a:pt x="487" y="0"/>
                  <a:pt x="438" y="7"/>
                  <a:pt x="395" y="32"/>
                </a:cubicBezTo>
                <a:cubicBezTo>
                  <a:pt x="342" y="64"/>
                  <a:pt x="309" y="121"/>
                  <a:pt x="278" y="175"/>
                </a:cubicBezTo>
                <a:cubicBezTo>
                  <a:pt x="142" y="415"/>
                  <a:pt x="0" y="684"/>
                  <a:pt x="59" y="954"/>
                </a:cubicBezTo>
                <a:cubicBezTo>
                  <a:pt x="169" y="1473"/>
                  <a:pt x="784" y="1734"/>
                  <a:pt x="1391" y="1734"/>
                </a:cubicBezTo>
                <a:cubicBezTo>
                  <a:pt x="1921" y="1734"/>
                  <a:pt x="2444" y="1536"/>
                  <a:pt x="2621" y="1136"/>
                </a:cubicBezTo>
                <a:cubicBezTo>
                  <a:pt x="2626" y="1126"/>
                  <a:pt x="2630" y="1116"/>
                  <a:pt x="2634" y="1106"/>
                </a:cubicBezTo>
                <a:cubicBezTo>
                  <a:pt x="2740" y="826"/>
                  <a:pt x="2634" y="463"/>
                  <a:pt x="2364" y="335"/>
                </a:cubicBezTo>
                <a:cubicBezTo>
                  <a:pt x="1764" y="52"/>
                  <a:pt x="1270" y="45"/>
                  <a:pt x="607" y="4"/>
                </a:cubicBezTo>
                <a:cubicBezTo>
                  <a:pt x="584" y="2"/>
                  <a:pt x="560" y="0"/>
                  <a:pt x="53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1" name="Google Shape;351;p38"/>
          <p:cNvSpPr/>
          <p:nvPr/>
        </p:nvSpPr>
        <p:spPr>
          <a:xfrm rot="1042902">
            <a:off x="4182913" y="480825"/>
            <a:ext cx="899710" cy="522386"/>
          </a:xfrm>
          <a:custGeom>
            <a:avLst/>
            <a:gdLst/>
            <a:ahLst/>
            <a:cxnLst/>
            <a:rect l="l" t="t" r="r" b="b"/>
            <a:pathLst>
              <a:path w="2741" h="1735" extrusionOk="0">
                <a:moveTo>
                  <a:pt x="536" y="0"/>
                </a:moveTo>
                <a:cubicBezTo>
                  <a:pt x="487" y="0"/>
                  <a:pt x="438" y="7"/>
                  <a:pt x="395" y="32"/>
                </a:cubicBezTo>
                <a:cubicBezTo>
                  <a:pt x="342" y="64"/>
                  <a:pt x="309" y="121"/>
                  <a:pt x="278" y="175"/>
                </a:cubicBezTo>
                <a:cubicBezTo>
                  <a:pt x="142" y="415"/>
                  <a:pt x="0" y="684"/>
                  <a:pt x="59" y="954"/>
                </a:cubicBezTo>
                <a:cubicBezTo>
                  <a:pt x="169" y="1473"/>
                  <a:pt x="784" y="1734"/>
                  <a:pt x="1391" y="1734"/>
                </a:cubicBezTo>
                <a:cubicBezTo>
                  <a:pt x="1921" y="1734"/>
                  <a:pt x="2444" y="1536"/>
                  <a:pt x="2621" y="1136"/>
                </a:cubicBezTo>
                <a:cubicBezTo>
                  <a:pt x="2626" y="1126"/>
                  <a:pt x="2630" y="1116"/>
                  <a:pt x="2634" y="1106"/>
                </a:cubicBezTo>
                <a:cubicBezTo>
                  <a:pt x="2740" y="826"/>
                  <a:pt x="2634" y="463"/>
                  <a:pt x="2364" y="335"/>
                </a:cubicBezTo>
                <a:cubicBezTo>
                  <a:pt x="1764" y="52"/>
                  <a:pt x="1270" y="45"/>
                  <a:pt x="607" y="4"/>
                </a:cubicBezTo>
                <a:cubicBezTo>
                  <a:pt x="584" y="2"/>
                  <a:pt x="560" y="0"/>
                  <a:pt x="53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2" name="Google Shape;352;p38"/>
          <p:cNvSpPr/>
          <p:nvPr/>
        </p:nvSpPr>
        <p:spPr>
          <a:xfrm rot="1042902">
            <a:off x="1788586" y="2540255"/>
            <a:ext cx="899710" cy="522386"/>
          </a:xfrm>
          <a:custGeom>
            <a:avLst/>
            <a:gdLst/>
            <a:ahLst/>
            <a:cxnLst/>
            <a:rect l="l" t="t" r="r" b="b"/>
            <a:pathLst>
              <a:path w="2741" h="1735" extrusionOk="0">
                <a:moveTo>
                  <a:pt x="536" y="0"/>
                </a:moveTo>
                <a:cubicBezTo>
                  <a:pt x="487" y="0"/>
                  <a:pt x="438" y="7"/>
                  <a:pt x="395" y="32"/>
                </a:cubicBezTo>
                <a:cubicBezTo>
                  <a:pt x="342" y="64"/>
                  <a:pt x="309" y="121"/>
                  <a:pt x="278" y="175"/>
                </a:cubicBezTo>
                <a:cubicBezTo>
                  <a:pt x="142" y="415"/>
                  <a:pt x="0" y="684"/>
                  <a:pt x="59" y="954"/>
                </a:cubicBezTo>
                <a:cubicBezTo>
                  <a:pt x="169" y="1473"/>
                  <a:pt x="784" y="1734"/>
                  <a:pt x="1391" y="1734"/>
                </a:cubicBezTo>
                <a:cubicBezTo>
                  <a:pt x="1921" y="1734"/>
                  <a:pt x="2444" y="1536"/>
                  <a:pt x="2621" y="1136"/>
                </a:cubicBezTo>
                <a:cubicBezTo>
                  <a:pt x="2626" y="1126"/>
                  <a:pt x="2630" y="1116"/>
                  <a:pt x="2634" y="1106"/>
                </a:cubicBezTo>
                <a:cubicBezTo>
                  <a:pt x="2740" y="826"/>
                  <a:pt x="2634" y="463"/>
                  <a:pt x="2364" y="335"/>
                </a:cubicBezTo>
                <a:cubicBezTo>
                  <a:pt x="1764" y="52"/>
                  <a:pt x="1270" y="45"/>
                  <a:pt x="607" y="4"/>
                </a:cubicBezTo>
                <a:cubicBezTo>
                  <a:pt x="584" y="2"/>
                  <a:pt x="560" y="0"/>
                  <a:pt x="53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3" name="Google Shape;353;p38"/>
          <p:cNvSpPr/>
          <p:nvPr/>
        </p:nvSpPr>
        <p:spPr>
          <a:xfrm rot="1042902">
            <a:off x="4217420" y="2532076"/>
            <a:ext cx="899710" cy="522386"/>
          </a:xfrm>
          <a:custGeom>
            <a:avLst/>
            <a:gdLst/>
            <a:ahLst/>
            <a:cxnLst/>
            <a:rect l="l" t="t" r="r" b="b"/>
            <a:pathLst>
              <a:path w="2741" h="1735" extrusionOk="0">
                <a:moveTo>
                  <a:pt x="536" y="0"/>
                </a:moveTo>
                <a:cubicBezTo>
                  <a:pt x="487" y="0"/>
                  <a:pt x="438" y="7"/>
                  <a:pt x="395" y="32"/>
                </a:cubicBezTo>
                <a:cubicBezTo>
                  <a:pt x="342" y="64"/>
                  <a:pt x="309" y="121"/>
                  <a:pt x="278" y="175"/>
                </a:cubicBezTo>
                <a:cubicBezTo>
                  <a:pt x="142" y="415"/>
                  <a:pt x="0" y="684"/>
                  <a:pt x="59" y="954"/>
                </a:cubicBezTo>
                <a:cubicBezTo>
                  <a:pt x="169" y="1473"/>
                  <a:pt x="784" y="1734"/>
                  <a:pt x="1391" y="1734"/>
                </a:cubicBezTo>
                <a:cubicBezTo>
                  <a:pt x="1921" y="1734"/>
                  <a:pt x="2444" y="1536"/>
                  <a:pt x="2621" y="1136"/>
                </a:cubicBezTo>
                <a:cubicBezTo>
                  <a:pt x="2626" y="1126"/>
                  <a:pt x="2630" y="1116"/>
                  <a:pt x="2634" y="1106"/>
                </a:cubicBezTo>
                <a:cubicBezTo>
                  <a:pt x="2740" y="826"/>
                  <a:pt x="2634" y="463"/>
                  <a:pt x="2364" y="335"/>
                </a:cubicBezTo>
                <a:cubicBezTo>
                  <a:pt x="1764" y="52"/>
                  <a:pt x="1270" y="45"/>
                  <a:pt x="607" y="4"/>
                </a:cubicBezTo>
                <a:cubicBezTo>
                  <a:pt x="584" y="2"/>
                  <a:pt x="560" y="0"/>
                  <a:pt x="53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6" name="Google Shape;356;p38"/>
          <p:cNvSpPr txBox="1">
            <a:spLocks noGrp="1"/>
          </p:cNvSpPr>
          <p:nvPr>
            <p:ph type="subTitle" idx="1"/>
          </p:nvPr>
        </p:nvSpPr>
        <p:spPr>
          <a:xfrm>
            <a:off x="1229350" y="1749128"/>
            <a:ext cx="2022600" cy="5658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US" dirty="0"/>
              <a:t>Synopsis, Animalism</a:t>
            </a:r>
            <a:endParaRPr dirty="0"/>
          </a:p>
        </p:txBody>
      </p:sp>
      <p:sp>
        <p:nvSpPr>
          <p:cNvPr id="357" name="Google Shape;357;p38"/>
          <p:cNvSpPr txBox="1">
            <a:spLocks noGrp="1"/>
          </p:cNvSpPr>
          <p:nvPr>
            <p:ph type="title" idx="3"/>
          </p:nvPr>
        </p:nvSpPr>
        <p:spPr>
          <a:xfrm>
            <a:off x="1661193" y="462412"/>
            <a:ext cx="1219800" cy="6555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dirty="0">
                <a:solidFill>
                  <a:srgbClr val="E2DACC"/>
                </a:solidFill>
              </a:rPr>
              <a:t>01</a:t>
            </a:r>
            <a:endParaRPr dirty="0">
              <a:solidFill>
                <a:srgbClr val="E2DACC"/>
              </a:solidFill>
            </a:endParaRPr>
          </a:p>
        </p:txBody>
      </p:sp>
      <p:sp>
        <p:nvSpPr>
          <p:cNvPr id="358" name="Google Shape;358;p38"/>
          <p:cNvSpPr txBox="1">
            <a:spLocks noGrp="1"/>
          </p:cNvSpPr>
          <p:nvPr>
            <p:ph type="title" idx="4"/>
          </p:nvPr>
        </p:nvSpPr>
        <p:spPr>
          <a:xfrm>
            <a:off x="3625520" y="3249567"/>
            <a:ext cx="2022600" cy="5658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US" dirty="0"/>
              <a:t>Class Struggle in Animal Farm</a:t>
            </a:r>
            <a:endParaRPr dirty="0"/>
          </a:p>
        </p:txBody>
      </p:sp>
      <p:sp>
        <p:nvSpPr>
          <p:cNvPr id="360" name="Google Shape;360;p38"/>
          <p:cNvSpPr txBox="1">
            <a:spLocks noGrp="1"/>
          </p:cNvSpPr>
          <p:nvPr>
            <p:ph type="title" idx="6"/>
          </p:nvPr>
        </p:nvSpPr>
        <p:spPr>
          <a:xfrm>
            <a:off x="4021279" y="2578659"/>
            <a:ext cx="1121972" cy="565801"/>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dirty="0">
                <a:solidFill>
                  <a:srgbClr val="E2DACC"/>
                </a:solidFill>
              </a:rPr>
              <a:t>04</a:t>
            </a:r>
            <a:endParaRPr dirty="0">
              <a:solidFill>
                <a:srgbClr val="E2DACC"/>
              </a:solidFill>
            </a:endParaRPr>
          </a:p>
        </p:txBody>
      </p:sp>
      <p:sp>
        <p:nvSpPr>
          <p:cNvPr id="361" name="Google Shape;361;p38"/>
          <p:cNvSpPr txBox="1">
            <a:spLocks noGrp="1"/>
          </p:cNvSpPr>
          <p:nvPr>
            <p:ph type="title" idx="7"/>
          </p:nvPr>
        </p:nvSpPr>
        <p:spPr>
          <a:xfrm>
            <a:off x="3560700" y="1248253"/>
            <a:ext cx="2022600" cy="565800"/>
          </a:xfrm>
          <a:prstGeom prst="rect">
            <a:avLst/>
          </a:prstGeom>
        </p:spPr>
        <p:txBody>
          <a:bodyPr spcFirstLastPara="1" wrap="square" lIns="91425" tIns="91425" rIns="91425" bIns="91425" anchor="b" anchorCtr="0">
            <a:noAutofit/>
          </a:bodyPr>
          <a:lstStyle/>
          <a:p>
            <a:r>
              <a:rPr lang="en-US" dirty="0"/>
              <a:t>Allegory and Satire </a:t>
            </a:r>
            <a:br>
              <a:rPr lang="en-US" dirty="0"/>
            </a:br>
            <a:endParaRPr dirty="0"/>
          </a:p>
        </p:txBody>
      </p:sp>
      <p:sp>
        <p:nvSpPr>
          <p:cNvPr id="362" name="Google Shape;362;p38"/>
          <p:cNvSpPr txBox="1">
            <a:spLocks noGrp="1"/>
          </p:cNvSpPr>
          <p:nvPr>
            <p:ph type="subTitle" idx="8"/>
          </p:nvPr>
        </p:nvSpPr>
        <p:spPr>
          <a:xfrm>
            <a:off x="3560700" y="1749128"/>
            <a:ext cx="2022600" cy="5658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Clr>
                <a:schemeClr val="dk1"/>
              </a:buClr>
              <a:buSzPts val="1100"/>
              <a:buFont typeface="Arial"/>
              <a:buNone/>
            </a:pPr>
            <a:r>
              <a:rPr lang="en-US" dirty="0"/>
              <a:t>Soviet Communism, Stalin</a:t>
            </a:r>
            <a:endParaRPr dirty="0"/>
          </a:p>
        </p:txBody>
      </p:sp>
      <p:sp>
        <p:nvSpPr>
          <p:cNvPr id="363" name="Google Shape;363;p38"/>
          <p:cNvSpPr txBox="1">
            <a:spLocks noGrp="1"/>
          </p:cNvSpPr>
          <p:nvPr>
            <p:ph type="title" idx="9"/>
          </p:nvPr>
        </p:nvSpPr>
        <p:spPr>
          <a:xfrm>
            <a:off x="4139038" y="513267"/>
            <a:ext cx="1056473" cy="627981"/>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dirty="0">
                <a:solidFill>
                  <a:srgbClr val="E2DACC"/>
                </a:solidFill>
              </a:rPr>
              <a:t>02</a:t>
            </a:r>
            <a:endParaRPr dirty="0">
              <a:solidFill>
                <a:srgbClr val="E2DACC"/>
              </a:solidFill>
            </a:endParaRPr>
          </a:p>
        </p:txBody>
      </p:sp>
      <p:sp>
        <p:nvSpPr>
          <p:cNvPr id="367" name="Google Shape;367;p38"/>
          <p:cNvSpPr txBox="1">
            <a:spLocks noGrp="1"/>
          </p:cNvSpPr>
          <p:nvPr>
            <p:ph type="title" idx="16"/>
          </p:nvPr>
        </p:nvSpPr>
        <p:spPr>
          <a:xfrm>
            <a:off x="1191186" y="3257745"/>
            <a:ext cx="2022600" cy="5658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US" dirty="0"/>
              <a:t>Class Struggle </a:t>
            </a:r>
            <a:endParaRPr dirty="0"/>
          </a:p>
        </p:txBody>
      </p:sp>
      <p:sp>
        <p:nvSpPr>
          <p:cNvPr id="368" name="Google Shape;368;p38"/>
          <p:cNvSpPr txBox="1">
            <a:spLocks noGrp="1"/>
          </p:cNvSpPr>
          <p:nvPr>
            <p:ph type="subTitle" idx="17"/>
          </p:nvPr>
        </p:nvSpPr>
        <p:spPr>
          <a:xfrm>
            <a:off x="1191186" y="3758620"/>
            <a:ext cx="2022600" cy="565800"/>
          </a:xfrm>
          <a:prstGeom prst="rect">
            <a:avLst/>
          </a:prstGeom>
        </p:spPr>
        <p:txBody>
          <a:bodyPr spcFirstLastPara="1" wrap="square" lIns="91425" tIns="91425" rIns="91425" bIns="91425" anchor="t" anchorCtr="0">
            <a:noAutofit/>
          </a:bodyPr>
          <a:lstStyle/>
          <a:p>
            <a:pPr marL="0" lvl="0" indent="0">
              <a:buClr>
                <a:schemeClr val="dk1"/>
              </a:buClr>
              <a:buSzPts val="1100"/>
            </a:pPr>
            <a:r>
              <a:rPr lang="en-US" dirty="0"/>
              <a:t>Definition, Bourgeois, </a:t>
            </a:r>
            <a:r>
              <a:rPr lang="en-US" dirty="0" err="1"/>
              <a:t>Proletaria</a:t>
            </a:r>
            <a:r>
              <a:rPr lang="en-US" dirty="0"/>
              <a:t>.</a:t>
            </a:r>
            <a:endParaRPr dirty="0"/>
          </a:p>
        </p:txBody>
      </p:sp>
      <p:sp>
        <p:nvSpPr>
          <p:cNvPr id="369" name="Google Shape;369;p38"/>
          <p:cNvSpPr txBox="1">
            <a:spLocks noGrp="1"/>
          </p:cNvSpPr>
          <p:nvPr>
            <p:ph type="title" idx="18"/>
          </p:nvPr>
        </p:nvSpPr>
        <p:spPr>
          <a:xfrm>
            <a:off x="1721864" y="2658875"/>
            <a:ext cx="885263" cy="485611"/>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dirty="0">
                <a:solidFill>
                  <a:srgbClr val="E2DACC"/>
                </a:solidFill>
              </a:rPr>
              <a:t>03</a:t>
            </a:r>
            <a:endParaRPr dirty="0">
              <a:solidFill>
                <a:srgbClr val="E2DACC"/>
              </a:solidFill>
            </a:endParaRPr>
          </a:p>
        </p:txBody>
      </p:sp>
      <p:grpSp>
        <p:nvGrpSpPr>
          <p:cNvPr id="373" name="Google Shape;373;p38"/>
          <p:cNvGrpSpPr/>
          <p:nvPr/>
        </p:nvGrpSpPr>
        <p:grpSpPr>
          <a:xfrm>
            <a:off x="1114229" y="495644"/>
            <a:ext cx="192054" cy="174253"/>
            <a:chOff x="5199750" y="3061050"/>
            <a:chExt cx="114700" cy="104075"/>
          </a:xfrm>
        </p:grpSpPr>
        <p:sp>
          <p:nvSpPr>
            <p:cNvPr id="374" name="Google Shape;374;p38"/>
            <p:cNvSpPr/>
            <p:nvPr/>
          </p:nvSpPr>
          <p:spPr>
            <a:xfrm>
              <a:off x="5199750" y="3125425"/>
              <a:ext cx="40150" cy="39700"/>
            </a:xfrm>
            <a:custGeom>
              <a:avLst/>
              <a:gdLst/>
              <a:ahLst/>
              <a:cxnLst/>
              <a:rect l="l" t="t" r="r" b="b"/>
              <a:pathLst>
                <a:path w="1606" h="1588" extrusionOk="0">
                  <a:moveTo>
                    <a:pt x="802" y="1"/>
                  </a:moveTo>
                  <a:cubicBezTo>
                    <a:pt x="593" y="4"/>
                    <a:pt x="392" y="87"/>
                    <a:pt x="242" y="234"/>
                  </a:cubicBezTo>
                  <a:cubicBezTo>
                    <a:pt x="104" y="371"/>
                    <a:pt x="0" y="597"/>
                    <a:pt x="9" y="794"/>
                  </a:cubicBezTo>
                  <a:cubicBezTo>
                    <a:pt x="29" y="1225"/>
                    <a:pt x="357" y="1588"/>
                    <a:pt x="802" y="1588"/>
                  </a:cubicBezTo>
                  <a:lnTo>
                    <a:pt x="804" y="1588"/>
                  </a:lnTo>
                  <a:cubicBezTo>
                    <a:pt x="1012" y="1587"/>
                    <a:pt x="1214" y="1502"/>
                    <a:pt x="1364" y="1356"/>
                  </a:cubicBezTo>
                  <a:cubicBezTo>
                    <a:pt x="1501" y="1219"/>
                    <a:pt x="1606" y="993"/>
                    <a:pt x="1597" y="794"/>
                  </a:cubicBezTo>
                  <a:cubicBezTo>
                    <a:pt x="1577" y="365"/>
                    <a:pt x="1248" y="1"/>
                    <a:pt x="80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5" name="Google Shape;375;p38"/>
            <p:cNvSpPr/>
            <p:nvPr/>
          </p:nvSpPr>
          <p:spPr>
            <a:xfrm>
              <a:off x="5224950" y="3061050"/>
              <a:ext cx="40150" cy="39750"/>
            </a:xfrm>
            <a:custGeom>
              <a:avLst/>
              <a:gdLst/>
              <a:ahLst/>
              <a:cxnLst/>
              <a:rect l="l" t="t" r="r" b="b"/>
              <a:pathLst>
                <a:path w="1606" h="1590" extrusionOk="0">
                  <a:moveTo>
                    <a:pt x="802" y="1"/>
                  </a:moveTo>
                  <a:cubicBezTo>
                    <a:pt x="592" y="3"/>
                    <a:pt x="392" y="86"/>
                    <a:pt x="242" y="234"/>
                  </a:cubicBezTo>
                  <a:cubicBezTo>
                    <a:pt x="103" y="371"/>
                    <a:pt x="0" y="597"/>
                    <a:pt x="9" y="794"/>
                  </a:cubicBezTo>
                  <a:cubicBezTo>
                    <a:pt x="27" y="1225"/>
                    <a:pt x="358" y="1588"/>
                    <a:pt x="802" y="1588"/>
                  </a:cubicBezTo>
                  <a:lnTo>
                    <a:pt x="802" y="1589"/>
                  </a:lnTo>
                  <a:cubicBezTo>
                    <a:pt x="1012" y="1586"/>
                    <a:pt x="1213" y="1502"/>
                    <a:pt x="1364" y="1356"/>
                  </a:cubicBezTo>
                  <a:cubicBezTo>
                    <a:pt x="1501" y="1219"/>
                    <a:pt x="1606" y="993"/>
                    <a:pt x="1596" y="796"/>
                  </a:cubicBezTo>
                  <a:cubicBezTo>
                    <a:pt x="1577" y="365"/>
                    <a:pt x="1247" y="1"/>
                    <a:pt x="80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6" name="Google Shape;376;p38"/>
            <p:cNvSpPr/>
            <p:nvPr/>
          </p:nvSpPr>
          <p:spPr>
            <a:xfrm>
              <a:off x="5274275" y="3116900"/>
              <a:ext cx="40175" cy="39700"/>
            </a:xfrm>
            <a:custGeom>
              <a:avLst/>
              <a:gdLst/>
              <a:ahLst/>
              <a:cxnLst/>
              <a:rect l="l" t="t" r="r" b="b"/>
              <a:pathLst>
                <a:path w="1607" h="1588" extrusionOk="0">
                  <a:moveTo>
                    <a:pt x="803" y="0"/>
                  </a:moveTo>
                  <a:cubicBezTo>
                    <a:pt x="592" y="3"/>
                    <a:pt x="392" y="86"/>
                    <a:pt x="242" y="233"/>
                  </a:cubicBezTo>
                  <a:cubicBezTo>
                    <a:pt x="103" y="370"/>
                    <a:pt x="0" y="596"/>
                    <a:pt x="9" y="794"/>
                  </a:cubicBezTo>
                  <a:cubicBezTo>
                    <a:pt x="29" y="1224"/>
                    <a:pt x="358" y="1587"/>
                    <a:pt x="803" y="1587"/>
                  </a:cubicBezTo>
                  <a:cubicBezTo>
                    <a:pt x="1013" y="1584"/>
                    <a:pt x="1214" y="1501"/>
                    <a:pt x="1364" y="1356"/>
                  </a:cubicBezTo>
                  <a:cubicBezTo>
                    <a:pt x="1502" y="1217"/>
                    <a:pt x="1606" y="991"/>
                    <a:pt x="1596" y="794"/>
                  </a:cubicBezTo>
                  <a:cubicBezTo>
                    <a:pt x="1578" y="363"/>
                    <a:pt x="1247" y="0"/>
                    <a:pt x="80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77" name="Google Shape;377;p38"/>
          <p:cNvSpPr/>
          <p:nvPr/>
        </p:nvSpPr>
        <p:spPr>
          <a:xfrm>
            <a:off x="8580225" y="4666950"/>
            <a:ext cx="72450" cy="71674"/>
          </a:xfrm>
          <a:custGeom>
            <a:avLst/>
            <a:gdLst/>
            <a:ahLst/>
            <a:cxnLst/>
            <a:rect l="l" t="t" r="r" b="b"/>
            <a:pathLst>
              <a:path w="1605" h="1588" extrusionOk="0">
                <a:moveTo>
                  <a:pt x="803" y="1"/>
                </a:moveTo>
                <a:cubicBezTo>
                  <a:pt x="593" y="4"/>
                  <a:pt x="392" y="87"/>
                  <a:pt x="241" y="234"/>
                </a:cubicBezTo>
                <a:cubicBezTo>
                  <a:pt x="104" y="371"/>
                  <a:pt x="1" y="597"/>
                  <a:pt x="9" y="794"/>
                </a:cubicBezTo>
                <a:cubicBezTo>
                  <a:pt x="28" y="1225"/>
                  <a:pt x="358" y="1588"/>
                  <a:pt x="803" y="1588"/>
                </a:cubicBezTo>
                <a:cubicBezTo>
                  <a:pt x="1013" y="1585"/>
                  <a:pt x="1213" y="1502"/>
                  <a:pt x="1365" y="1356"/>
                </a:cubicBezTo>
                <a:cubicBezTo>
                  <a:pt x="1502" y="1219"/>
                  <a:pt x="1605" y="993"/>
                  <a:pt x="1596" y="794"/>
                </a:cubicBezTo>
                <a:cubicBezTo>
                  <a:pt x="1578" y="365"/>
                  <a:pt x="1247" y="1"/>
                  <a:pt x="80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78" name="Google Shape;378;p38"/>
          <p:cNvGrpSpPr/>
          <p:nvPr/>
        </p:nvGrpSpPr>
        <p:grpSpPr>
          <a:xfrm rot="1042833">
            <a:off x="-265853" y="4364449"/>
            <a:ext cx="715455" cy="812085"/>
            <a:chOff x="2821350" y="4078125"/>
            <a:chExt cx="317325" cy="392675"/>
          </a:xfrm>
        </p:grpSpPr>
        <p:sp>
          <p:nvSpPr>
            <p:cNvPr id="379" name="Google Shape;379;p38"/>
            <p:cNvSpPr/>
            <p:nvPr/>
          </p:nvSpPr>
          <p:spPr>
            <a:xfrm>
              <a:off x="2879675" y="4220750"/>
              <a:ext cx="87200" cy="44500"/>
            </a:xfrm>
            <a:custGeom>
              <a:avLst/>
              <a:gdLst/>
              <a:ahLst/>
              <a:cxnLst/>
              <a:rect l="l" t="t" r="r" b="b"/>
              <a:pathLst>
                <a:path w="3488" h="1780" extrusionOk="0">
                  <a:moveTo>
                    <a:pt x="2130" y="1"/>
                  </a:moveTo>
                  <a:cubicBezTo>
                    <a:pt x="1758" y="1"/>
                    <a:pt x="1355" y="97"/>
                    <a:pt x="1035" y="210"/>
                  </a:cubicBezTo>
                  <a:cubicBezTo>
                    <a:pt x="902" y="254"/>
                    <a:pt x="774" y="310"/>
                    <a:pt x="649" y="373"/>
                  </a:cubicBezTo>
                  <a:cubicBezTo>
                    <a:pt x="529" y="435"/>
                    <a:pt x="412" y="505"/>
                    <a:pt x="325" y="606"/>
                  </a:cubicBezTo>
                  <a:cubicBezTo>
                    <a:pt x="0" y="986"/>
                    <a:pt x="243" y="1574"/>
                    <a:pt x="741" y="1614"/>
                  </a:cubicBezTo>
                  <a:cubicBezTo>
                    <a:pt x="1117" y="1645"/>
                    <a:pt x="1735" y="1779"/>
                    <a:pt x="2264" y="1779"/>
                  </a:cubicBezTo>
                  <a:cubicBezTo>
                    <a:pt x="2952" y="1779"/>
                    <a:pt x="3488" y="1552"/>
                    <a:pt x="3140" y="572"/>
                  </a:cubicBezTo>
                  <a:cubicBezTo>
                    <a:pt x="2989" y="144"/>
                    <a:pt x="2583" y="1"/>
                    <a:pt x="213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0" name="Google Shape;380;p38"/>
            <p:cNvSpPr/>
            <p:nvPr/>
          </p:nvSpPr>
          <p:spPr>
            <a:xfrm>
              <a:off x="2961775" y="4282500"/>
              <a:ext cx="68525" cy="43375"/>
            </a:xfrm>
            <a:custGeom>
              <a:avLst/>
              <a:gdLst/>
              <a:ahLst/>
              <a:cxnLst/>
              <a:rect l="l" t="t" r="r" b="b"/>
              <a:pathLst>
                <a:path w="2741" h="1735" extrusionOk="0">
                  <a:moveTo>
                    <a:pt x="536" y="0"/>
                  </a:moveTo>
                  <a:cubicBezTo>
                    <a:pt x="487" y="0"/>
                    <a:pt x="438" y="7"/>
                    <a:pt x="395" y="32"/>
                  </a:cubicBezTo>
                  <a:cubicBezTo>
                    <a:pt x="342" y="64"/>
                    <a:pt x="309" y="121"/>
                    <a:pt x="278" y="175"/>
                  </a:cubicBezTo>
                  <a:cubicBezTo>
                    <a:pt x="142" y="415"/>
                    <a:pt x="0" y="684"/>
                    <a:pt x="59" y="954"/>
                  </a:cubicBezTo>
                  <a:cubicBezTo>
                    <a:pt x="169" y="1473"/>
                    <a:pt x="784" y="1734"/>
                    <a:pt x="1391" y="1734"/>
                  </a:cubicBezTo>
                  <a:cubicBezTo>
                    <a:pt x="1921" y="1734"/>
                    <a:pt x="2444" y="1536"/>
                    <a:pt x="2621" y="1136"/>
                  </a:cubicBezTo>
                  <a:cubicBezTo>
                    <a:pt x="2626" y="1126"/>
                    <a:pt x="2630" y="1116"/>
                    <a:pt x="2634" y="1106"/>
                  </a:cubicBezTo>
                  <a:cubicBezTo>
                    <a:pt x="2740" y="826"/>
                    <a:pt x="2634" y="463"/>
                    <a:pt x="2364" y="335"/>
                  </a:cubicBezTo>
                  <a:cubicBezTo>
                    <a:pt x="1764" y="52"/>
                    <a:pt x="1270" y="45"/>
                    <a:pt x="607" y="4"/>
                  </a:cubicBezTo>
                  <a:cubicBezTo>
                    <a:pt x="584" y="2"/>
                    <a:pt x="560" y="0"/>
                    <a:pt x="53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1" name="Google Shape;381;p38"/>
            <p:cNvSpPr/>
            <p:nvPr/>
          </p:nvSpPr>
          <p:spPr>
            <a:xfrm>
              <a:off x="3001300" y="4226900"/>
              <a:ext cx="70850" cy="44350"/>
            </a:xfrm>
            <a:custGeom>
              <a:avLst/>
              <a:gdLst/>
              <a:ahLst/>
              <a:cxnLst/>
              <a:rect l="l" t="t" r="r" b="b"/>
              <a:pathLst>
                <a:path w="2834" h="1774" extrusionOk="0">
                  <a:moveTo>
                    <a:pt x="1176" y="0"/>
                  </a:moveTo>
                  <a:cubicBezTo>
                    <a:pt x="673" y="0"/>
                    <a:pt x="214" y="131"/>
                    <a:pt x="91" y="437"/>
                  </a:cubicBezTo>
                  <a:cubicBezTo>
                    <a:pt x="1" y="662"/>
                    <a:pt x="77" y="928"/>
                    <a:pt x="233" y="1114"/>
                  </a:cubicBezTo>
                  <a:cubicBezTo>
                    <a:pt x="388" y="1298"/>
                    <a:pt x="613" y="1413"/>
                    <a:pt x="842" y="1491"/>
                  </a:cubicBezTo>
                  <a:cubicBezTo>
                    <a:pt x="1138" y="1594"/>
                    <a:pt x="1670" y="1773"/>
                    <a:pt x="2108" y="1773"/>
                  </a:cubicBezTo>
                  <a:cubicBezTo>
                    <a:pt x="2488" y="1773"/>
                    <a:pt x="2797" y="1638"/>
                    <a:pt x="2816" y="1198"/>
                  </a:cubicBezTo>
                  <a:cubicBezTo>
                    <a:pt x="2826" y="976"/>
                    <a:pt x="2834" y="742"/>
                    <a:pt x="2728" y="549"/>
                  </a:cubicBezTo>
                  <a:cubicBezTo>
                    <a:pt x="2544" y="215"/>
                    <a:pt x="1823" y="0"/>
                    <a:pt x="117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2" name="Google Shape;382;p38"/>
            <p:cNvSpPr/>
            <p:nvPr/>
          </p:nvSpPr>
          <p:spPr>
            <a:xfrm>
              <a:off x="2840650" y="4289300"/>
              <a:ext cx="59550" cy="29250"/>
            </a:xfrm>
            <a:custGeom>
              <a:avLst/>
              <a:gdLst/>
              <a:ahLst/>
              <a:cxnLst/>
              <a:rect l="l" t="t" r="r" b="b"/>
              <a:pathLst>
                <a:path w="2382" h="1170" extrusionOk="0">
                  <a:moveTo>
                    <a:pt x="616" y="0"/>
                  </a:moveTo>
                  <a:cubicBezTo>
                    <a:pt x="507" y="0"/>
                    <a:pt x="397" y="12"/>
                    <a:pt x="304" y="66"/>
                  </a:cubicBezTo>
                  <a:cubicBezTo>
                    <a:pt x="14" y="236"/>
                    <a:pt x="1" y="757"/>
                    <a:pt x="266" y="956"/>
                  </a:cubicBezTo>
                  <a:cubicBezTo>
                    <a:pt x="386" y="1046"/>
                    <a:pt x="539" y="1079"/>
                    <a:pt x="687" y="1103"/>
                  </a:cubicBezTo>
                  <a:cubicBezTo>
                    <a:pt x="962" y="1147"/>
                    <a:pt x="1240" y="1170"/>
                    <a:pt x="1518" y="1170"/>
                  </a:cubicBezTo>
                  <a:cubicBezTo>
                    <a:pt x="1688" y="1170"/>
                    <a:pt x="1859" y="1161"/>
                    <a:pt x="2029" y="1144"/>
                  </a:cubicBezTo>
                  <a:cubicBezTo>
                    <a:pt x="2122" y="1136"/>
                    <a:pt x="2222" y="1121"/>
                    <a:pt x="2290" y="1059"/>
                  </a:cubicBezTo>
                  <a:cubicBezTo>
                    <a:pt x="2359" y="994"/>
                    <a:pt x="2382" y="890"/>
                    <a:pt x="2376" y="795"/>
                  </a:cubicBezTo>
                  <a:cubicBezTo>
                    <a:pt x="2357" y="545"/>
                    <a:pt x="2167" y="331"/>
                    <a:pt x="1941" y="219"/>
                  </a:cubicBezTo>
                  <a:cubicBezTo>
                    <a:pt x="1591" y="46"/>
                    <a:pt x="1081" y="12"/>
                    <a:pt x="692" y="2"/>
                  </a:cubicBezTo>
                  <a:cubicBezTo>
                    <a:pt x="667" y="1"/>
                    <a:pt x="641" y="0"/>
                    <a:pt x="61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3" name="Google Shape;383;p38"/>
            <p:cNvSpPr/>
            <p:nvPr/>
          </p:nvSpPr>
          <p:spPr>
            <a:xfrm>
              <a:off x="2902675" y="4333750"/>
              <a:ext cx="59275" cy="35575"/>
            </a:xfrm>
            <a:custGeom>
              <a:avLst/>
              <a:gdLst/>
              <a:ahLst/>
              <a:cxnLst/>
              <a:rect l="l" t="t" r="r" b="b"/>
              <a:pathLst>
                <a:path w="2371" h="1423" extrusionOk="0">
                  <a:moveTo>
                    <a:pt x="655" y="0"/>
                  </a:moveTo>
                  <a:cubicBezTo>
                    <a:pt x="589" y="0"/>
                    <a:pt x="533" y="7"/>
                    <a:pt x="493" y="23"/>
                  </a:cubicBezTo>
                  <a:cubicBezTo>
                    <a:pt x="232" y="124"/>
                    <a:pt x="57" y="386"/>
                    <a:pt x="9" y="660"/>
                  </a:cubicBezTo>
                  <a:cubicBezTo>
                    <a:pt x="1" y="700"/>
                    <a:pt x="1" y="742"/>
                    <a:pt x="9" y="782"/>
                  </a:cubicBezTo>
                  <a:cubicBezTo>
                    <a:pt x="24" y="823"/>
                    <a:pt x="47" y="861"/>
                    <a:pt x="77" y="892"/>
                  </a:cubicBezTo>
                  <a:cubicBezTo>
                    <a:pt x="405" y="1275"/>
                    <a:pt x="814" y="1422"/>
                    <a:pt x="1267" y="1422"/>
                  </a:cubicBezTo>
                  <a:cubicBezTo>
                    <a:pt x="1388" y="1422"/>
                    <a:pt x="1512" y="1412"/>
                    <a:pt x="1638" y="1392"/>
                  </a:cubicBezTo>
                  <a:cubicBezTo>
                    <a:pt x="1810" y="1365"/>
                    <a:pt x="1991" y="1327"/>
                    <a:pt x="2113" y="1204"/>
                  </a:cubicBezTo>
                  <a:cubicBezTo>
                    <a:pt x="2370" y="946"/>
                    <a:pt x="2189" y="466"/>
                    <a:pt x="1864" y="299"/>
                  </a:cubicBezTo>
                  <a:cubicBezTo>
                    <a:pt x="1654" y="190"/>
                    <a:pt x="1007" y="0"/>
                    <a:pt x="65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4" name="Google Shape;384;p38"/>
            <p:cNvSpPr/>
            <p:nvPr/>
          </p:nvSpPr>
          <p:spPr>
            <a:xfrm>
              <a:off x="2992875" y="4172525"/>
              <a:ext cx="59250" cy="35525"/>
            </a:xfrm>
            <a:custGeom>
              <a:avLst/>
              <a:gdLst/>
              <a:ahLst/>
              <a:cxnLst/>
              <a:rect l="l" t="t" r="r" b="b"/>
              <a:pathLst>
                <a:path w="2370" h="1421" extrusionOk="0">
                  <a:moveTo>
                    <a:pt x="656" y="0"/>
                  </a:moveTo>
                  <a:cubicBezTo>
                    <a:pt x="588" y="0"/>
                    <a:pt x="532" y="7"/>
                    <a:pt x="491" y="23"/>
                  </a:cubicBezTo>
                  <a:cubicBezTo>
                    <a:pt x="231" y="123"/>
                    <a:pt x="55" y="385"/>
                    <a:pt x="9" y="659"/>
                  </a:cubicBezTo>
                  <a:cubicBezTo>
                    <a:pt x="0" y="699"/>
                    <a:pt x="0" y="742"/>
                    <a:pt x="9" y="782"/>
                  </a:cubicBezTo>
                  <a:cubicBezTo>
                    <a:pt x="23" y="824"/>
                    <a:pt x="46" y="861"/>
                    <a:pt x="76" y="892"/>
                  </a:cubicBezTo>
                  <a:cubicBezTo>
                    <a:pt x="405" y="1274"/>
                    <a:pt x="814" y="1421"/>
                    <a:pt x="1267" y="1421"/>
                  </a:cubicBezTo>
                  <a:cubicBezTo>
                    <a:pt x="1387" y="1421"/>
                    <a:pt x="1511" y="1410"/>
                    <a:pt x="1638" y="1391"/>
                  </a:cubicBezTo>
                  <a:cubicBezTo>
                    <a:pt x="1809" y="1365"/>
                    <a:pt x="1991" y="1327"/>
                    <a:pt x="2112" y="1204"/>
                  </a:cubicBezTo>
                  <a:cubicBezTo>
                    <a:pt x="2370" y="945"/>
                    <a:pt x="2188" y="465"/>
                    <a:pt x="1864" y="299"/>
                  </a:cubicBezTo>
                  <a:cubicBezTo>
                    <a:pt x="1654" y="191"/>
                    <a:pt x="1008" y="0"/>
                    <a:pt x="65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5" name="Google Shape;385;p38"/>
            <p:cNvSpPr/>
            <p:nvPr/>
          </p:nvSpPr>
          <p:spPr>
            <a:xfrm>
              <a:off x="3004825" y="4332400"/>
              <a:ext cx="78875" cy="35675"/>
            </a:xfrm>
            <a:custGeom>
              <a:avLst/>
              <a:gdLst/>
              <a:ahLst/>
              <a:cxnLst/>
              <a:rect l="l" t="t" r="r" b="b"/>
              <a:pathLst>
                <a:path w="3155" h="1427" extrusionOk="0">
                  <a:moveTo>
                    <a:pt x="1869" y="1"/>
                  </a:moveTo>
                  <a:cubicBezTo>
                    <a:pt x="1855" y="1"/>
                    <a:pt x="1842" y="1"/>
                    <a:pt x="1829" y="2"/>
                  </a:cubicBezTo>
                  <a:cubicBezTo>
                    <a:pt x="1390" y="35"/>
                    <a:pt x="84" y="35"/>
                    <a:pt x="44" y="621"/>
                  </a:cubicBezTo>
                  <a:cubicBezTo>
                    <a:pt x="1" y="1268"/>
                    <a:pt x="797" y="1426"/>
                    <a:pt x="1473" y="1426"/>
                  </a:cubicBezTo>
                  <a:cubicBezTo>
                    <a:pt x="1797" y="1426"/>
                    <a:pt x="2093" y="1390"/>
                    <a:pt x="2258" y="1354"/>
                  </a:cubicBezTo>
                  <a:cubicBezTo>
                    <a:pt x="2357" y="1332"/>
                    <a:pt x="2457" y="1306"/>
                    <a:pt x="2537" y="1248"/>
                  </a:cubicBezTo>
                  <a:cubicBezTo>
                    <a:pt x="3155" y="797"/>
                    <a:pt x="2409" y="1"/>
                    <a:pt x="186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6" name="Google Shape;386;p38"/>
            <p:cNvSpPr/>
            <p:nvPr/>
          </p:nvSpPr>
          <p:spPr>
            <a:xfrm>
              <a:off x="2907825" y="4160200"/>
              <a:ext cx="78875" cy="35700"/>
            </a:xfrm>
            <a:custGeom>
              <a:avLst/>
              <a:gdLst/>
              <a:ahLst/>
              <a:cxnLst/>
              <a:rect l="l" t="t" r="r" b="b"/>
              <a:pathLst>
                <a:path w="3155" h="1428" extrusionOk="0">
                  <a:moveTo>
                    <a:pt x="1870" y="1"/>
                  </a:moveTo>
                  <a:cubicBezTo>
                    <a:pt x="1856" y="1"/>
                    <a:pt x="1843" y="1"/>
                    <a:pt x="1830" y="2"/>
                  </a:cubicBezTo>
                  <a:cubicBezTo>
                    <a:pt x="1391" y="35"/>
                    <a:pt x="84" y="35"/>
                    <a:pt x="45" y="620"/>
                  </a:cubicBezTo>
                  <a:cubicBezTo>
                    <a:pt x="1" y="1269"/>
                    <a:pt x="798" y="1428"/>
                    <a:pt x="1475" y="1428"/>
                  </a:cubicBezTo>
                  <a:cubicBezTo>
                    <a:pt x="1798" y="1428"/>
                    <a:pt x="2094" y="1392"/>
                    <a:pt x="2259" y="1355"/>
                  </a:cubicBezTo>
                  <a:cubicBezTo>
                    <a:pt x="2356" y="1332"/>
                    <a:pt x="2456" y="1307"/>
                    <a:pt x="2537" y="1248"/>
                  </a:cubicBezTo>
                  <a:cubicBezTo>
                    <a:pt x="3154" y="797"/>
                    <a:pt x="2408" y="1"/>
                    <a:pt x="187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7" name="Google Shape;387;p38"/>
            <p:cNvSpPr/>
            <p:nvPr/>
          </p:nvSpPr>
          <p:spPr>
            <a:xfrm>
              <a:off x="3062800" y="4282875"/>
              <a:ext cx="74825" cy="36950"/>
            </a:xfrm>
            <a:custGeom>
              <a:avLst/>
              <a:gdLst/>
              <a:ahLst/>
              <a:cxnLst/>
              <a:rect l="l" t="t" r="r" b="b"/>
              <a:pathLst>
                <a:path w="2993" h="1478" extrusionOk="0">
                  <a:moveTo>
                    <a:pt x="833" y="1"/>
                  </a:moveTo>
                  <a:cubicBezTo>
                    <a:pt x="731" y="1"/>
                    <a:pt x="648" y="9"/>
                    <a:pt x="592" y="26"/>
                  </a:cubicBezTo>
                  <a:cubicBezTo>
                    <a:pt x="282" y="119"/>
                    <a:pt x="0" y="386"/>
                    <a:pt x="0" y="708"/>
                  </a:cubicBezTo>
                  <a:cubicBezTo>
                    <a:pt x="0" y="935"/>
                    <a:pt x="140" y="1148"/>
                    <a:pt x="331" y="1275"/>
                  </a:cubicBezTo>
                  <a:cubicBezTo>
                    <a:pt x="519" y="1404"/>
                    <a:pt x="751" y="1457"/>
                    <a:pt x="978" y="1473"/>
                  </a:cubicBezTo>
                  <a:cubicBezTo>
                    <a:pt x="1030" y="1476"/>
                    <a:pt x="1082" y="1478"/>
                    <a:pt x="1134" y="1478"/>
                  </a:cubicBezTo>
                  <a:cubicBezTo>
                    <a:pt x="1489" y="1478"/>
                    <a:pt x="1840" y="1397"/>
                    <a:pt x="2161" y="1240"/>
                  </a:cubicBezTo>
                  <a:cubicBezTo>
                    <a:pt x="2254" y="1194"/>
                    <a:pt x="2345" y="1140"/>
                    <a:pt x="2413" y="1061"/>
                  </a:cubicBezTo>
                  <a:cubicBezTo>
                    <a:pt x="2992" y="367"/>
                    <a:pt x="1509" y="1"/>
                    <a:pt x="83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8" name="Google Shape;388;p38"/>
            <p:cNvSpPr/>
            <p:nvPr/>
          </p:nvSpPr>
          <p:spPr>
            <a:xfrm>
              <a:off x="2955925" y="4386250"/>
              <a:ext cx="67225" cy="31150"/>
            </a:xfrm>
            <a:custGeom>
              <a:avLst/>
              <a:gdLst/>
              <a:ahLst/>
              <a:cxnLst/>
              <a:rect l="l" t="t" r="r" b="b"/>
              <a:pathLst>
                <a:path w="2689" h="1246" extrusionOk="0">
                  <a:moveTo>
                    <a:pt x="1729" y="0"/>
                  </a:moveTo>
                  <a:cubicBezTo>
                    <a:pt x="1146" y="0"/>
                    <a:pt x="0" y="112"/>
                    <a:pt x="488" y="797"/>
                  </a:cubicBezTo>
                  <a:cubicBezTo>
                    <a:pt x="603" y="958"/>
                    <a:pt x="792" y="1054"/>
                    <a:pt x="979" y="1118"/>
                  </a:cubicBezTo>
                  <a:cubicBezTo>
                    <a:pt x="1226" y="1203"/>
                    <a:pt x="1485" y="1246"/>
                    <a:pt x="1744" y="1246"/>
                  </a:cubicBezTo>
                  <a:cubicBezTo>
                    <a:pt x="1792" y="1246"/>
                    <a:pt x="1840" y="1244"/>
                    <a:pt x="1887" y="1241"/>
                  </a:cubicBezTo>
                  <a:cubicBezTo>
                    <a:pt x="2238" y="1220"/>
                    <a:pt x="2652" y="1038"/>
                    <a:pt x="2671" y="687"/>
                  </a:cubicBezTo>
                  <a:cubicBezTo>
                    <a:pt x="2688" y="402"/>
                    <a:pt x="2424" y="278"/>
                    <a:pt x="2252" y="105"/>
                  </a:cubicBezTo>
                  <a:cubicBezTo>
                    <a:pt x="2179" y="32"/>
                    <a:pt x="2068" y="15"/>
                    <a:pt x="1963" y="7"/>
                  </a:cubicBezTo>
                  <a:cubicBezTo>
                    <a:pt x="1908" y="3"/>
                    <a:pt x="1826" y="0"/>
                    <a:pt x="172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9" name="Google Shape;389;p38"/>
            <p:cNvSpPr/>
            <p:nvPr/>
          </p:nvSpPr>
          <p:spPr>
            <a:xfrm>
              <a:off x="2850650" y="4086975"/>
              <a:ext cx="67250" cy="31150"/>
            </a:xfrm>
            <a:custGeom>
              <a:avLst/>
              <a:gdLst/>
              <a:ahLst/>
              <a:cxnLst/>
              <a:rect l="l" t="t" r="r" b="b"/>
              <a:pathLst>
                <a:path w="2690" h="1246" extrusionOk="0">
                  <a:moveTo>
                    <a:pt x="1736" y="1"/>
                  </a:moveTo>
                  <a:cubicBezTo>
                    <a:pt x="1155" y="1"/>
                    <a:pt x="0" y="110"/>
                    <a:pt x="490" y="797"/>
                  </a:cubicBezTo>
                  <a:cubicBezTo>
                    <a:pt x="605" y="960"/>
                    <a:pt x="794" y="1054"/>
                    <a:pt x="981" y="1118"/>
                  </a:cubicBezTo>
                  <a:cubicBezTo>
                    <a:pt x="1227" y="1203"/>
                    <a:pt x="1486" y="1246"/>
                    <a:pt x="1747" y="1246"/>
                  </a:cubicBezTo>
                  <a:cubicBezTo>
                    <a:pt x="1794" y="1246"/>
                    <a:pt x="1842" y="1244"/>
                    <a:pt x="1890" y="1241"/>
                  </a:cubicBezTo>
                  <a:cubicBezTo>
                    <a:pt x="2239" y="1220"/>
                    <a:pt x="2654" y="1038"/>
                    <a:pt x="2674" y="687"/>
                  </a:cubicBezTo>
                  <a:cubicBezTo>
                    <a:pt x="2690" y="402"/>
                    <a:pt x="2425" y="278"/>
                    <a:pt x="2253" y="105"/>
                  </a:cubicBezTo>
                  <a:cubicBezTo>
                    <a:pt x="2181" y="32"/>
                    <a:pt x="2069" y="16"/>
                    <a:pt x="1966" y="7"/>
                  </a:cubicBezTo>
                  <a:cubicBezTo>
                    <a:pt x="1911" y="3"/>
                    <a:pt x="1831" y="1"/>
                    <a:pt x="173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0" name="Google Shape;390;p38"/>
            <p:cNvSpPr/>
            <p:nvPr/>
          </p:nvSpPr>
          <p:spPr>
            <a:xfrm>
              <a:off x="2932650" y="4115675"/>
              <a:ext cx="67250" cy="31150"/>
            </a:xfrm>
            <a:custGeom>
              <a:avLst/>
              <a:gdLst/>
              <a:ahLst/>
              <a:cxnLst/>
              <a:rect l="l" t="t" r="r" b="b"/>
              <a:pathLst>
                <a:path w="2690" h="1246" extrusionOk="0">
                  <a:moveTo>
                    <a:pt x="1736" y="1"/>
                  </a:moveTo>
                  <a:cubicBezTo>
                    <a:pt x="1154" y="1"/>
                    <a:pt x="0" y="110"/>
                    <a:pt x="489" y="797"/>
                  </a:cubicBezTo>
                  <a:cubicBezTo>
                    <a:pt x="605" y="960"/>
                    <a:pt x="794" y="1054"/>
                    <a:pt x="981" y="1119"/>
                  </a:cubicBezTo>
                  <a:cubicBezTo>
                    <a:pt x="1227" y="1203"/>
                    <a:pt x="1486" y="1246"/>
                    <a:pt x="1746" y="1246"/>
                  </a:cubicBezTo>
                  <a:cubicBezTo>
                    <a:pt x="1794" y="1246"/>
                    <a:pt x="1841" y="1244"/>
                    <a:pt x="1889" y="1242"/>
                  </a:cubicBezTo>
                  <a:cubicBezTo>
                    <a:pt x="2239" y="1220"/>
                    <a:pt x="2654" y="1038"/>
                    <a:pt x="2674" y="688"/>
                  </a:cubicBezTo>
                  <a:cubicBezTo>
                    <a:pt x="2690" y="404"/>
                    <a:pt x="2425" y="278"/>
                    <a:pt x="2254" y="105"/>
                  </a:cubicBezTo>
                  <a:cubicBezTo>
                    <a:pt x="2181" y="32"/>
                    <a:pt x="2069" y="16"/>
                    <a:pt x="1966" y="8"/>
                  </a:cubicBezTo>
                  <a:cubicBezTo>
                    <a:pt x="1911" y="4"/>
                    <a:pt x="1831" y="1"/>
                    <a:pt x="173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1" name="Google Shape;391;p38"/>
            <p:cNvSpPr/>
            <p:nvPr/>
          </p:nvSpPr>
          <p:spPr>
            <a:xfrm>
              <a:off x="3018725" y="4134800"/>
              <a:ext cx="67250" cy="31150"/>
            </a:xfrm>
            <a:custGeom>
              <a:avLst/>
              <a:gdLst/>
              <a:ahLst/>
              <a:cxnLst/>
              <a:rect l="l" t="t" r="r" b="b"/>
              <a:pathLst>
                <a:path w="2690" h="1246" extrusionOk="0">
                  <a:moveTo>
                    <a:pt x="1736" y="1"/>
                  </a:moveTo>
                  <a:cubicBezTo>
                    <a:pt x="1154" y="1"/>
                    <a:pt x="0" y="110"/>
                    <a:pt x="489" y="797"/>
                  </a:cubicBezTo>
                  <a:cubicBezTo>
                    <a:pt x="605" y="960"/>
                    <a:pt x="794" y="1054"/>
                    <a:pt x="981" y="1119"/>
                  </a:cubicBezTo>
                  <a:cubicBezTo>
                    <a:pt x="1228" y="1203"/>
                    <a:pt x="1486" y="1246"/>
                    <a:pt x="1746" y="1246"/>
                  </a:cubicBezTo>
                  <a:cubicBezTo>
                    <a:pt x="1794" y="1246"/>
                    <a:pt x="1842" y="1244"/>
                    <a:pt x="1889" y="1242"/>
                  </a:cubicBezTo>
                  <a:cubicBezTo>
                    <a:pt x="2240" y="1220"/>
                    <a:pt x="2654" y="1038"/>
                    <a:pt x="2674" y="688"/>
                  </a:cubicBezTo>
                  <a:cubicBezTo>
                    <a:pt x="2690" y="404"/>
                    <a:pt x="2425" y="278"/>
                    <a:pt x="2254" y="105"/>
                  </a:cubicBezTo>
                  <a:cubicBezTo>
                    <a:pt x="2181" y="32"/>
                    <a:pt x="2069" y="16"/>
                    <a:pt x="1966" y="8"/>
                  </a:cubicBezTo>
                  <a:cubicBezTo>
                    <a:pt x="1912" y="4"/>
                    <a:pt x="1832" y="1"/>
                    <a:pt x="173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2" name="Google Shape;392;p38"/>
            <p:cNvSpPr/>
            <p:nvPr/>
          </p:nvSpPr>
          <p:spPr>
            <a:xfrm>
              <a:off x="2863425" y="4391850"/>
              <a:ext cx="73375" cy="29550"/>
            </a:xfrm>
            <a:custGeom>
              <a:avLst/>
              <a:gdLst/>
              <a:ahLst/>
              <a:cxnLst/>
              <a:rect l="l" t="t" r="r" b="b"/>
              <a:pathLst>
                <a:path w="2935" h="1182" extrusionOk="0">
                  <a:moveTo>
                    <a:pt x="990" y="0"/>
                  </a:moveTo>
                  <a:cubicBezTo>
                    <a:pt x="768" y="0"/>
                    <a:pt x="549" y="11"/>
                    <a:pt x="347" y="11"/>
                  </a:cubicBezTo>
                  <a:cubicBezTo>
                    <a:pt x="288" y="11"/>
                    <a:pt x="227" y="11"/>
                    <a:pt x="178" y="41"/>
                  </a:cubicBezTo>
                  <a:cubicBezTo>
                    <a:pt x="135" y="71"/>
                    <a:pt x="104" y="112"/>
                    <a:pt x="87" y="159"/>
                  </a:cubicBezTo>
                  <a:cubicBezTo>
                    <a:pt x="1" y="364"/>
                    <a:pt x="59" y="610"/>
                    <a:pt x="197" y="786"/>
                  </a:cubicBezTo>
                  <a:cubicBezTo>
                    <a:pt x="333" y="962"/>
                    <a:pt x="536" y="1072"/>
                    <a:pt x="744" y="1146"/>
                  </a:cubicBezTo>
                  <a:cubicBezTo>
                    <a:pt x="813" y="1170"/>
                    <a:pt x="897" y="1182"/>
                    <a:pt x="989" y="1182"/>
                  </a:cubicBezTo>
                  <a:cubicBezTo>
                    <a:pt x="1704" y="1182"/>
                    <a:pt x="2935" y="510"/>
                    <a:pt x="1901" y="125"/>
                  </a:cubicBezTo>
                  <a:cubicBezTo>
                    <a:pt x="1626" y="22"/>
                    <a:pt x="1306" y="0"/>
                    <a:pt x="99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3" name="Google Shape;393;p38"/>
            <p:cNvSpPr/>
            <p:nvPr/>
          </p:nvSpPr>
          <p:spPr>
            <a:xfrm>
              <a:off x="3048025" y="4392850"/>
              <a:ext cx="59700" cy="32950"/>
            </a:xfrm>
            <a:custGeom>
              <a:avLst/>
              <a:gdLst/>
              <a:ahLst/>
              <a:cxnLst/>
              <a:rect l="l" t="t" r="r" b="b"/>
              <a:pathLst>
                <a:path w="2388" h="1318" extrusionOk="0">
                  <a:moveTo>
                    <a:pt x="1010" y="1"/>
                  </a:moveTo>
                  <a:cubicBezTo>
                    <a:pt x="655" y="1"/>
                    <a:pt x="308" y="143"/>
                    <a:pt x="98" y="476"/>
                  </a:cubicBezTo>
                  <a:cubicBezTo>
                    <a:pt x="74" y="513"/>
                    <a:pt x="54" y="554"/>
                    <a:pt x="41" y="596"/>
                  </a:cubicBezTo>
                  <a:cubicBezTo>
                    <a:pt x="1" y="743"/>
                    <a:pt x="79" y="893"/>
                    <a:pt x="157" y="1025"/>
                  </a:cubicBezTo>
                  <a:cubicBezTo>
                    <a:pt x="217" y="1129"/>
                    <a:pt x="284" y="1239"/>
                    <a:pt x="394" y="1286"/>
                  </a:cubicBezTo>
                  <a:cubicBezTo>
                    <a:pt x="451" y="1312"/>
                    <a:pt x="513" y="1318"/>
                    <a:pt x="576" y="1318"/>
                  </a:cubicBezTo>
                  <a:cubicBezTo>
                    <a:pt x="597" y="1318"/>
                    <a:pt x="618" y="1317"/>
                    <a:pt x="639" y="1316"/>
                  </a:cubicBezTo>
                  <a:cubicBezTo>
                    <a:pt x="1009" y="1306"/>
                    <a:pt x="1740" y="1312"/>
                    <a:pt x="2086" y="1129"/>
                  </a:cubicBezTo>
                  <a:cubicBezTo>
                    <a:pt x="2339" y="996"/>
                    <a:pt x="2387" y="764"/>
                    <a:pt x="1940" y="354"/>
                  </a:cubicBezTo>
                  <a:cubicBezTo>
                    <a:pt x="1699" y="132"/>
                    <a:pt x="1351" y="1"/>
                    <a:pt x="101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4" name="Google Shape;394;p38"/>
            <p:cNvSpPr/>
            <p:nvPr/>
          </p:nvSpPr>
          <p:spPr>
            <a:xfrm>
              <a:off x="2915900" y="4444325"/>
              <a:ext cx="49275" cy="26475"/>
            </a:xfrm>
            <a:custGeom>
              <a:avLst/>
              <a:gdLst/>
              <a:ahLst/>
              <a:cxnLst/>
              <a:rect l="l" t="t" r="r" b="b"/>
              <a:pathLst>
                <a:path w="1971" h="1059" extrusionOk="0">
                  <a:moveTo>
                    <a:pt x="1407" y="1"/>
                  </a:moveTo>
                  <a:cubicBezTo>
                    <a:pt x="1181" y="1"/>
                    <a:pt x="932" y="55"/>
                    <a:pt x="763" y="65"/>
                  </a:cubicBezTo>
                  <a:cubicBezTo>
                    <a:pt x="539" y="80"/>
                    <a:pt x="280" y="111"/>
                    <a:pt x="157" y="300"/>
                  </a:cubicBezTo>
                  <a:cubicBezTo>
                    <a:pt x="1" y="537"/>
                    <a:pt x="190" y="877"/>
                    <a:pt x="454" y="983"/>
                  </a:cubicBezTo>
                  <a:cubicBezTo>
                    <a:pt x="572" y="1030"/>
                    <a:pt x="748" y="1058"/>
                    <a:pt x="938" y="1058"/>
                  </a:cubicBezTo>
                  <a:cubicBezTo>
                    <a:pt x="1410" y="1058"/>
                    <a:pt x="1970" y="887"/>
                    <a:pt x="1940" y="417"/>
                  </a:cubicBezTo>
                  <a:cubicBezTo>
                    <a:pt x="1918" y="81"/>
                    <a:pt x="1680" y="1"/>
                    <a:pt x="140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5" name="Google Shape;395;p38"/>
            <p:cNvSpPr/>
            <p:nvPr/>
          </p:nvSpPr>
          <p:spPr>
            <a:xfrm>
              <a:off x="2848950" y="4190175"/>
              <a:ext cx="49275" cy="26450"/>
            </a:xfrm>
            <a:custGeom>
              <a:avLst/>
              <a:gdLst/>
              <a:ahLst/>
              <a:cxnLst/>
              <a:rect l="l" t="t" r="r" b="b"/>
              <a:pathLst>
                <a:path w="1971" h="1058" extrusionOk="0">
                  <a:moveTo>
                    <a:pt x="1406" y="0"/>
                  </a:moveTo>
                  <a:cubicBezTo>
                    <a:pt x="1181" y="0"/>
                    <a:pt x="932" y="55"/>
                    <a:pt x="763" y="65"/>
                  </a:cubicBezTo>
                  <a:cubicBezTo>
                    <a:pt x="538" y="79"/>
                    <a:pt x="280" y="110"/>
                    <a:pt x="157" y="299"/>
                  </a:cubicBezTo>
                  <a:cubicBezTo>
                    <a:pt x="1" y="537"/>
                    <a:pt x="189" y="877"/>
                    <a:pt x="454" y="983"/>
                  </a:cubicBezTo>
                  <a:cubicBezTo>
                    <a:pt x="571" y="1030"/>
                    <a:pt x="747" y="1058"/>
                    <a:pt x="938" y="1058"/>
                  </a:cubicBezTo>
                  <a:cubicBezTo>
                    <a:pt x="1410" y="1058"/>
                    <a:pt x="1970" y="886"/>
                    <a:pt x="1940" y="416"/>
                  </a:cubicBezTo>
                  <a:cubicBezTo>
                    <a:pt x="1917" y="80"/>
                    <a:pt x="1679" y="0"/>
                    <a:pt x="140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6" name="Google Shape;396;p38"/>
            <p:cNvSpPr/>
            <p:nvPr/>
          </p:nvSpPr>
          <p:spPr>
            <a:xfrm>
              <a:off x="3005850" y="4438850"/>
              <a:ext cx="61800" cy="21875"/>
            </a:xfrm>
            <a:custGeom>
              <a:avLst/>
              <a:gdLst/>
              <a:ahLst/>
              <a:cxnLst/>
              <a:rect l="l" t="t" r="r" b="b"/>
              <a:pathLst>
                <a:path w="2472" h="875" extrusionOk="0">
                  <a:moveTo>
                    <a:pt x="1330" y="1"/>
                  </a:moveTo>
                  <a:cubicBezTo>
                    <a:pt x="1305" y="1"/>
                    <a:pt x="1281" y="2"/>
                    <a:pt x="1257" y="4"/>
                  </a:cubicBezTo>
                  <a:cubicBezTo>
                    <a:pt x="1001" y="28"/>
                    <a:pt x="460" y="23"/>
                    <a:pt x="234" y="147"/>
                  </a:cubicBezTo>
                  <a:cubicBezTo>
                    <a:pt x="89" y="228"/>
                    <a:pt x="1" y="426"/>
                    <a:pt x="89" y="566"/>
                  </a:cubicBezTo>
                  <a:cubicBezTo>
                    <a:pt x="307" y="823"/>
                    <a:pt x="664" y="875"/>
                    <a:pt x="1010" y="875"/>
                  </a:cubicBezTo>
                  <a:cubicBezTo>
                    <a:pt x="1085" y="875"/>
                    <a:pt x="1158" y="872"/>
                    <a:pt x="1230" y="869"/>
                  </a:cubicBezTo>
                  <a:cubicBezTo>
                    <a:pt x="1405" y="863"/>
                    <a:pt x="1583" y="855"/>
                    <a:pt x="1741" y="780"/>
                  </a:cubicBezTo>
                  <a:cubicBezTo>
                    <a:pt x="2472" y="436"/>
                    <a:pt x="1820" y="1"/>
                    <a:pt x="133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7" name="Google Shape;397;p38"/>
            <p:cNvSpPr/>
            <p:nvPr/>
          </p:nvSpPr>
          <p:spPr>
            <a:xfrm>
              <a:off x="2821350" y="4134150"/>
              <a:ext cx="61825" cy="21875"/>
            </a:xfrm>
            <a:custGeom>
              <a:avLst/>
              <a:gdLst/>
              <a:ahLst/>
              <a:cxnLst/>
              <a:rect l="l" t="t" r="r" b="b"/>
              <a:pathLst>
                <a:path w="2473" h="875" extrusionOk="0">
                  <a:moveTo>
                    <a:pt x="1330" y="0"/>
                  </a:moveTo>
                  <a:cubicBezTo>
                    <a:pt x="1306" y="0"/>
                    <a:pt x="1281" y="1"/>
                    <a:pt x="1258" y="4"/>
                  </a:cubicBezTo>
                  <a:cubicBezTo>
                    <a:pt x="1003" y="28"/>
                    <a:pt x="460" y="22"/>
                    <a:pt x="235" y="146"/>
                  </a:cubicBezTo>
                  <a:cubicBezTo>
                    <a:pt x="91" y="228"/>
                    <a:pt x="1" y="427"/>
                    <a:pt x="91" y="565"/>
                  </a:cubicBezTo>
                  <a:cubicBezTo>
                    <a:pt x="308" y="822"/>
                    <a:pt x="665" y="874"/>
                    <a:pt x="1012" y="874"/>
                  </a:cubicBezTo>
                  <a:cubicBezTo>
                    <a:pt x="1086" y="874"/>
                    <a:pt x="1160" y="872"/>
                    <a:pt x="1232" y="869"/>
                  </a:cubicBezTo>
                  <a:cubicBezTo>
                    <a:pt x="1405" y="861"/>
                    <a:pt x="1584" y="853"/>
                    <a:pt x="1742" y="780"/>
                  </a:cubicBezTo>
                  <a:cubicBezTo>
                    <a:pt x="2472" y="435"/>
                    <a:pt x="1821" y="0"/>
                    <a:pt x="133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8" name="Google Shape;398;p38"/>
            <p:cNvSpPr/>
            <p:nvPr/>
          </p:nvSpPr>
          <p:spPr>
            <a:xfrm>
              <a:off x="3076925" y="4198375"/>
              <a:ext cx="61750" cy="21875"/>
            </a:xfrm>
            <a:custGeom>
              <a:avLst/>
              <a:gdLst/>
              <a:ahLst/>
              <a:cxnLst/>
              <a:rect l="l" t="t" r="r" b="b"/>
              <a:pathLst>
                <a:path w="2470" h="875" extrusionOk="0">
                  <a:moveTo>
                    <a:pt x="1330" y="0"/>
                  </a:moveTo>
                  <a:cubicBezTo>
                    <a:pt x="1305" y="0"/>
                    <a:pt x="1280" y="2"/>
                    <a:pt x="1256" y="4"/>
                  </a:cubicBezTo>
                  <a:cubicBezTo>
                    <a:pt x="1001" y="28"/>
                    <a:pt x="458" y="21"/>
                    <a:pt x="233" y="147"/>
                  </a:cubicBezTo>
                  <a:cubicBezTo>
                    <a:pt x="89" y="229"/>
                    <a:pt x="0" y="426"/>
                    <a:pt x="89" y="566"/>
                  </a:cubicBezTo>
                  <a:cubicBezTo>
                    <a:pt x="306" y="824"/>
                    <a:pt x="666" y="874"/>
                    <a:pt x="1015" y="874"/>
                  </a:cubicBezTo>
                  <a:cubicBezTo>
                    <a:pt x="1087" y="874"/>
                    <a:pt x="1160" y="872"/>
                    <a:pt x="1230" y="869"/>
                  </a:cubicBezTo>
                  <a:cubicBezTo>
                    <a:pt x="1403" y="862"/>
                    <a:pt x="1583" y="853"/>
                    <a:pt x="1740" y="779"/>
                  </a:cubicBezTo>
                  <a:cubicBezTo>
                    <a:pt x="2469" y="435"/>
                    <a:pt x="1821" y="0"/>
                    <a:pt x="133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9" name="Google Shape;399;p38"/>
            <p:cNvSpPr/>
            <p:nvPr/>
          </p:nvSpPr>
          <p:spPr>
            <a:xfrm>
              <a:off x="3004500" y="4078125"/>
              <a:ext cx="61775" cy="21875"/>
            </a:xfrm>
            <a:custGeom>
              <a:avLst/>
              <a:gdLst/>
              <a:ahLst/>
              <a:cxnLst/>
              <a:rect l="l" t="t" r="r" b="b"/>
              <a:pathLst>
                <a:path w="2471" h="875" extrusionOk="0">
                  <a:moveTo>
                    <a:pt x="1328" y="0"/>
                  </a:moveTo>
                  <a:cubicBezTo>
                    <a:pt x="1304" y="0"/>
                    <a:pt x="1279" y="2"/>
                    <a:pt x="1256" y="4"/>
                  </a:cubicBezTo>
                  <a:cubicBezTo>
                    <a:pt x="1001" y="28"/>
                    <a:pt x="458" y="22"/>
                    <a:pt x="233" y="145"/>
                  </a:cubicBezTo>
                  <a:cubicBezTo>
                    <a:pt x="89" y="227"/>
                    <a:pt x="0" y="426"/>
                    <a:pt x="89" y="564"/>
                  </a:cubicBezTo>
                  <a:cubicBezTo>
                    <a:pt x="307" y="824"/>
                    <a:pt x="666" y="874"/>
                    <a:pt x="1015" y="874"/>
                  </a:cubicBezTo>
                  <a:cubicBezTo>
                    <a:pt x="1088" y="874"/>
                    <a:pt x="1160" y="872"/>
                    <a:pt x="1230" y="869"/>
                  </a:cubicBezTo>
                  <a:cubicBezTo>
                    <a:pt x="1404" y="862"/>
                    <a:pt x="1583" y="853"/>
                    <a:pt x="1740" y="779"/>
                  </a:cubicBezTo>
                  <a:cubicBezTo>
                    <a:pt x="2470" y="434"/>
                    <a:pt x="1819" y="0"/>
                    <a:pt x="132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00" name="Google Shape;400;p38"/>
          <p:cNvSpPr/>
          <p:nvPr/>
        </p:nvSpPr>
        <p:spPr>
          <a:xfrm>
            <a:off x="673750" y="4545000"/>
            <a:ext cx="72450" cy="71674"/>
          </a:xfrm>
          <a:custGeom>
            <a:avLst/>
            <a:gdLst/>
            <a:ahLst/>
            <a:cxnLst/>
            <a:rect l="l" t="t" r="r" b="b"/>
            <a:pathLst>
              <a:path w="1605" h="1588" extrusionOk="0">
                <a:moveTo>
                  <a:pt x="803" y="1"/>
                </a:moveTo>
                <a:cubicBezTo>
                  <a:pt x="593" y="4"/>
                  <a:pt x="392" y="87"/>
                  <a:pt x="241" y="234"/>
                </a:cubicBezTo>
                <a:cubicBezTo>
                  <a:pt x="104" y="371"/>
                  <a:pt x="1" y="597"/>
                  <a:pt x="9" y="794"/>
                </a:cubicBezTo>
                <a:cubicBezTo>
                  <a:pt x="28" y="1225"/>
                  <a:pt x="358" y="1588"/>
                  <a:pt x="803" y="1588"/>
                </a:cubicBezTo>
                <a:cubicBezTo>
                  <a:pt x="1013" y="1585"/>
                  <a:pt x="1213" y="1502"/>
                  <a:pt x="1365" y="1356"/>
                </a:cubicBezTo>
                <a:cubicBezTo>
                  <a:pt x="1502" y="1219"/>
                  <a:pt x="1605" y="993"/>
                  <a:pt x="1596" y="794"/>
                </a:cubicBezTo>
                <a:cubicBezTo>
                  <a:pt x="1578" y="365"/>
                  <a:pt x="1247" y="1"/>
                  <a:pt x="80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01" name="Google Shape;401;p38"/>
          <p:cNvGrpSpPr/>
          <p:nvPr/>
        </p:nvGrpSpPr>
        <p:grpSpPr>
          <a:xfrm rot="1042833">
            <a:off x="8643822" y="3309924"/>
            <a:ext cx="715455" cy="812085"/>
            <a:chOff x="2821350" y="4078125"/>
            <a:chExt cx="317325" cy="392675"/>
          </a:xfrm>
        </p:grpSpPr>
        <p:sp>
          <p:nvSpPr>
            <p:cNvPr id="402" name="Google Shape;402;p38"/>
            <p:cNvSpPr/>
            <p:nvPr/>
          </p:nvSpPr>
          <p:spPr>
            <a:xfrm>
              <a:off x="2879675" y="4220750"/>
              <a:ext cx="87200" cy="44500"/>
            </a:xfrm>
            <a:custGeom>
              <a:avLst/>
              <a:gdLst/>
              <a:ahLst/>
              <a:cxnLst/>
              <a:rect l="l" t="t" r="r" b="b"/>
              <a:pathLst>
                <a:path w="3488" h="1780" extrusionOk="0">
                  <a:moveTo>
                    <a:pt x="2130" y="1"/>
                  </a:moveTo>
                  <a:cubicBezTo>
                    <a:pt x="1758" y="1"/>
                    <a:pt x="1355" y="97"/>
                    <a:pt x="1035" y="210"/>
                  </a:cubicBezTo>
                  <a:cubicBezTo>
                    <a:pt x="902" y="254"/>
                    <a:pt x="774" y="310"/>
                    <a:pt x="649" y="373"/>
                  </a:cubicBezTo>
                  <a:cubicBezTo>
                    <a:pt x="529" y="435"/>
                    <a:pt x="412" y="505"/>
                    <a:pt x="325" y="606"/>
                  </a:cubicBezTo>
                  <a:cubicBezTo>
                    <a:pt x="0" y="986"/>
                    <a:pt x="243" y="1574"/>
                    <a:pt x="741" y="1614"/>
                  </a:cubicBezTo>
                  <a:cubicBezTo>
                    <a:pt x="1117" y="1645"/>
                    <a:pt x="1735" y="1779"/>
                    <a:pt x="2264" y="1779"/>
                  </a:cubicBezTo>
                  <a:cubicBezTo>
                    <a:pt x="2952" y="1779"/>
                    <a:pt x="3488" y="1552"/>
                    <a:pt x="3140" y="572"/>
                  </a:cubicBezTo>
                  <a:cubicBezTo>
                    <a:pt x="2989" y="144"/>
                    <a:pt x="2583" y="1"/>
                    <a:pt x="213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3" name="Google Shape;403;p38"/>
            <p:cNvSpPr/>
            <p:nvPr/>
          </p:nvSpPr>
          <p:spPr>
            <a:xfrm>
              <a:off x="2961775" y="4282500"/>
              <a:ext cx="68525" cy="43375"/>
            </a:xfrm>
            <a:custGeom>
              <a:avLst/>
              <a:gdLst/>
              <a:ahLst/>
              <a:cxnLst/>
              <a:rect l="l" t="t" r="r" b="b"/>
              <a:pathLst>
                <a:path w="2741" h="1735" extrusionOk="0">
                  <a:moveTo>
                    <a:pt x="536" y="0"/>
                  </a:moveTo>
                  <a:cubicBezTo>
                    <a:pt x="487" y="0"/>
                    <a:pt x="438" y="7"/>
                    <a:pt x="395" y="32"/>
                  </a:cubicBezTo>
                  <a:cubicBezTo>
                    <a:pt x="342" y="64"/>
                    <a:pt x="309" y="121"/>
                    <a:pt x="278" y="175"/>
                  </a:cubicBezTo>
                  <a:cubicBezTo>
                    <a:pt x="142" y="415"/>
                    <a:pt x="0" y="684"/>
                    <a:pt x="59" y="954"/>
                  </a:cubicBezTo>
                  <a:cubicBezTo>
                    <a:pt x="169" y="1473"/>
                    <a:pt x="784" y="1734"/>
                    <a:pt x="1391" y="1734"/>
                  </a:cubicBezTo>
                  <a:cubicBezTo>
                    <a:pt x="1921" y="1734"/>
                    <a:pt x="2444" y="1536"/>
                    <a:pt x="2621" y="1136"/>
                  </a:cubicBezTo>
                  <a:cubicBezTo>
                    <a:pt x="2626" y="1126"/>
                    <a:pt x="2630" y="1116"/>
                    <a:pt x="2634" y="1106"/>
                  </a:cubicBezTo>
                  <a:cubicBezTo>
                    <a:pt x="2740" y="826"/>
                    <a:pt x="2634" y="463"/>
                    <a:pt x="2364" y="335"/>
                  </a:cubicBezTo>
                  <a:cubicBezTo>
                    <a:pt x="1764" y="52"/>
                    <a:pt x="1270" y="45"/>
                    <a:pt x="607" y="4"/>
                  </a:cubicBezTo>
                  <a:cubicBezTo>
                    <a:pt x="584" y="2"/>
                    <a:pt x="560" y="0"/>
                    <a:pt x="53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4" name="Google Shape;404;p38"/>
            <p:cNvSpPr/>
            <p:nvPr/>
          </p:nvSpPr>
          <p:spPr>
            <a:xfrm>
              <a:off x="3001300" y="4226900"/>
              <a:ext cx="70850" cy="44350"/>
            </a:xfrm>
            <a:custGeom>
              <a:avLst/>
              <a:gdLst/>
              <a:ahLst/>
              <a:cxnLst/>
              <a:rect l="l" t="t" r="r" b="b"/>
              <a:pathLst>
                <a:path w="2834" h="1774" extrusionOk="0">
                  <a:moveTo>
                    <a:pt x="1176" y="0"/>
                  </a:moveTo>
                  <a:cubicBezTo>
                    <a:pt x="673" y="0"/>
                    <a:pt x="214" y="131"/>
                    <a:pt x="91" y="437"/>
                  </a:cubicBezTo>
                  <a:cubicBezTo>
                    <a:pt x="1" y="662"/>
                    <a:pt x="77" y="928"/>
                    <a:pt x="233" y="1114"/>
                  </a:cubicBezTo>
                  <a:cubicBezTo>
                    <a:pt x="388" y="1298"/>
                    <a:pt x="613" y="1413"/>
                    <a:pt x="842" y="1491"/>
                  </a:cubicBezTo>
                  <a:cubicBezTo>
                    <a:pt x="1138" y="1594"/>
                    <a:pt x="1670" y="1773"/>
                    <a:pt x="2108" y="1773"/>
                  </a:cubicBezTo>
                  <a:cubicBezTo>
                    <a:pt x="2488" y="1773"/>
                    <a:pt x="2797" y="1638"/>
                    <a:pt x="2816" y="1198"/>
                  </a:cubicBezTo>
                  <a:cubicBezTo>
                    <a:pt x="2826" y="976"/>
                    <a:pt x="2834" y="742"/>
                    <a:pt x="2728" y="549"/>
                  </a:cubicBezTo>
                  <a:cubicBezTo>
                    <a:pt x="2544" y="215"/>
                    <a:pt x="1823" y="0"/>
                    <a:pt x="117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5" name="Google Shape;405;p38"/>
            <p:cNvSpPr/>
            <p:nvPr/>
          </p:nvSpPr>
          <p:spPr>
            <a:xfrm>
              <a:off x="2840650" y="4289300"/>
              <a:ext cx="59550" cy="29250"/>
            </a:xfrm>
            <a:custGeom>
              <a:avLst/>
              <a:gdLst/>
              <a:ahLst/>
              <a:cxnLst/>
              <a:rect l="l" t="t" r="r" b="b"/>
              <a:pathLst>
                <a:path w="2382" h="1170" extrusionOk="0">
                  <a:moveTo>
                    <a:pt x="616" y="0"/>
                  </a:moveTo>
                  <a:cubicBezTo>
                    <a:pt x="507" y="0"/>
                    <a:pt x="397" y="12"/>
                    <a:pt x="304" y="66"/>
                  </a:cubicBezTo>
                  <a:cubicBezTo>
                    <a:pt x="14" y="236"/>
                    <a:pt x="1" y="757"/>
                    <a:pt x="266" y="956"/>
                  </a:cubicBezTo>
                  <a:cubicBezTo>
                    <a:pt x="386" y="1046"/>
                    <a:pt x="539" y="1079"/>
                    <a:pt x="687" y="1103"/>
                  </a:cubicBezTo>
                  <a:cubicBezTo>
                    <a:pt x="962" y="1147"/>
                    <a:pt x="1240" y="1170"/>
                    <a:pt x="1518" y="1170"/>
                  </a:cubicBezTo>
                  <a:cubicBezTo>
                    <a:pt x="1688" y="1170"/>
                    <a:pt x="1859" y="1161"/>
                    <a:pt x="2029" y="1144"/>
                  </a:cubicBezTo>
                  <a:cubicBezTo>
                    <a:pt x="2122" y="1136"/>
                    <a:pt x="2222" y="1121"/>
                    <a:pt x="2290" y="1059"/>
                  </a:cubicBezTo>
                  <a:cubicBezTo>
                    <a:pt x="2359" y="994"/>
                    <a:pt x="2382" y="890"/>
                    <a:pt x="2376" y="795"/>
                  </a:cubicBezTo>
                  <a:cubicBezTo>
                    <a:pt x="2357" y="545"/>
                    <a:pt x="2167" y="331"/>
                    <a:pt x="1941" y="219"/>
                  </a:cubicBezTo>
                  <a:cubicBezTo>
                    <a:pt x="1591" y="46"/>
                    <a:pt x="1081" y="12"/>
                    <a:pt x="692" y="2"/>
                  </a:cubicBezTo>
                  <a:cubicBezTo>
                    <a:pt x="667" y="1"/>
                    <a:pt x="641" y="0"/>
                    <a:pt x="61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6" name="Google Shape;406;p38"/>
            <p:cNvSpPr/>
            <p:nvPr/>
          </p:nvSpPr>
          <p:spPr>
            <a:xfrm>
              <a:off x="2902675" y="4333750"/>
              <a:ext cx="59275" cy="35575"/>
            </a:xfrm>
            <a:custGeom>
              <a:avLst/>
              <a:gdLst/>
              <a:ahLst/>
              <a:cxnLst/>
              <a:rect l="l" t="t" r="r" b="b"/>
              <a:pathLst>
                <a:path w="2371" h="1423" extrusionOk="0">
                  <a:moveTo>
                    <a:pt x="655" y="0"/>
                  </a:moveTo>
                  <a:cubicBezTo>
                    <a:pt x="589" y="0"/>
                    <a:pt x="533" y="7"/>
                    <a:pt x="493" y="23"/>
                  </a:cubicBezTo>
                  <a:cubicBezTo>
                    <a:pt x="232" y="124"/>
                    <a:pt x="57" y="386"/>
                    <a:pt x="9" y="660"/>
                  </a:cubicBezTo>
                  <a:cubicBezTo>
                    <a:pt x="1" y="700"/>
                    <a:pt x="1" y="742"/>
                    <a:pt x="9" y="782"/>
                  </a:cubicBezTo>
                  <a:cubicBezTo>
                    <a:pt x="24" y="823"/>
                    <a:pt x="47" y="861"/>
                    <a:pt x="77" y="892"/>
                  </a:cubicBezTo>
                  <a:cubicBezTo>
                    <a:pt x="405" y="1275"/>
                    <a:pt x="814" y="1422"/>
                    <a:pt x="1267" y="1422"/>
                  </a:cubicBezTo>
                  <a:cubicBezTo>
                    <a:pt x="1388" y="1422"/>
                    <a:pt x="1512" y="1412"/>
                    <a:pt x="1638" y="1392"/>
                  </a:cubicBezTo>
                  <a:cubicBezTo>
                    <a:pt x="1810" y="1365"/>
                    <a:pt x="1991" y="1327"/>
                    <a:pt x="2113" y="1204"/>
                  </a:cubicBezTo>
                  <a:cubicBezTo>
                    <a:pt x="2370" y="946"/>
                    <a:pt x="2189" y="466"/>
                    <a:pt x="1864" y="299"/>
                  </a:cubicBezTo>
                  <a:cubicBezTo>
                    <a:pt x="1654" y="190"/>
                    <a:pt x="1007" y="0"/>
                    <a:pt x="65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7" name="Google Shape;407;p38"/>
            <p:cNvSpPr/>
            <p:nvPr/>
          </p:nvSpPr>
          <p:spPr>
            <a:xfrm>
              <a:off x="2992875" y="4172525"/>
              <a:ext cx="59250" cy="35525"/>
            </a:xfrm>
            <a:custGeom>
              <a:avLst/>
              <a:gdLst/>
              <a:ahLst/>
              <a:cxnLst/>
              <a:rect l="l" t="t" r="r" b="b"/>
              <a:pathLst>
                <a:path w="2370" h="1421" extrusionOk="0">
                  <a:moveTo>
                    <a:pt x="656" y="0"/>
                  </a:moveTo>
                  <a:cubicBezTo>
                    <a:pt x="588" y="0"/>
                    <a:pt x="532" y="7"/>
                    <a:pt x="491" y="23"/>
                  </a:cubicBezTo>
                  <a:cubicBezTo>
                    <a:pt x="231" y="123"/>
                    <a:pt x="55" y="385"/>
                    <a:pt x="9" y="659"/>
                  </a:cubicBezTo>
                  <a:cubicBezTo>
                    <a:pt x="0" y="699"/>
                    <a:pt x="0" y="742"/>
                    <a:pt x="9" y="782"/>
                  </a:cubicBezTo>
                  <a:cubicBezTo>
                    <a:pt x="23" y="824"/>
                    <a:pt x="46" y="861"/>
                    <a:pt x="76" y="892"/>
                  </a:cubicBezTo>
                  <a:cubicBezTo>
                    <a:pt x="405" y="1274"/>
                    <a:pt x="814" y="1421"/>
                    <a:pt x="1267" y="1421"/>
                  </a:cubicBezTo>
                  <a:cubicBezTo>
                    <a:pt x="1387" y="1421"/>
                    <a:pt x="1511" y="1410"/>
                    <a:pt x="1638" y="1391"/>
                  </a:cubicBezTo>
                  <a:cubicBezTo>
                    <a:pt x="1809" y="1365"/>
                    <a:pt x="1991" y="1327"/>
                    <a:pt x="2112" y="1204"/>
                  </a:cubicBezTo>
                  <a:cubicBezTo>
                    <a:pt x="2370" y="945"/>
                    <a:pt x="2188" y="465"/>
                    <a:pt x="1864" y="299"/>
                  </a:cubicBezTo>
                  <a:cubicBezTo>
                    <a:pt x="1654" y="191"/>
                    <a:pt x="1008" y="0"/>
                    <a:pt x="65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8" name="Google Shape;408;p38"/>
            <p:cNvSpPr/>
            <p:nvPr/>
          </p:nvSpPr>
          <p:spPr>
            <a:xfrm>
              <a:off x="3004825" y="4332400"/>
              <a:ext cx="78875" cy="35675"/>
            </a:xfrm>
            <a:custGeom>
              <a:avLst/>
              <a:gdLst/>
              <a:ahLst/>
              <a:cxnLst/>
              <a:rect l="l" t="t" r="r" b="b"/>
              <a:pathLst>
                <a:path w="3155" h="1427" extrusionOk="0">
                  <a:moveTo>
                    <a:pt x="1869" y="1"/>
                  </a:moveTo>
                  <a:cubicBezTo>
                    <a:pt x="1855" y="1"/>
                    <a:pt x="1842" y="1"/>
                    <a:pt x="1829" y="2"/>
                  </a:cubicBezTo>
                  <a:cubicBezTo>
                    <a:pt x="1390" y="35"/>
                    <a:pt x="84" y="35"/>
                    <a:pt x="44" y="621"/>
                  </a:cubicBezTo>
                  <a:cubicBezTo>
                    <a:pt x="1" y="1268"/>
                    <a:pt x="797" y="1426"/>
                    <a:pt x="1473" y="1426"/>
                  </a:cubicBezTo>
                  <a:cubicBezTo>
                    <a:pt x="1797" y="1426"/>
                    <a:pt x="2093" y="1390"/>
                    <a:pt x="2258" y="1354"/>
                  </a:cubicBezTo>
                  <a:cubicBezTo>
                    <a:pt x="2357" y="1332"/>
                    <a:pt x="2457" y="1306"/>
                    <a:pt x="2537" y="1248"/>
                  </a:cubicBezTo>
                  <a:cubicBezTo>
                    <a:pt x="3155" y="797"/>
                    <a:pt x="2409" y="1"/>
                    <a:pt x="186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9" name="Google Shape;409;p38"/>
            <p:cNvSpPr/>
            <p:nvPr/>
          </p:nvSpPr>
          <p:spPr>
            <a:xfrm>
              <a:off x="2907825" y="4160200"/>
              <a:ext cx="78875" cy="35700"/>
            </a:xfrm>
            <a:custGeom>
              <a:avLst/>
              <a:gdLst/>
              <a:ahLst/>
              <a:cxnLst/>
              <a:rect l="l" t="t" r="r" b="b"/>
              <a:pathLst>
                <a:path w="3155" h="1428" extrusionOk="0">
                  <a:moveTo>
                    <a:pt x="1870" y="1"/>
                  </a:moveTo>
                  <a:cubicBezTo>
                    <a:pt x="1856" y="1"/>
                    <a:pt x="1843" y="1"/>
                    <a:pt x="1830" y="2"/>
                  </a:cubicBezTo>
                  <a:cubicBezTo>
                    <a:pt x="1391" y="35"/>
                    <a:pt x="84" y="35"/>
                    <a:pt x="45" y="620"/>
                  </a:cubicBezTo>
                  <a:cubicBezTo>
                    <a:pt x="1" y="1269"/>
                    <a:pt x="798" y="1428"/>
                    <a:pt x="1475" y="1428"/>
                  </a:cubicBezTo>
                  <a:cubicBezTo>
                    <a:pt x="1798" y="1428"/>
                    <a:pt x="2094" y="1392"/>
                    <a:pt x="2259" y="1355"/>
                  </a:cubicBezTo>
                  <a:cubicBezTo>
                    <a:pt x="2356" y="1332"/>
                    <a:pt x="2456" y="1307"/>
                    <a:pt x="2537" y="1248"/>
                  </a:cubicBezTo>
                  <a:cubicBezTo>
                    <a:pt x="3154" y="797"/>
                    <a:pt x="2408" y="1"/>
                    <a:pt x="187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0" name="Google Shape;410;p38"/>
            <p:cNvSpPr/>
            <p:nvPr/>
          </p:nvSpPr>
          <p:spPr>
            <a:xfrm>
              <a:off x="3062800" y="4282875"/>
              <a:ext cx="74825" cy="36950"/>
            </a:xfrm>
            <a:custGeom>
              <a:avLst/>
              <a:gdLst/>
              <a:ahLst/>
              <a:cxnLst/>
              <a:rect l="l" t="t" r="r" b="b"/>
              <a:pathLst>
                <a:path w="2993" h="1478" extrusionOk="0">
                  <a:moveTo>
                    <a:pt x="833" y="1"/>
                  </a:moveTo>
                  <a:cubicBezTo>
                    <a:pt x="731" y="1"/>
                    <a:pt x="648" y="9"/>
                    <a:pt x="592" y="26"/>
                  </a:cubicBezTo>
                  <a:cubicBezTo>
                    <a:pt x="282" y="119"/>
                    <a:pt x="0" y="386"/>
                    <a:pt x="0" y="708"/>
                  </a:cubicBezTo>
                  <a:cubicBezTo>
                    <a:pt x="0" y="935"/>
                    <a:pt x="140" y="1148"/>
                    <a:pt x="331" y="1275"/>
                  </a:cubicBezTo>
                  <a:cubicBezTo>
                    <a:pt x="519" y="1404"/>
                    <a:pt x="751" y="1457"/>
                    <a:pt x="978" y="1473"/>
                  </a:cubicBezTo>
                  <a:cubicBezTo>
                    <a:pt x="1030" y="1476"/>
                    <a:pt x="1082" y="1478"/>
                    <a:pt x="1134" y="1478"/>
                  </a:cubicBezTo>
                  <a:cubicBezTo>
                    <a:pt x="1489" y="1478"/>
                    <a:pt x="1840" y="1397"/>
                    <a:pt x="2161" y="1240"/>
                  </a:cubicBezTo>
                  <a:cubicBezTo>
                    <a:pt x="2254" y="1194"/>
                    <a:pt x="2345" y="1140"/>
                    <a:pt x="2413" y="1061"/>
                  </a:cubicBezTo>
                  <a:cubicBezTo>
                    <a:pt x="2992" y="367"/>
                    <a:pt x="1509" y="1"/>
                    <a:pt x="83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1" name="Google Shape;411;p38"/>
            <p:cNvSpPr/>
            <p:nvPr/>
          </p:nvSpPr>
          <p:spPr>
            <a:xfrm>
              <a:off x="2955925" y="4386250"/>
              <a:ext cx="67225" cy="31150"/>
            </a:xfrm>
            <a:custGeom>
              <a:avLst/>
              <a:gdLst/>
              <a:ahLst/>
              <a:cxnLst/>
              <a:rect l="l" t="t" r="r" b="b"/>
              <a:pathLst>
                <a:path w="2689" h="1246" extrusionOk="0">
                  <a:moveTo>
                    <a:pt x="1729" y="0"/>
                  </a:moveTo>
                  <a:cubicBezTo>
                    <a:pt x="1146" y="0"/>
                    <a:pt x="0" y="112"/>
                    <a:pt x="488" y="797"/>
                  </a:cubicBezTo>
                  <a:cubicBezTo>
                    <a:pt x="603" y="958"/>
                    <a:pt x="792" y="1054"/>
                    <a:pt x="979" y="1118"/>
                  </a:cubicBezTo>
                  <a:cubicBezTo>
                    <a:pt x="1226" y="1203"/>
                    <a:pt x="1485" y="1246"/>
                    <a:pt x="1744" y="1246"/>
                  </a:cubicBezTo>
                  <a:cubicBezTo>
                    <a:pt x="1792" y="1246"/>
                    <a:pt x="1840" y="1244"/>
                    <a:pt x="1887" y="1241"/>
                  </a:cubicBezTo>
                  <a:cubicBezTo>
                    <a:pt x="2238" y="1220"/>
                    <a:pt x="2652" y="1038"/>
                    <a:pt x="2671" y="687"/>
                  </a:cubicBezTo>
                  <a:cubicBezTo>
                    <a:pt x="2688" y="402"/>
                    <a:pt x="2424" y="278"/>
                    <a:pt x="2252" y="105"/>
                  </a:cubicBezTo>
                  <a:cubicBezTo>
                    <a:pt x="2179" y="32"/>
                    <a:pt x="2068" y="15"/>
                    <a:pt x="1963" y="7"/>
                  </a:cubicBezTo>
                  <a:cubicBezTo>
                    <a:pt x="1908" y="3"/>
                    <a:pt x="1826" y="0"/>
                    <a:pt x="172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2" name="Google Shape;412;p38"/>
            <p:cNvSpPr/>
            <p:nvPr/>
          </p:nvSpPr>
          <p:spPr>
            <a:xfrm>
              <a:off x="2850650" y="4086975"/>
              <a:ext cx="67250" cy="31150"/>
            </a:xfrm>
            <a:custGeom>
              <a:avLst/>
              <a:gdLst/>
              <a:ahLst/>
              <a:cxnLst/>
              <a:rect l="l" t="t" r="r" b="b"/>
              <a:pathLst>
                <a:path w="2690" h="1246" extrusionOk="0">
                  <a:moveTo>
                    <a:pt x="1736" y="1"/>
                  </a:moveTo>
                  <a:cubicBezTo>
                    <a:pt x="1155" y="1"/>
                    <a:pt x="0" y="110"/>
                    <a:pt x="490" y="797"/>
                  </a:cubicBezTo>
                  <a:cubicBezTo>
                    <a:pt x="605" y="960"/>
                    <a:pt x="794" y="1054"/>
                    <a:pt x="981" y="1118"/>
                  </a:cubicBezTo>
                  <a:cubicBezTo>
                    <a:pt x="1227" y="1203"/>
                    <a:pt x="1486" y="1246"/>
                    <a:pt x="1747" y="1246"/>
                  </a:cubicBezTo>
                  <a:cubicBezTo>
                    <a:pt x="1794" y="1246"/>
                    <a:pt x="1842" y="1244"/>
                    <a:pt x="1890" y="1241"/>
                  </a:cubicBezTo>
                  <a:cubicBezTo>
                    <a:pt x="2239" y="1220"/>
                    <a:pt x="2654" y="1038"/>
                    <a:pt x="2674" y="687"/>
                  </a:cubicBezTo>
                  <a:cubicBezTo>
                    <a:pt x="2690" y="402"/>
                    <a:pt x="2425" y="278"/>
                    <a:pt x="2253" y="105"/>
                  </a:cubicBezTo>
                  <a:cubicBezTo>
                    <a:pt x="2181" y="32"/>
                    <a:pt x="2069" y="16"/>
                    <a:pt x="1966" y="7"/>
                  </a:cubicBezTo>
                  <a:cubicBezTo>
                    <a:pt x="1911" y="3"/>
                    <a:pt x="1831" y="1"/>
                    <a:pt x="173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3" name="Google Shape;413;p38"/>
            <p:cNvSpPr/>
            <p:nvPr/>
          </p:nvSpPr>
          <p:spPr>
            <a:xfrm>
              <a:off x="2932650" y="4115675"/>
              <a:ext cx="67250" cy="31150"/>
            </a:xfrm>
            <a:custGeom>
              <a:avLst/>
              <a:gdLst/>
              <a:ahLst/>
              <a:cxnLst/>
              <a:rect l="l" t="t" r="r" b="b"/>
              <a:pathLst>
                <a:path w="2690" h="1246" extrusionOk="0">
                  <a:moveTo>
                    <a:pt x="1736" y="1"/>
                  </a:moveTo>
                  <a:cubicBezTo>
                    <a:pt x="1154" y="1"/>
                    <a:pt x="0" y="110"/>
                    <a:pt x="489" y="797"/>
                  </a:cubicBezTo>
                  <a:cubicBezTo>
                    <a:pt x="605" y="960"/>
                    <a:pt x="794" y="1054"/>
                    <a:pt x="981" y="1119"/>
                  </a:cubicBezTo>
                  <a:cubicBezTo>
                    <a:pt x="1227" y="1203"/>
                    <a:pt x="1486" y="1246"/>
                    <a:pt x="1746" y="1246"/>
                  </a:cubicBezTo>
                  <a:cubicBezTo>
                    <a:pt x="1794" y="1246"/>
                    <a:pt x="1841" y="1244"/>
                    <a:pt x="1889" y="1242"/>
                  </a:cubicBezTo>
                  <a:cubicBezTo>
                    <a:pt x="2239" y="1220"/>
                    <a:pt x="2654" y="1038"/>
                    <a:pt x="2674" y="688"/>
                  </a:cubicBezTo>
                  <a:cubicBezTo>
                    <a:pt x="2690" y="404"/>
                    <a:pt x="2425" y="278"/>
                    <a:pt x="2254" y="105"/>
                  </a:cubicBezTo>
                  <a:cubicBezTo>
                    <a:pt x="2181" y="32"/>
                    <a:pt x="2069" y="16"/>
                    <a:pt x="1966" y="8"/>
                  </a:cubicBezTo>
                  <a:cubicBezTo>
                    <a:pt x="1911" y="4"/>
                    <a:pt x="1831" y="1"/>
                    <a:pt x="173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4" name="Google Shape;414;p38"/>
            <p:cNvSpPr/>
            <p:nvPr/>
          </p:nvSpPr>
          <p:spPr>
            <a:xfrm>
              <a:off x="3018725" y="4134800"/>
              <a:ext cx="67250" cy="31150"/>
            </a:xfrm>
            <a:custGeom>
              <a:avLst/>
              <a:gdLst/>
              <a:ahLst/>
              <a:cxnLst/>
              <a:rect l="l" t="t" r="r" b="b"/>
              <a:pathLst>
                <a:path w="2690" h="1246" extrusionOk="0">
                  <a:moveTo>
                    <a:pt x="1736" y="1"/>
                  </a:moveTo>
                  <a:cubicBezTo>
                    <a:pt x="1154" y="1"/>
                    <a:pt x="0" y="110"/>
                    <a:pt x="489" y="797"/>
                  </a:cubicBezTo>
                  <a:cubicBezTo>
                    <a:pt x="605" y="960"/>
                    <a:pt x="794" y="1054"/>
                    <a:pt x="981" y="1119"/>
                  </a:cubicBezTo>
                  <a:cubicBezTo>
                    <a:pt x="1228" y="1203"/>
                    <a:pt x="1486" y="1246"/>
                    <a:pt x="1746" y="1246"/>
                  </a:cubicBezTo>
                  <a:cubicBezTo>
                    <a:pt x="1794" y="1246"/>
                    <a:pt x="1842" y="1244"/>
                    <a:pt x="1889" y="1242"/>
                  </a:cubicBezTo>
                  <a:cubicBezTo>
                    <a:pt x="2240" y="1220"/>
                    <a:pt x="2654" y="1038"/>
                    <a:pt x="2674" y="688"/>
                  </a:cubicBezTo>
                  <a:cubicBezTo>
                    <a:pt x="2690" y="404"/>
                    <a:pt x="2425" y="278"/>
                    <a:pt x="2254" y="105"/>
                  </a:cubicBezTo>
                  <a:cubicBezTo>
                    <a:pt x="2181" y="32"/>
                    <a:pt x="2069" y="16"/>
                    <a:pt x="1966" y="8"/>
                  </a:cubicBezTo>
                  <a:cubicBezTo>
                    <a:pt x="1912" y="4"/>
                    <a:pt x="1832" y="1"/>
                    <a:pt x="173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5" name="Google Shape;415;p38"/>
            <p:cNvSpPr/>
            <p:nvPr/>
          </p:nvSpPr>
          <p:spPr>
            <a:xfrm>
              <a:off x="2863425" y="4391850"/>
              <a:ext cx="73375" cy="29550"/>
            </a:xfrm>
            <a:custGeom>
              <a:avLst/>
              <a:gdLst/>
              <a:ahLst/>
              <a:cxnLst/>
              <a:rect l="l" t="t" r="r" b="b"/>
              <a:pathLst>
                <a:path w="2935" h="1182" extrusionOk="0">
                  <a:moveTo>
                    <a:pt x="990" y="0"/>
                  </a:moveTo>
                  <a:cubicBezTo>
                    <a:pt x="768" y="0"/>
                    <a:pt x="549" y="11"/>
                    <a:pt x="347" y="11"/>
                  </a:cubicBezTo>
                  <a:cubicBezTo>
                    <a:pt x="288" y="11"/>
                    <a:pt x="227" y="11"/>
                    <a:pt x="178" y="41"/>
                  </a:cubicBezTo>
                  <a:cubicBezTo>
                    <a:pt x="135" y="71"/>
                    <a:pt x="104" y="112"/>
                    <a:pt x="87" y="159"/>
                  </a:cubicBezTo>
                  <a:cubicBezTo>
                    <a:pt x="1" y="364"/>
                    <a:pt x="59" y="610"/>
                    <a:pt x="197" y="786"/>
                  </a:cubicBezTo>
                  <a:cubicBezTo>
                    <a:pt x="333" y="962"/>
                    <a:pt x="536" y="1072"/>
                    <a:pt x="744" y="1146"/>
                  </a:cubicBezTo>
                  <a:cubicBezTo>
                    <a:pt x="813" y="1170"/>
                    <a:pt x="897" y="1182"/>
                    <a:pt x="989" y="1182"/>
                  </a:cubicBezTo>
                  <a:cubicBezTo>
                    <a:pt x="1704" y="1182"/>
                    <a:pt x="2935" y="510"/>
                    <a:pt x="1901" y="125"/>
                  </a:cubicBezTo>
                  <a:cubicBezTo>
                    <a:pt x="1626" y="22"/>
                    <a:pt x="1306" y="0"/>
                    <a:pt x="99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6" name="Google Shape;416;p38"/>
            <p:cNvSpPr/>
            <p:nvPr/>
          </p:nvSpPr>
          <p:spPr>
            <a:xfrm>
              <a:off x="3048025" y="4392850"/>
              <a:ext cx="59700" cy="32950"/>
            </a:xfrm>
            <a:custGeom>
              <a:avLst/>
              <a:gdLst/>
              <a:ahLst/>
              <a:cxnLst/>
              <a:rect l="l" t="t" r="r" b="b"/>
              <a:pathLst>
                <a:path w="2388" h="1318" extrusionOk="0">
                  <a:moveTo>
                    <a:pt x="1010" y="1"/>
                  </a:moveTo>
                  <a:cubicBezTo>
                    <a:pt x="655" y="1"/>
                    <a:pt x="308" y="143"/>
                    <a:pt x="98" y="476"/>
                  </a:cubicBezTo>
                  <a:cubicBezTo>
                    <a:pt x="74" y="513"/>
                    <a:pt x="54" y="554"/>
                    <a:pt x="41" y="596"/>
                  </a:cubicBezTo>
                  <a:cubicBezTo>
                    <a:pt x="1" y="743"/>
                    <a:pt x="79" y="893"/>
                    <a:pt x="157" y="1025"/>
                  </a:cubicBezTo>
                  <a:cubicBezTo>
                    <a:pt x="217" y="1129"/>
                    <a:pt x="284" y="1239"/>
                    <a:pt x="394" y="1286"/>
                  </a:cubicBezTo>
                  <a:cubicBezTo>
                    <a:pt x="451" y="1312"/>
                    <a:pt x="513" y="1318"/>
                    <a:pt x="576" y="1318"/>
                  </a:cubicBezTo>
                  <a:cubicBezTo>
                    <a:pt x="597" y="1318"/>
                    <a:pt x="618" y="1317"/>
                    <a:pt x="639" y="1316"/>
                  </a:cubicBezTo>
                  <a:cubicBezTo>
                    <a:pt x="1009" y="1306"/>
                    <a:pt x="1740" y="1312"/>
                    <a:pt x="2086" y="1129"/>
                  </a:cubicBezTo>
                  <a:cubicBezTo>
                    <a:pt x="2339" y="996"/>
                    <a:pt x="2387" y="764"/>
                    <a:pt x="1940" y="354"/>
                  </a:cubicBezTo>
                  <a:cubicBezTo>
                    <a:pt x="1699" y="132"/>
                    <a:pt x="1351" y="1"/>
                    <a:pt x="101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7" name="Google Shape;417;p38"/>
            <p:cNvSpPr/>
            <p:nvPr/>
          </p:nvSpPr>
          <p:spPr>
            <a:xfrm>
              <a:off x="2915900" y="4444325"/>
              <a:ext cx="49275" cy="26475"/>
            </a:xfrm>
            <a:custGeom>
              <a:avLst/>
              <a:gdLst/>
              <a:ahLst/>
              <a:cxnLst/>
              <a:rect l="l" t="t" r="r" b="b"/>
              <a:pathLst>
                <a:path w="1971" h="1059" extrusionOk="0">
                  <a:moveTo>
                    <a:pt x="1407" y="1"/>
                  </a:moveTo>
                  <a:cubicBezTo>
                    <a:pt x="1181" y="1"/>
                    <a:pt x="932" y="55"/>
                    <a:pt x="763" y="65"/>
                  </a:cubicBezTo>
                  <a:cubicBezTo>
                    <a:pt x="539" y="80"/>
                    <a:pt x="280" y="111"/>
                    <a:pt x="157" y="300"/>
                  </a:cubicBezTo>
                  <a:cubicBezTo>
                    <a:pt x="1" y="537"/>
                    <a:pt x="190" y="877"/>
                    <a:pt x="454" y="983"/>
                  </a:cubicBezTo>
                  <a:cubicBezTo>
                    <a:pt x="572" y="1030"/>
                    <a:pt x="748" y="1058"/>
                    <a:pt x="938" y="1058"/>
                  </a:cubicBezTo>
                  <a:cubicBezTo>
                    <a:pt x="1410" y="1058"/>
                    <a:pt x="1970" y="887"/>
                    <a:pt x="1940" y="417"/>
                  </a:cubicBezTo>
                  <a:cubicBezTo>
                    <a:pt x="1918" y="81"/>
                    <a:pt x="1680" y="1"/>
                    <a:pt x="140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8" name="Google Shape;418;p38"/>
            <p:cNvSpPr/>
            <p:nvPr/>
          </p:nvSpPr>
          <p:spPr>
            <a:xfrm>
              <a:off x="2848950" y="4190175"/>
              <a:ext cx="49275" cy="26450"/>
            </a:xfrm>
            <a:custGeom>
              <a:avLst/>
              <a:gdLst/>
              <a:ahLst/>
              <a:cxnLst/>
              <a:rect l="l" t="t" r="r" b="b"/>
              <a:pathLst>
                <a:path w="1971" h="1058" extrusionOk="0">
                  <a:moveTo>
                    <a:pt x="1406" y="0"/>
                  </a:moveTo>
                  <a:cubicBezTo>
                    <a:pt x="1181" y="0"/>
                    <a:pt x="932" y="55"/>
                    <a:pt x="763" y="65"/>
                  </a:cubicBezTo>
                  <a:cubicBezTo>
                    <a:pt x="538" y="79"/>
                    <a:pt x="280" y="110"/>
                    <a:pt x="157" y="299"/>
                  </a:cubicBezTo>
                  <a:cubicBezTo>
                    <a:pt x="1" y="537"/>
                    <a:pt x="189" y="877"/>
                    <a:pt x="454" y="983"/>
                  </a:cubicBezTo>
                  <a:cubicBezTo>
                    <a:pt x="571" y="1030"/>
                    <a:pt x="747" y="1058"/>
                    <a:pt x="938" y="1058"/>
                  </a:cubicBezTo>
                  <a:cubicBezTo>
                    <a:pt x="1410" y="1058"/>
                    <a:pt x="1970" y="886"/>
                    <a:pt x="1940" y="416"/>
                  </a:cubicBezTo>
                  <a:cubicBezTo>
                    <a:pt x="1917" y="80"/>
                    <a:pt x="1679" y="0"/>
                    <a:pt x="140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9" name="Google Shape;419;p38"/>
            <p:cNvSpPr/>
            <p:nvPr/>
          </p:nvSpPr>
          <p:spPr>
            <a:xfrm>
              <a:off x="3005850" y="4438850"/>
              <a:ext cx="61800" cy="21875"/>
            </a:xfrm>
            <a:custGeom>
              <a:avLst/>
              <a:gdLst/>
              <a:ahLst/>
              <a:cxnLst/>
              <a:rect l="l" t="t" r="r" b="b"/>
              <a:pathLst>
                <a:path w="2472" h="875" extrusionOk="0">
                  <a:moveTo>
                    <a:pt x="1330" y="1"/>
                  </a:moveTo>
                  <a:cubicBezTo>
                    <a:pt x="1305" y="1"/>
                    <a:pt x="1281" y="2"/>
                    <a:pt x="1257" y="4"/>
                  </a:cubicBezTo>
                  <a:cubicBezTo>
                    <a:pt x="1001" y="28"/>
                    <a:pt x="460" y="23"/>
                    <a:pt x="234" y="147"/>
                  </a:cubicBezTo>
                  <a:cubicBezTo>
                    <a:pt x="89" y="228"/>
                    <a:pt x="1" y="426"/>
                    <a:pt x="89" y="566"/>
                  </a:cubicBezTo>
                  <a:cubicBezTo>
                    <a:pt x="307" y="823"/>
                    <a:pt x="664" y="875"/>
                    <a:pt x="1010" y="875"/>
                  </a:cubicBezTo>
                  <a:cubicBezTo>
                    <a:pt x="1085" y="875"/>
                    <a:pt x="1158" y="872"/>
                    <a:pt x="1230" y="869"/>
                  </a:cubicBezTo>
                  <a:cubicBezTo>
                    <a:pt x="1405" y="863"/>
                    <a:pt x="1583" y="855"/>
                    <a:pt x="1741" y="780"/>
                  </a:cubicBezTo>
                  <a:cubicBezTo>
                    <a:pt x="2472" y="436"/>
                    <a:pt x="1820" y="1"/>
                    <a:pt x="133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0" name="Google Shape;420;p38"/>
            <p:cNvSpPr/>
            <p:nvPr/>
          </p:nvSpPr>
          <p:spPr>
            <a:xfrm>
              <a:off x="2821350" y="4134150"/>
              <a:ext cx="61825" cy="21875"/>
            </a:xfrm>
            <a:custGeom>
              <a:avLst/>
              <a:gdLst/>
              <a:ahLst/>
              <a:cxnLst/>
              <a:rect l="l" t="t" r="r" b="b"/>
              <a:pathLst>
                <a:path w="2473" h="875" extrusionOk="0">
                  <a:moveTo>
                    <a:pt x="1330" y="0"/>
                  </a:moveTo>
                  <a:cubicBezTo>
                    <a:pt x="1306" y="0"/>
                    <a:pt x="1281" y="1"/>
                    <a:pt x="1258" y="4"/>
                  </a:cubicBezTo>
                  <a:cubicBezTo>
                    <a:pt x="1003" y="28"/>
                    <a:pt x="460" y="22"/>
                    <a:pt x="235" y="146"/>
                  </a:cubicBezTo>
                  <a:cubicBezTo>
                    <a:pt x="91" y="228"/>
                    <a:pt x="1" y="427"/>
                    <a:pt x="91" y="565"/>
                  </a:cubicBezTo>
                  <a:cubicBezTo>
                    <a:pt x="308" y="822"/>
                    <a:pt x="665" y="874"/>
                    <a:pt x="1012" y="874"/>
                  </a:cubicBezTo>
                  <a:cubicBezTo>
                    <a:pt x="1086" y="874"/>
                    <a:pt x="1160" y="872"/>
                    <a:pt x="1232" y="869"/>
                  </a:cubicBezTo>
                  <a:cubicBezTo>
                    <a:pt x="1405" y="861"/>
                    <a:pt x="1584" y="853"/>
                    <a:pt x="1742" y="780"/>
                  </a:cubicBezTo>
                  <a:cubicBezTo>
                    <a:pt x="2472" y="435"/>
                    <a:pt x="1821" y="0"/>
                    <a:pt x="133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1" name="Google Shape;421;p38"/>
            <p:cNvSpPr/>
            <p:nvPr/>
          </p:nvSpPr>
          <p:spPr>
            <a:xfrm>
              <a:off x="3076925" y="4198375"/>
              <a:ext cx="61750" cy="21875"/>
            </a:xfrm>
            <a:custGeom>
              <a:avLst/>
              <a:gdLst/>
              <a:ahLst/>
              <a:cxnLst/>
              <a:rect l="l" t="t" r="r" b="b"/>
              <a:pathLst>
                <a:path w="2470" h="875" extrusionOk="0">
                  <a:moveTo>
                    <a:pt x="1330" y="0"/>
                  </a:moveTo>
                  <a:cubicBezTo>
                    <a:pt x="1305" y="0"/>
                    <a:pt x="1280" y="2"/>
                    <a:pt x="1256" y="4"/>
                  </a:cubicBezTo>
                  <a:cubicBezTo>
                    <a:pt x="1001" y="28"/>
                    <a:pt x="458" y="21"/>
                    <a:pt x="233" y="147"/>
                  </a:cubicBezTo>
                  <a:cubicBezTo>
                    <a:pt x="89" y="229"/>
                    <a:pt x="0" y="426"/>
                    <a:pt x="89" y="566"/>
                  </a:cubicBezTo>
                  <a:cubicBezTo>
                    <a:pt x="306" y="824"/>
                    <a:pt x="666" y="874"/>
                    <a:pt x="1015" y="874"/>
                  </a:cubicBezTo>
                  <a:cubicBezTo>
                    <a:pt x="1087" y="874"/>
                    <a:pt x="1160" y="872"/>
                    <a:pt x="1230" y="869"/>
                  </a:cubicBezTo>
                  <a:cubicBezTo>
                    <a:pt x="1403" y="862"/>
                    <a:pt x="1583" y="853"/>
                    <a:pt x="1740" y="779"/>
                  </a:cubicBezTo>
                  <a:cubicBezTo>
                    <a:pt x="2469" y="435"/>
                    <a:pt x="1821" y="0"/>
                    <a:pt x="133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2" name="Google Shape;422;p38"/>
            <p:cNvSpPr/>
            <p:nvPr/>
          </p:nvSpPr>
          <p:spPr>
            <a:xfrm>
              <a:off x="3004500" y="4078125"/>
              <a:ext cx="61775" cy="21875"/>
            </a:xfrm>
            <a:custGeom>
              <a:avLst/>
              <a:gdLst/>
              <a:ahLst/>
              <a:cxnLst/>
              <a:rect l="l" t="t" r="r" b="b"/>
              <a:pathLst>
                <a:path w="2471" h="875" extrusionOk="0">
                  <a:moveTo>
                    <a:pt x="1328" y="0"/>
                  </a:moveTo>
                  <a:cubicBezTo>
                    <a:pt x="1304" y="0"/>
                    <a:pt x="1279" y="2"/>
                    <a:pt x="1256" y="4"/>
                  </a:cubicBezTo>
                  <a:cubicBezTo>
                    <a:pt x="1001" y="28"/>
                    <a:pt x="458" y="22"/>
                    <a:pt x="233" y="145"/>
                  </a:cubicBezTo>
                  <a:cubicBezTo>
                    <a:pt x="89" y="227"/>
                    <a:pt x="0" y="426"/>
                    <a:pt x="89" y="564"/>
                  </a:cubicBezTo>
                  <a:cubicBezTo>
                    <a:pt x="307" y="824"/>
                    <a:pt x="666" y="874"/>
                    <a:pt x="1015" y="874"/>
                  </a:cubicBezTo>
                  <a:cubicBezTo>
                    <a:pt x="1088" y="874"/>
                    <a:pt x="1160" y="872"/>
                    <a:pt x="1230" y="869"/>
                  </a:cubicBezTo>
                  <a:cubicBezTo>
                    <a:pt x="1404" y="862"/>
                    <a:pt x="1583" y="853"/>
                    <a:pt x="1740" y="779"/>
                  </a:cubicBezTo>
                  <a:cubicBezTo>
                    <a:pt x="2470" y="434"/>
                    <a:pt x="1819" y="0"/>
                    <a:pt x="132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23" name="Google Shape;423;p38"/>
          <p:cNvGrpSpPr/>
          <p:nvPr/>
        </p:nvGrpSpPr>
        <p:grpSpPr>
          <a:xfrm>
            <a:off x="8725479" y="2571744"/>
            <a:ext cx="192054" cy="174253"/>
            <a:chOff x="5199750" y="3061050"/>
            <a:chExt cx="114700" cy="104075"/>
          </a:xfrm>
        </p:grpSpPr>
        <p:sp>
          <p:nvSpPr>
            <p:cNvPr id="424" name="Google Shape;424;p38"/>
            <p:cNvSpPr/>
            <p:nvPr/>
          </p:nvSpPr>
          <p:spPr>
            <a:xfrm>
              <a:off x="5199750" y="3125425"/>
              <a:ext cx="40150" cy="39700"/>
            </a:xfrm>
            <a:custGeom>
              <a:avLst/>
              <a:gdLst/>
              <a:ahLst/>
              <a:cxnLst/>
              <a:rect l="l" t="t" r="r" b="b"/>
              <a:pathLst>
                <a:path w="1606" h="1588" extrusionOk="0">
                  <a:moveTo>
                    <a:pt x="802" y="1"/>
                  </a:moveTo>
                  <a:cubicBezTo>
                    <a:pt x="593" y="4"/>
                    <a:pt x="392" y="87"/>
                    <a:pt x="242" y="234"/>
                  </a:cubicBezTo>
                  <a:cubicBezTo>
                    <a:pt x="104" y="371"/>
                    <a:pt x="0" y="597"/>
                    <a:pt x="9" y="794"/>
                  </a:cubicBezTo>
                  <a:cubicBezTo>
                    <a:pt x="29" y="1225"/>
                    <a:pt x="357" y="1588"/>
                    <a:pt x="802" y="1588"/>
                  </a:cubicBezTo>
                  <a:lnTo>
                    <a:pt x="804" y="1588"/>
                  </a:lnTo>
                  <a:cubicBezTo>
                    <a:pt x="1012" y="1587"/>
                    <a:pt x="1214" y="1502"/>
                    <a:pt x="1364" y="1356"/>
                  </a:cubicBezTo>
                  <a:cubicBezTo>
                    <a:pt x="1501" y="1219"/>
                    <a:pt x="1606" y="993"/>
                    <a:pt x="1597" y="794"/>
                  </a:cubicBezTo>
                  <a:cubicBezTo>
                    <a:pt x="1577" y="365"/>
                    <a:pt x="1248" y="1"/>
                    <a:pt x="80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5" name="Google Shape;425;p38"/>
            <p:cNvSpPr/>
            <p:nvPr/>
          </p:nvSpPr>
          <p:spPr>
            <a:xfrm>
              <a:off x="5224950" y="3061050"/>
              <a:ext cx="40150" cy="39750"/>
            </a:xfrm>
            <a:custGeom>
              <a:avLst/>
              <a:gdLst/>
              <a:ahLst/>
              <a:cxnLst/>
              <a:rect l="l" t="t" r="r" b="b"/>
              <a:pathLst>
                <a:path w="1606" h="1590" extrusionOk="0">
                  <a:moveTo>
                    <a:pt x="802" y="1"/>
                  </a:moveTo>
                  <a:cubicBezTo>
                    <a:pt x="592" y="3"/>
                    <a:pt x="392" y="86"/>
                    <a:pt x="242" y="234"/>
                  </a:cubicBezTo>
                  <a:cubicBezTo>
                    <a:pt x="103" y="371"/>
                    <a:pt x="0" y="597"/>
                    <a:pt x="9" y="794"/>
                  </a:cubicBezTo>
                  <a:cubicBezTo>
                    <a:pt x="27" y="1225"/>
                    <a:pt x="358" y="1588"/>
                    <a:pt x="802" y="1588"/>
                  </a:cubicBezTo>
                  <a:lnTo>
                    <a:pt x="802" y="1589"/>
                  </a:lnTo>
                  <a:cubicBezTo>
                    <a:pt x="1012" y="1586"/>
                    <a:pt x="1213" y="1502"/>
                    <a:pt x="1364" y="1356"/>
                  </a:cubicBezTo>
                  <a:cubicBezTo>
                    <a:pt x="1501" y="1219"/>
                    <a:pt x="1606" y="993"/>
                    <a:pt x="1596" y="796"/>
                  </a:cubicBezTo>
                  <a:cubicBezTo>
                    <a:pt x="1577" y="365"/>
                    <a:pt x="1247" y="1"/>
                    <a:pt x="80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6" name="Google Shape;426;p38"/>
            <p:cNvSpPr/>
            <p:nvPr/>
          </p:nvSpPr>
          <p:spPr>
            <a:xfrm>
              <a:off x="5274275" y="3116900"/>
              <a:ext cx="40175" cy="39700"/>
            </a:xfrm>
            <a:custGeom>
              <a:avLst/>
              <a:gdLst/>
              <a:ahLst/>
              <a:cxnLst/>
              <a:rect l="l" t="t" r="r" b="b"/>
              <a:pathLst>
                <a:path w="1607" h="1588" extrusionOk="0">
                  <a:moveTo>
                    <a:pt x="803" y="0"/>
                  </a:moveTo>
                  <a:cubicBezTo>
                    <a:pt x="592" y="3"/>
                    <a:pt x="392" y="86"/>
                    <a:pt x="242" y="233"/>
                  </a:cubicBezTo>
                  <a:cubicBezTo>
                    <a:pt x="103" y="370"/>
                    <a:pt x="0" y="596"/>
                    <a:pt x="9" y="794"/>
                  </a:cubicBezTo>
                  <a:cubicBezTo>
                    <a:pt x="29" y="1224"/>
                    <a:pt x="358" y="1587"/>
                    <a:pt x="803" y="1587"/>
                  </a:cubicBezTo>
                  <a:cubicBezTo>
                    <a:pt x="1013" y="1584"/>
                    <a:pt x="1214" y="1501"/>
                    <a:pt x="1364" y="1356"/>
                  </a:cubicBezTo>
                  <a:cubicBezTo>
                    <a:pt x="1502" y="1217"/>
                    <a:pt x="1606" y="991"/>
                    <a:pt x="1596" y="794"/>
                  </a:cubicBezTo>
                  <a:cubicBezTo>
                    <a:pt x="1578" y="363"/>
                    <a:pt x="1247" y="0"/>
                    <a:pt x="80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27" name="Google Shape;427;p38"/>
          <p:cNvGrpSpPr/>
          <p:nvPr/>
        </p:nvGrpSpPr>
        <p:grpSpPr>
          <a:xfrm>
            <a:off x="5533204" y="321394"/>
            <a:ext cx="192054" cy="174253"/>
            <a:chOff x="5199750" y="3061050"/>
            <a:chExt cx="114700" cy="104075"/>
          </a:xfrm>
        </p:grpSpPr>
        <p:sp>
          <p:nvSpPr>
            <p:cNvPr id="428" name="Google Shape;428;p38"/>
            <p:cNvSpPr/>
            <p:nvPr/>
          </p:nvSpPr>
          <p:spPr>
            <a:xfrm>
              <a:off x="5199750" y="3125425"/>
              <a:ext cx="40150" cy="39700"/>
            </a:xfrm>
            <a:custGeom>
              <a:avLst/>
              <a:gdLst/>
              <a:ahLst/>
              <a:cxnLst/>
              <a:rect l="l" t="t" r="r" b="b"/>
              <a:pathLst>
                <a:path w="1606" h="1588" extrusionOk="0">
                  <a:moveTo>
                    <a:pt x="802" y="1"/>
                  </a:moveTo>
                  <a:cubicBezTo>
                    <a:pt x="593" y="4"/>
                    <a:pt x="392" y="87"/>
                    <a:pt x="242" y="234"/>
                  </a:cubicBezTo>
                  <a:cubicBezTo>
                    <a:pt x="104" y="371"/>
                    <a:pt x="0" y="597"/>
                    <a:pt x="9" y="794"/>
                  </a:cubicBezTo>
                  <a:cubicBezTo>
                    <a:pt x="29" y="1225"/>
                    <a:pt x="357" y="1588"/>
                    <a:pt x="802" y="1588"/>
                  </a:cubicBezTo>
                  <a:lnTo>
                    <a:pt x="804" y="1588"/>
                  </a:lnTo>
                  <a:cubicBezTo>
                    <a:pt x="1012" y="1587"/>
                    <a:pt x="1214" y="1502"/>
                    <a:pt x="1364" y="1356"/>
                  </a:cubicBezTo>
                  <a:cubicBezTo>
                    <a:pt x="1501" y="1219"/>
                    <a:pt x="1606" y="993"/>
                    <a:pt x="1597" y="794"/>
                  </a:cubicBezTo>
                  <a:cubicBezTo>
                    <a:pt x="1577" y="365"/>
                    <a:pt x="1248" y="1"/>
                    <a:pt x="802" y="1"/>
                  </a:cubicBezTo>
                  <a:close/>
                </a:path>
              </a:pathLst>
            </a:custGeom>
            <a:solidFill>
              <a:srgbClr val="E1A10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9" name="Google Shape;429;p38"/>
            <p:cNvSpPr/>
            <p:nvPr/>
          </p:nvSpPr>
          <p:spPr>
            <a:xfrm>
              <a:off x="5224950" y="3061050"/>
              <a:ext cx="40150" cy="39750"/>
            </a:xfrm>
            <a:custGeom>
              <a:avLst/>
              <a:gdLst/>
              <a:ahLst/>
              <a:cxnLst/>
              <a:rect l="l" t="t" r="r" b="b"/>
              <a:pathLst>
                <a:path w="1606" h="1590" extrusionOk="0">
                  <a:moveTo>
                    <a:pt x="802" y="1"/>
                  </a:moveTo>
                  <a:cubicBezTo>
                    <a:pt x="592" y="3"/>
                    <a:pt x="392" y="86"/>
                    <a:pt x="242" y="234"/>
                  </a:cubicBezTo>
                  <a:cubicBezTo>
                    <a:pt x="103" y="371"/>
                    <a:pt x="0" y="597"/>
                    <a:pt x="9" y="794"/>
                  </a:cubicBezTo>
                  <a:cubicBezTo>
                    <a:pt x="27" y="1225"/>
                    <a:pt x="358" y="1588"/>
                    <a:pt x="802" y="1588"/>
                  </a:cubicBezTo>
                  <a:lnTo>
                    <a:pt x="802" y="1589"/>
                  </a:lnTo>
                  <a:cubicBezTo>
                    <a:pt x="1012" y="1586"/>
                    <a:pt x="1213" y="1502"/>
                    <a:pt x="1364" y="1356"/>
                  </a:cubicBezTo>
                  <a:cubicBezTo>
                    <a:pt x="1501" y="1219"/>
                    <a:pt x="1606" y="993"/>
                    <a:pt x="1596" y="796"/>
                  </a:cubicBezTo>
                  <a:cubicBezTo>
                    <a:pt x="1577" y="365"/>
                    <a:pt x="1247" y="1"/>
                    <a:pt x="802" y="1"/>
                  </a:cubicBezTo>
                  <a:close/>
                </a:path>
              </a:pathLst>
            </a:custGeom>
            <a:solidFill>
              <a:srgbClr val="E1A10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0" name="Google Shape;430;p38"/>
            <p:cNvSpPr/>
            <p:nvPr/>
          </p:nvSpPr>
          <p:spPr>
            <a:xfrm>
              <a:off x="5274275" y="3116900"/>
              <a:ext cx="40175" cy="39700"/>
            </a:xfrm>
            <a:custGeom>
              <a:avLst/>
              <a:gdLst/>
              <a:ahLst/>
              <a:cxnLst/>
              <a:rect l="l" t="t" r="r" b="b"/>
              <a:pathLst>
                <a:path w="1607" h="1588" extrusionOk="0">
                  <a:moveTo>
                    <a:pt x="803" y="0"/>
                  </a:moveTo>
                  <a:cubicBezTo>
                    <a:pt x="592" y="3"/>
                    <a:pt x="392" y="86"/>
                    <a:pt x="242" y="233"/>
                  </a:cubicBezTo>
                  <a:cubicBezTo>
                    <a:pt x="103" y="370"/>
                    <a:pt x="0" y="596"/>
                    <a:pt x="9" y="794"/>
                  </a:cubicBezTo>
                  <a:cubicBezTo>
                    <a:pt x="29" y="1224"/>
                    <a:pt x="358" y="1587"/>
                    <a:pt x="803" y="1587"/>
                  </a:cubicBezTo>
                  <a:cubicBezTo>
                    <a:pt x="1013" y="1584"/>
                    <a:pt x="1214" y="1501"/>
                    <a:pt x="1364" y="1356"/>
                  </a:cubicBezTo>
                  <a:cubicBezTo>
                    <a:pt x="1502" y="1217"/>
                    <a:pt x="1606" y="991"/>
                    <a:pt x="1596" y="794"/>
                  </a:cubicBezTo>
                  <a:cubicBezTo>
                    <a:pt x="1578" y="363"/>
                    <a:pt x="1247" y="0"/>
                    <a:pt x="803" y="0"/>
                  </a:cubicBezTo>
                  <a:close/>
                </a:path>
              </a:pathLst>
            </a:custGeom>
            <a:solidFill>
              <a:srgbClr val="E1A10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31" name="Google Shape;431;p38"/>
          <p:cNvSpPr/>
          <p:nvPr/>
        </p:nvSpPr>
        <p:spPr>
          <a:xfrm>
            <a:off x="5819600" y="2866350"/>
            <a:ext cx="72450" cy="71674"/>
          </a:xfrm>
          <a:custGeom>
            <a:avLst/>
            <a:gdLst/>
            <a:ahLst/>
            <a:cxnLst/>
            <a:rect l="l" t="t" r="r" b="b"/>
            <a:pathLst>
              <a:path w="1605" h="1588" extrusionOk="0">
                <a:moveTo>
                  <a:pt x="803" y="1"/>
                </a:moveTo>
                <a:cubicBezTo>
                  <a:pt x="593" y="4"/>
                  <a:pt x="392" y="87"/>
                  <a:pt x="241" y="234"/>
                </a:cubicBezTo>
                <a:cubicBezTo>
                  <a:pt x="104" y="371"/>
                  <a:pt x="1" y="597"/>
                  <a:pt x="9" y="794"/>
                </a:cubicBezTo>
                <a:cubicBezTo>
                  <a:pt x="28" y="1225"/>
                  <a:pt x="358" y="1588"/>
                  <a:pt x="803" y="1588"/>
                </a:cubicBezTo>
                <a:cubicBezTo>
                  <a:pt x="1013" y="1585"/>
                  <a:pt x="1213" y="1502"/>
                  <a:pt x="1365" y="1356"/>
                </a:cubicBezTo>
                <a:cubicBezTo>
                  <a:pt x="1502" y="1219"/>
                  <a:pt x="1605" y="993"/>
                  <a:pt x="1596" y="794"/>
                </a:cubicBezTo>
                <a:cubicBezTo>
                  <a:pt x="1578" y="365"/>
                  <a:pt x="1247" y="1"/>
                  <a:pt x="80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2" name="Google Shape;432;p38"/>
          <p:cNvSpPr/>
          <p:nvPr/>
        </p:nvSpPr>
        <p:spPr>
          <a:xfrm>
            <a:off x="3644775" y="2385725"/>
            <a:ext cx="72450" cy="71674"/>
          </a:xfrm>
          <a:custGeom>
            <a:avLst/>
            <a:gdLst/>
            <a:ahLst/>
            <a:cxnLst/>
            <a:rect l="l" t="t" r="r" b="b"/>
            <a:pathLst>
              <a:path w="1605" h="1588" extrusionOk="0">
                <a:moveTo>
                  <a:pt x="803" y="1"/>
                </a:moveTo>
                <a:cubicBezTo>
                  <a:pt x="593" y="4"/>
                  <a:pt x="392" y="87"/>
                  <a:pt x="241" y="234"/>
                </a:cubicBezTo>
                <a:cubicBezTo>
                  <a:pt x="104" y="371"/>
                  <a:pt x="1" y="597"/>
                  <a:pt x="9" y="794"/>
                </a:cubicBezTo>
                <a:cubicBezTo>
                  <a:pt x="28" y="1225"/>
                  <a:pt x="358" y="1588"/>
                  <a:pt x="803" y="1588"/>
                </a:cubicBezTo>
                <a:cubicBezTo>
                  <a:pt x="1013" y="1585"/>
                  <a:pt x="1213" y="1502"/>
                  <a:pt x="1365" y="1356"/>
                </a:cubicBezTo>
                <a:cubicBezTo>
                  <a:pt x="1502" y="1219"/>
                  <a:pt x="1605" y="993"/>
                  <a:pt x="1596" y="794"/>
                </a:cubicBezTo>
                <a:cubicBezTo>
                  <a:pt x="1578" y="365"/>
                  <a:pt x="1247" y="1"/>
                  <a:pt x="80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3" name="Google Shape;433;p38"/>
          <p:cNvSpPr/>
          <p:nvPr/>
        </p:nvSpPr>
        <p:spPr>
          <a:xfrm>
            <a:off x="3143825" y="4810425"/>
            <a:ext cx="72450" cy="71674"/>
          </a:xfrm>
          <a:custGeom>
            <a:avLst/>
            <a:gdLst/>
            <a:ahLst/>
            <a:cxnLst/>
            <a:rect l="l" t="t" r="r" b="b"/>
            <a:pathLst>
              <a:path w="1605" h="1588" extrusionOk="0">
                <a:moveTo>
                  <a:pt x="803" y="1"/>
                </a:moveTo>
                <a:cubicBezTo>
                  <a:pt x="593" y="4"/>
                  <a:pt x="392" y="87"/>
                  <a:pt x="241" y="234"/>
                </a:cubicBezTo>
                <a:cubicBezTo>
                  <a:pt x="104" y="371"/>
                  <a:pt x="1" y="597"/>
                  <a:pt x="9" y="794"/>
                </a:cubicBezTo>
                <a:cubicBezTo>
                  <a:pt x="28" y="1225"/>
                  <a:pt x="358" y="1588"/>
                  <a:pt x="803" y="1588"/>
                </a:cubicBezTo>
                <a:cubicBezTo>
                  <a:pt x="1013" y="1585"/>
                  <a:pt x="1213" y="1502"/>
                  <a:pt x="1365" y="1356"/>
                </a:cubicBezTo>
                <a:cubicBezTo>
                  <a:pt x="1502" y="1219"/>
                  <a:pt x="1605" y="993"/>
                  <a:pt x="1596" y="794"/>
                </a:cubicBezTo>
                <a:cubicBezTo>
                  <a:pt x="1578" y="365"/>
                  <a:pt x="1247" y="1"/>
                  <a:pt x="80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4" name="Google Shape;434;p38"/>
          <p:cNvSpPr/>
          <p:nvPr/>
        </p:nvSpPr>
        <p:spPr>
          <a:xfrm>
            <a:off x="3216275" y="2623038"/>
            <a:ext cx="72450" cy="71674"/>
          </a:xfrm>
          <a:custGeom>
            <a:avLst/>
            <a:gdLst/>
            <a:ahLst/>
            <a:cxnLst/>
            <a:rect l="l" t="t" r="r" b="b"/>
            <a:pathLst>
              <a:path w="1605" h="1588" extrusionOk="0">
                <a:moveTo>
                  <a:pt x="803" y="1"/>
                </a:moveTo>
                <a:cubicBezTo>
                  <a:pt x="593" y="4"/>
                  <a:pt x="392" y="87"/>
                  <a:pt x="241" y="234"/>
                </a:cubicBezTo>
                <a:cubicBezTo>
                  <a:pt x="104" y="371"/>
                  <a:pt x="1" y="597"/>
                  <a:pt x="9" y="794"/>
                </a:cubicBezTo>
                <a:cubicBezTo>
                  <a:pt x="28" y="1225"/>
                  <a:pt x="358" y="1588"/>
                  <a:pt x="803" y="1588"/>
                </a:cubicBezTo>
                <a:cubicBezTo>
                  <a:pt x="1013" y="1585"/>
                  <a:pt x="1213" y="1502"/>
                  <a:pt x="1365" y="1356"/>
                </a:cubicBezTo>
                <a:cubicBezTo>
                  <a:pt x="1502" y="1219"/>
                  <a:pt x="1605" y="993"/>
                  <a:pt x="1596" y="794"/>
                </a:cubicBezTo>
                <a:cubicBezTo>
                  <a:pt x="1578" y="365"/>
                  <a:pt x="1247" y="1"/>
                  <a:pt x="80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5" name="Google Shape;435;p38"/>
          <p:cNvSpPr/>
          <p:nvPr/>
        </p:nvSpPr>
        <p:spPr>
          <a:xfrm>
            <a:off x="7733725" y="836225"/>
            <a:ext cx="72450" cy="71674"/>
          </a:xfrm>
          <a:custGeom>
            <a:avLst/>
            <a:gdLst/>
            <a:ahLst/>
            <a:cxnLst/>
            <a:rect l="l" t="t" r="r" b="b"/>
            <a:pathLst>
              <a:path w="1605" h="1588" extrusionOk="0">
                <a:moveTo>
                  <a:pt x="803" y="1"/>
                </a:moveTo>
                <a:cubicBezTo>
                  <a:pt x="593" y="4"/>
                  <a:pt x="392" y="87"/>
                  <a:pt x="241" y="234"/>
                </a:cubicBezTo>
                <a:cubicBezTo>
                  <a:pt x="104" y="371"/>
                  <a:pt x="1" y="597"/>
                  <a:pt x="9" y="794"/>
                </a:cubicBezTo>
                <a:cubicBezTo>
                  <a:pt x="28" y="1225"/>
                  <a:pt x="358" y="1588"/>
                  <a:pt x="803" y="1588"/>
                </a:cubicBezTo>
                <a:cubicBezTo>
                  <a:pt x="1013" y="1585"/>
                  <a:pt x="1213" y="1502"/>
                  <a:pt x="1365" y="1356"/>
                </a:cubicBezTo>
                <a:cubicBezTo>
                  <a:pt x="1502" y="1219"/>
                  <a:pt x="1605" y="993"/>
                  <a:pt x="1596" y="794"/>
                </a:cubicBezTo>
                <a:cubicBezTo>
                  <a:pt x="1578" y="365"/>
                  <a:pt x="1247" y="1"/>
                  <a:pt x="80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507"/>
        <p:cNvGrpSpPr/>
        <p:nvPr/>
      </p:nvGrpSpPr>
      <p:grpSpPr>
        <a:xfrm>
          <a:off x="0" y="0"/>
          <a:ext cx="0" cy="0"/>
          <a:chOff x="0" y="0"/>
          <a:chExt cx="0" cy="0"/>
        </a:xfrm>
      </p:grpSpPr>
      <p:sp>
        <p:nvSpPr>
          <p:cNvPr id="509" name="Google Shape;509;p40"/>
          <p:cNvSpPr txBox="1">
            <a:spLocks noGrp="1"/>
          </p:cNvSpPr>
          <p:nvPr>
            <p:ph type="subTitle" idx="2"/>
          </p:nvPr>
        </p:nvSpPr>
        <p:spPr>
          <a:xfrm>
            <a:off x="4965550" y="265000"/>
            <a:ext cx="2859300" cy="12666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US" dirty="0"/>
              <a:t>OVERVIEW</a:t>
            </a:r>
            <a:endParaRPr dirty="0"/>
          </a:p>
        </p:txBody>
      </p:sp>
      <p:grpSp>
        <p:nvGrpSpPr>
          <p:cNvPr id="510" name="Google Shape;510;p40"/>
          <p:cNvGrpSpPr/>
          <p:nvPr/>
        </p:nvGrpSpPr>
        <p:grpSpPr>
          <a:xfrm>
            <a:off x="2170584" y="1400054"/>
            <a:ext cx="1719808" cy="1719783"/>
            <a:chOff x="1190525" y="238125"/>
            <a:chExt cx="5238525" cy="5238450"/>
          </a:xfrm>
        </p:grpSpPr>
        <p:sp>
          <p:nvSpPr>
            <p:cNvPr id="511" name="Google Shape;511;p40"/>
            <p:cNvSpPr/>
            <p:nvPr/>
          </p:nvSpPr>
          <p:spPr>
            <a:xfrm>
              <a:off x="1190525" y="238125"/>
              <a:ext cx="5238525" cy="5238450"/>
            </a:xfrm>
            <a:custGeom>
              <a:avLst/>
              <a:gdLst/>
              <a:ahLst/>
              <a:cxnLst/>
              <a:rect l="l" t="t" r="r" b="b"/>
              <a:pathLst>
                <a:path w="209541" h="209538" extrusionOk="0">
                  <a:moveTo>
                    <a:pt x="105936" y="31699"/>
                  </a:moveTo>
                  <a:lnTo>
                    <a:pt x="105936" y="45430"/>
                  </a:lnTo>
                  <a:lnTo>
                    <a:pt x="88242" y="45430"/>
                  </a:lnTo>
                  <a:lnTo>
                    <a:pt x="90300" y="31699"/>
                  </a:lnTo>
                  <a:close/>
                  <a:moveTo>
                    <a:pt x="125289" y="31701"/>
                  </a:moveTo>
                  <a:lnTo>
                    <a:pt x="126804" y="41021"/>
                  </a:lnTo>
                  <a:lnTo>
                    <a:pt x="126260" y="41021"/>
                  </a:lnTo>
                  <a:cubicBezTo>
                    <a:pt x="122929" y="41021"/>
                    <a:pt x="119817" y="42589"/>
                    <a:pt x="117143" y="45430"/>
                  </a:cubicBezTo>
                  <a:lnTo>
                    <a:pt x="109630" y="45430"/>
                  </a:lnTo>
                  <a:lnTo>
                    <a:pt x="109630" y="31701"/>
                  </a:lnTo>
                  <a:close/>
                  <a:moveTo>
                    <a:pt x="114343" y="49124"/>
                  </a:moveTo>
                  <a:cubicBezTo>
                    <a:pt x="113855" y="49917"/>
                    <a:pt x="113396" y="50769"/>
                    <a:pt x="112954" y="51663"/>
                  </a:cubicBezTo>
                  <a:lnTo>
                    <a:pt x="90518" y="51663"/>
                  </a:lnTo>
                  <a:lnTo>
                    <a:pt x="83775" y="49124"/>
                  </a:lnTo>
                  <a:close/>
                  <a:moveTo>
                    <a:pt x="111388" y="55357"/>
                  </a:moveTo>
                  <a:cubicBezTo>
                    <a:pt x="110939" y="56592"/>
                    <a:pt x="110531" y="57894"/>
                    <a:pt x="110166" y="59259"/>
                  </a:cubicBezTo>
                  <a:cubicBezTo>
                    <a:pt x="109806" y="59208"/>
                    <a:pt x="109446" y="59165"/>
                    <a:pt x="109079" y="59165"/>
                  </a:cubicBezTo>
                  <a:lnTo>
                    <a:pt x="94975" y="59165"/>
                  </a:lnTo>
                  <a:cubicBezTo>
                    <a:pt x="93958" y="59165"/>
                    <a:pt x="92975" y="59377"/>
                    <a:pt x="92030" y="59752"/>
                  </a:cubicBezTo>
                  <a:lnTo>
                    <a:pt x="92030" y="55357"/>
                  </a:lnTo>
                  <a:close/>
                  <a:moveTo>
                    <a:pt x="73636" y="49250"/>
                  </a:moveTo>
                  <a:lnTo>
                    <a:pt x="88336" y="54787"/>
                  </a:lnTo>
                  <a:lnTo>
                    <a:pt x="88336" y="55415"/>
                  </a:lnTo>
                  <a:lnTo>
                    <a:pt x="82014" y="55415"/>
                  </a:lnTo>
                  <a:cubicBezTo>
                    <a:pt x="82005" y="55415"/>
                    <a:pt x="81996" y="55415"/>
                    <a:pt x="81987" y="55415"/>
                  </a:cubicBezTo>
                  <a:cubicBezTo>
                    <a:pt x="80970" y="55415"/>
                    <a:pt x="80142" y="56241"/>
                    <a:pt x="80142" y="57261"/>
                  </a:cubicBezTo>
                  <a:cubicBezTo>
                    <a:pt x="80142" y="58283"/>
                    <a:pt x="80973" y="59109"/>
                    <a:pt x="81992" y="59109"/>
                  </a:cubicBezTo>
                  <a:cubicBezTo>
                    <a:pt x="81999" y="59109"/>
                    <a:pt x="82006" y="59109"/>
                    <a:pt x="82014" y="59109"/>
                  </a:cubicBezTo>
                  <a:lnTo>
                    <a:pt x="88334" y="59109"/>
                  </a:lnTo>
                  <a:lnTo>
                    <a:pt x="88334" y="62305"/>
                  </a:lnTo>
                  <a:cubicBezTo>
                    <a:pt x="84662" y="66079"/>
                    <a:pt x="82154" y="72923"/>
                    <a:pt x="81821" y="81040"/>
                  </a:cubicBezTo>
                  <a:lnTo>
                    <a:pt x="58935" y="81040"/>
                  </a:lnTo>
                  <a:lnTo>
                    <a:pt x="58935" y="59107"/>
                  </a:lnTo>
                  <a:lnTo>
                    <a:pt x="63653" y="59107"/>
                  </a:lnTo>
                  <a:cubicBezTo>
                    <a:pt x="63661" y="59107"/>
                    <a:pt x="63668" y="59107"/>
                    <a:pt x="63675" y="59107"/>
                  </a:cubicBezTo>
                  <a:cubicBezTo>
                    <a:pt x="64694" y="59107"/>
                    <a:pt x="65523" y="58283"/>
                    <a:pt x="65523" y="57258"/>
                  </a:cubicBezTo>
                  <a:cubicBezTo>
                    <a:pt x="65523" y="56238"/>
                    <a:pt x="64697" y="55413"/>
                    <a:pt x="63680" y="55413"/>
                  </a:cubicBezTo>
                  <a:cubicBezTo>
                    <a:pt x="63671" y="55413"/>
                    <a:pt x="63662" y="55413"/>
                    <a:pt x="63653" y="55413"/>
                  </a:cubicBezTo>
                  <a:lnTo>
                    <a:pt x="58935" y="55413"/>
                  </a:lnTo>
                  <a:lnTo>
                    <a:pt x="58935" y="54787"/>
                  </a:lnTo>
                  <a:lnTo>
                    <a:pt x="73636" y="49250"/>
                  </a:lnTo>
                  <a:close/>
                  <a:moveTo>
                    <a:pt x="101930" y="62858"/>
                  </a:moveTo>
                  <a:cubicBezTo>
                    <a:pt x="98268" y="67031"/>
                    <a:pt x="95876" y="74358"/>
                    <a:pt x="95876" y="82886"/>
                  </a:cubicBezTo>
                  <a:cubicBezTo>
                    <a:pt x="95876" y="91414"/>
                    <a:pt x="98268" y="98739"/>
                    <a:pt x="101930" y="102914"/>
                  </a:cubicBezTo>
                  <a:lnTo>
                    <a:pt x="94975" y="102914"/>
                  </a:lnTo>
                  <a:cubicBezTo>
                    <a:pt x="90380" y="102914"/>
                    <a:pt x="85464" y="94864"/>
                    <a:pt x="85464" y="82886"/>
                  </a:cubicBezTo>
                  <a:cubicBezTo>
                    <a:pt x="85464" y="73981"/>
                    <a:pt x="88182" y="67255"/>
                    <a:pt x="91465" y="64385"/>
                  </a:cubicBezTo>
                  <a:cubicBezTo>
                    <a:pt x="91477" y="64373"/>
                    <a:pt x="91489" y="64361"/>
                    <a:pt x="91501" y="64349"/>
                  </a:cubicBezTo>
                  <a:cubicBezTo>
                    <a:pt x="92622" y="63380"/>
                    <a:pt x="93808" y="62858"/>
                    <a:pt x="94973" y="62858"/>
                  </a:cubicBezTo>
                  <a:close/>
                  <a:moveTo>
                    <a:pt x="109079" y="62858"/>
                  </a:moveTo>
                  <a:cubicBezTo>
                    <a:pt x="113671" y="62858"/>
                    <a:pt x="118590" y="70906"/>
                    <a:pt x="118590" y="82886"/>
                  </a:cubicBezTo>
                  <a:cubicBezTo>
                    <a:pt x="118590" y="89155"/>
                    <a:pt x="117237" y="94330"/>
                    <a:pt x="115295" y="97855"/>
                  </a:cubicBezTo>
                  <a:cubicBezTo>
                    <a:pt x="115251" y="97922"/>
                    <a:pt x="115213" y="97992"/>
                    <a:pt x="115176" y="98065"/>
                  </a:cubicBezTo>
                  <a:cubicBezTo>
                    <a:pt x="113425" y="101145"/>
                    <a:pt x="111222" y="102914"/>
                    <a:pt x="109079" y="102914"/>
                  </a:cubicBezTo>
                  <a:cubicBezTo>
                    <a:pt x="104489" y="102914"/>
                    <a:pt x="99572" y="94864"/>
                    <a:pt x="99572" y="82886"/>
                  </a:cubicBezTo>
                  <a:cubicBezTo>
                    <a:pt x="99572" y="70906"/>
                    <a:pt x="104489" y="62858"/>
                    <a:pt x="109079" y="62858"/>
                  </a:cubicBezTo>
                  <a:close/>
                  <a:moveTo>
                    <a:pt x="146211" y="44720"/>
                  </a:moveTo>
                  <a:cubicBezTo>
                    <a:pt x="153917" y="44720"/>
                    <a:pt x="160428" y="58046"/>
                    <a:pt x="160428" y="73817"/>
                  </a:cubicBezTo>
                  <a:cubicBezTo>
                    <a:pt x="160428" y="89590"/>
                    <a:pt x="153917" y="102914"/>
                    <a:pt x="146211" y="102914"/>
                  </a:cubicBezTo>
                  <a:cubicBezTo>
                    <a:pt x="138506" y="102914"/>
                    <a:pt x="131996" y="89588"/>
                    <a:pt x="131996" y="73817"/>
                  </a:cubicBezTo>
                  <a:cubicBezTo>
                    <a:pt x="131996" y="58048"/>
                    <a:pt x="138506" y="44720"/>
                    <a:pt x="146211" y="44720"/>
                  </a:cubicBezTo>
                  <a:close/>
                  <a:moveTo>
                    <a:pt x="55239" y="62858"/>
                  </a:moveTo>
                  <a:lnTo>
                    <a:pt x="55239" y="65255"/>
                  </a:lnTo>
                  <a:cubicBezTo>
                    <a:pt x="52502" y="69683"/>
                    <a:pt x="50929" y="76056"/>
                    <a:pt x="50929" y="82891"/>
                  </a:cubicBezTo>
                  <a:cubicBezTo>
                    <a:pt x="50929" y="91421"/>
                    <a:pt x="53318" y="98751"/>
                    <a:pt x="56976" y="102923"/>
                  </a:cubicBezTo>
                  <a:lnTo>
                    <a:pt x="50047" y="102923"/>
                  </a:lnTo>
                  <a:cubicBezTo>
                    <a:pt x="45450" y="102923"/>
                    <a:pt x="40524" y="94871"/>
                    <a:pt x="40524" y="82891"/>
                  </a:cubicBezTo>
                  <a:cubicBezTo>
                    <a:pt x="40524" y="70908"/>
                    <a:pt x="45447" y="62858"/>
                    <a:pt x="50045" y="62858"/>
                  </a:cubicBezTo>
                  <a:close/>
                  <a:moveTo>
                    <a:pt x="81821" y="84732"/>
                  </a:moveTo>
                  <a:cubicBezTo>
                    <a:pt x="82137" y="92472"/>
                    <a:pt x="84432" y="99058"/>
                    <a:pt x="87831" y="102923"/>
                  </a:cubicBezTo>
                  <a:lnTo>
                    <a:pt x="71273" y="102923"/>
                  </a:lnTo>
                  <a:cubicBezTo>
                    <a:pt x="74672" y="99055"/>
                    <a:pt x="76967" y="92470"/>
                    <a:pt x="77284" y="84732"/>
                  </a:cubicBezTo>
                  <a:close/>
                  <a:moveTo>
                    <a:pt x="116971" y="101996"/>
                  </a:moveTo>
                  <a:cubicBezTo>
                    <a:pt x="117266" y="102317"/>
                    <a:pt x="117563" y="102633"/>
                    <a:pt x="117870" y="102923"/>
                  </a:cubicBezTo>
                  <a:lnTo>
                    <a:pt x="116220" y="102923"/>
                  </a:lnTo>
                  <a:cubicBezTo>
                    <a:pt x="116479" y="102631"/>
                    <a:pt x="116727" y="102319"/>
                    <a:pt x="116971" y="101996"/>
                  </a:cubicBezTo>
                  <a:close/>
                  <a:moveTo>
                    <a:pt x="137849" y="44715"/>
                  </a:moveTo>
                  <a:cubicBezTo>
                    <a:pt x="132131" y="50129"/>
                    <a:pt x="128302" y="60996"/>
                    <a:pt x="128302" y="73817"/>
                  </a:cubicBezTo>
                  <a:cubicBezTo>
                    <a:pt x="128302" y="86640"/>
                    <a:pt x="132133" y="97509"/>
                    <a:pt x="137857" y="102923"/>
                  </a:cubicBezTo>
                  <a:lnTo>
                    <a:pt x="126260" y="102923"/>
                  </a:lnTo>
                  <a:cubicBezTo>
                    <a:pt x="123151" y="102923"/>
                    <a:pt x="120668" y="100795"/>
                    <a:pt x="118979" y="98703"/>
                  </a:cubicBezTo>
                  <a:cubicBezTo>
                    <a:pt x="121037" y="94533"/>
                    <a:pt x="122284" y="89025"/>
                    <a:pt x="122284" y="82886"/>
                  </a:cubicBezTo>
                  <a:cubicBezTo>
                    <a:pt x="122284" y="72481"/>
                    <a:pt x="118728" y="63866"/>
                    <a:pt x="113637" y="60595"/>
                  </a:cubicBezTo>
                  <a:cubicBezTo>
                    <a:pt x="116107" y="51045"/>
                    <a:pt x="121086" y="44715"/>
                    <a:pt x="126260" y="44715"/>
                  </a:cubicBezTo>
                  <a:lnTo>
                    <a:pt x="128947" y="44715"/>
                  </a:lnTo>
                  <a:cubicBezTo>
                    <a:pt x="128956" y="44715"/>
                    <a:pt x="128964" y="44720"/>
                    <a:pt x="128973" y="44720"/>
                  </a:cubicBezTo>
                  <a:cubicBezTo>
                    <a:pt x="128993" y="44720"/>
                    <a:pt x="129012" y="44715"/>
                    <a:pt x="129034" y="44715"/>
                  </a:cubicBezTo>
                  <a:close/>
                  <a:moveTo>
                    <a:pt x="104771" y="3694"/>
                  </a:moveTo>
                  <a:cubicBezTo>
                    <a:pt x="159884" y="3694"/>
                    <a:pt x="204807" y="48042"/>
                    <a:pt x="205798" y="102923"/>
                  </a:cubicBezTo>
                  <a:lnTo>
                    <a:pt x="198942" y="102923"/>
                  </a:lnTo>
                  <a:cubicBezTo>
                    <a:pt x="198285" y="69947"/>
                    <a:pt x="180279" y="39434"/>
                    <a:pt x="151540" y="22972"/>
                  </a:cubicBezTo>
                  <a:cubicBezTo>
                    <a:pt x="151248" y="22803"/>
                    <a:pt x="150930" y="22723"/>
                    <a:pt x="150615" y="22723"/>
                  </a:cubicBezTo>
                  <a:cubicBezTo>
                    <a:pt x="149974" y="22723"/>
                    <a:pt x="149350" y="23057"/>
                    <a:pt x="149008" y="23654"/>
                  </a:cubicBezTo>
                  <a:cubicBezTo>
                    <a:pt x="148501" y="24543"/>
                    <a:pt x="148812" y="25676"/>
                    <a:pt x="149704" y="26178"/>
                  </a:cubicBezTo>
                  <a:cubicBezTo>
                    <a:pt x="177293" y="41983"/>
                    <a:pt x="194591" y="71266"/>
                    <a:pt x="195245" y="102923"/>
                  </a:cubicBezTo>
                  <a:lnTo>
                    <a:pt x="154567" y="102923"/>
                  </a:lnTo>
                  <a:cubicBezTo>
                    <a:pt x="160290" y="97509"/>
                    <a:pt x="164122" y="86640"/>
                    <a:pt x="164122" y="73817"/>
                  </a:cubicBezTo>
                  <a:cubicBezTo>
                    <a:pt x="164122" y="55466"/>
                    <a:pt x="156287" y="41087"/>
                    <a:pt x="146271" y="41031"/>
                  </a:cubicBezTo>
                  <a:cubicBezTo>
                    <a:pt x="146254" y="41031"/>
                    <a:pt x="146240" y="41021"/>
                    <a:pt x="146220" y="41021"/>
                  </a:cubicBezTo>
                  <a:lnTo>
                    <a:pt x="130549" y="41021"/>
                  </a:lnTo>
                  <a:lnTo>
                    <a:pt x="128683" y="29556"/>
                  </a:lnTo>
                  <a:cubicBezTo>
                    <a:pt x="128539" y="28662"/>
                    <a:pt x="127765" y="28005"/>
                    <a:pt x="126860" y="28005"/>
                  </a:cubicBezTo>
                  <a:lnTo>
                    <a:pt x="88708" y="28005"/>
                  </a:lnTo>
                  <a:cubicBezTo>
                    <a:pt x="87795" y="28005"/>
                    <a:pt x="87017" y="28674"/>
                    <a:pt x="86882" y="29577"/>
                  </a:cubicBezTo>
                  <a:lnTo>
                    <a:pt x="84507" y="45428"/>
                  </a:lnTo>
                  <a:lnTo>
                    <a:pt x="73636" y="45428"/>
                  </a:lnTo>
                  <a:cubicBezTo>
                    <a:pt x="73616" y="45428"/>
                    <a:pt x="73602" y="45440"/>
                    <a:pt x="73582" y="45440"/>
                  </a:cubicBezTo>
                  <a:cubicBezTo>
                    <a:pt x="73380" y="45442"/>
                    <a:pt x="73177" y="45479"/>
                    <a:pt x="72986" y="45546"/>
                  </a:cubicBezTo>
                  <a:lnTo>
                    <a:pt x="56437" y="51782"/>
                  </a:lnTo>
                  <a:cubicBezTo>
                    <a:pt x="55717" y="52052"/>
                    <a:pt x="55239" y="52741"/>
                    <a:pt x="55239" y="53511"/>
                  </a:cubicBezTo>
                  <a:lnTo>
                    <a:pt x="55239" y="59162"/>
                  </a:lnTo>
                  <a:lnTo>
                    <a:pt x="50045" y="59162"/>
                  </a:lnTo>
                  <a:cubicBezTo>
                    <a:pt x="42633" y="59162"/>
                    <a:pt x="36830" y="69587"/>
                    <a:pt x="36830" y="82891"/>
                  </a:cubicBezTo>
                  <a:cubicBezTo>
                    <a:pt x="36830" y="91421"/>
                    <a:pt x="39222" y="98749"/>
                    <a:pt x="42889" y="102923"/>
                  </a:cubicBezTo>
                  <a:lnTo>
                    <a:pt x="14326" y="102923"/>
                  </a:lnTo>
                  <a:cubicBezTo>
                    <a:pt x="14993" y="70043"/>
                    <a:pt x="33269" y="40205"/>
                    <a:pt x="62431" y="24738"/>
                  </a:cubicBezTo>
                  <a:cubicBezTo>
                    <a:pt x="63320" y="24255"/>
                    <a:pt x="63653" y="23146"/>
                    <a:pt x="63180" y="22250"/>
                  </a:cubicBezTo>
                  <a:cubicBezTo>
                    <a:pt x="62849" y="21626"/>
                    <a:pt x="62209" y="21269"/>
                    <a:pt x="61546" y="21269"/>
                  </a:cubicBezTo>
                  <a:cubicBezTo>
                    <a:pt x="61260" y="21269"/>
                    <a:pt x="60970" y="21335"/>
                    <a:pt x="60699" y="21475"/>
                  </a:cubicBezTo>
                  <a:cubicBezTo>
                    <a:pt x="30326" y="37581"/>
                    <a:pt x="11299" y="68671"/>
                    <a:pt x="10630" y="102923"/>
                  </a:cubicBezTo>
                  <a:lnTo>
                    <a:pt x="3742" y="102923"/>
                  </a:lnTo>
                  <a:cubicBezTo>
                    <a:pt x="4733" y="48042"/>
                    <a:pt x="49656" y="3694"/>
                    <a:pt x="104771" y="3694"/>
                  </a:cubicBezTo>
                  <a:close/>
                  <a:moveTo>
                    <a:pt x="185618" y="106617"/>
                  </a:moveTo>
                  <a:lnTo>
                    <a:pt x="169553" y="111840"/>
                  </a:lnTo>
                  <a:lnTo>
                    <a:pt x="112587" y="106617"/>
                  </a:lnTo>
                  <a:close/>
                  <a:moveTo>
                    <a:pt x="72123" y="106617"/>
                  </a:moveTo>
                  <a:cubicBezTo>
                    <a:pt x="72126" y="106617"/>
                    <a:pt x="72128" y="106620"/>
                    <a:pt x="72130" y="106620"/>
                  </a:cubicBezTo>
                  <a:lnTo>
                    <a:pt x="160650" y="114734"/>
                  </a:lnTo>
                  <a:lnTo>
                    <a:pt x="132737" y="123808"/>
                  </a:lnTo>
                  <a:lnTo>
                    <a:pt x="35781" y="106617"/>
                  </a:lnTo>
                  <a:close/>
                  <a:moveTo>
                    <a:pt x="14621" y="106617"/>
                  </a:moveTo>
                  <a:lnTo>
                    <a:pt x="125270" y="126236"/>
                  </a:lnTo>
                  <a:lnTo>
                    <a:pt x="103025" y="133467"/>
                  </a:lnTo>
                  <a:lnTo>
                    <a:pt x="7349" y="106617"/>
                  </a:lnTo>
                  <a:lnTo>
                    <a:pt x="12379" y="106617"/>
                  </a:lnTo>
                  <a:cubicBezTo>
                    <a:pt x="12391" y="106617"/>
                    <a:pt x="12403" y="106624"/>
                    <a:pt x="12415" y="106624"/>
                  </a:cubicBezTo>
                  <a:cubicBezTo>
                    <a:pt x="12427" y="106624"/>
                    <a:pt x="12437" y="106617"/>
                    <a:pt x="12449" y="106617"/>
                  </a:cubicBezTo>
                  <a:close/>
                  <a:moveTo>
                    <a:pt x="3834" y="109468"/>
                  </a:moveTo>
                  <a:lnTo>
                    <a:pt x="96690" y="135528"/>
                  </a:lnTo>
                  <a:lnTo>
                    <a:pt x="78861" y="141323"/>
                  </a:lnTo>
                  <a:lnTo>
                    <a:pt x="3894" y="110852"/>
                  </a:lnTo>
                  <a:cubicBezTo>
                    <a:pt x="3865" y="110393"/>
                    <a:pt x="3856" y="109929"/>
                    <a:pt x="3834" y="109468"/>
                  </a:cubicBezTo>
                  <a:close/>
                  <a:moveTo>
                    <a:pt x="4235" y="114981"/>
                  </a:moveTo>
                  <a:lnTo>
                    <a:pt x="73406" y="143097"/>
                  </a:lnTo>
                  <a:lnTo>
                    <a:pt x="58850" y="147827"/>
                  </a:lnTo>
                  <a:lnTo>
                    <a:pt x="4450" y="117100"/>
                  </a:lnTo>
                  <a:cubicBezTo>
                    <a:pt x="4363" y="116399"/>
                    <a:pt x="4305" y="115689"/>
                    <a:pt x="4235" y="114981"/>
                  </a:cubicBezTo>
                  <a:close/>
                  <a:moveTo>
                    <a:pt x="5117" y="121721"/>
                  </a:moveTo>
                  <a:lnTo>
                    <a:pt x="54086" y="149378"/>
                  </a:lnTo>
                  <a:lnTo>
                    <a:pt x="42258" y="153224"/>
                  </a:lnTo>
                  <a:lnTo>
                    <a:pt x="5796" y="125202"/>
                  </a:lnTo>
                  <a:cubicBezTo>
                    <a:pt x="5556" y="124045"/>
                    <a:pt x="5315" y="122890"/>
                    <a:pt x="5117" y="121721"/>
                  </a:cubicBezTo>
                  <a:close/>
                  <a:moveTo>
                    <a:pt x="7127" y="130882"/>
                  </a:moveTo>
                  <a:lnTo>
                    <a:pt x="37997" y="154608"/>
                  </a:lnTo>
                  <a:lnTo>
                    <a:pt x="28394" y="157730"/>
                  </a:lnTo>
                  <a:lnTo>
                    <a:pt x="9277" y="137833"/>
                  </a:lnTo>
                  <a:cubicBezTo>
                    <a:pt x="8485" y="135550"/>
                    <a:pt x="7757" y="133238"/>
                    <a:pt x="7127" y="130882"/>
                  </a:cubicBezTo>
                  <a:close/>
                  <a:moveTo>
                    <a:pt x="12985" y="147027"/>
                  </a:moveTo>
                  <a:lnTo>
                    <a:pt x="24487" y="158998"/>
                  </a:lnTo>
                  <a:lnTo>
                    <a:pt x="20400" y="160327"/>
                  </a:lnTo>
                  <a:cubicBezTo>
                    <a:pt x="17597" y="156087"/>
                    <a:pt x="15118" y="151642"/>
                    <a:pt x="12985" y="147027"/>
                  </a:cubicBezTo>
                  <a:close/>
                  <a:moveTo>
                    <a:pt x="198533" y="106617"/>
                  </a:moveTo>
                  <a:lnTo>
                    <a:pt x="29645" y="172288"/>
                  </a:lnTo>
                  <a:cubicBezTo>
                    <a:pt x="27130" y="169490"/>
                    <a:pt x="24775" y="166560"/>
                    <a:pt x="22584" y="163504"/>
                  </a:cubicBezTo>
                  <a:lnTo>
                    <a:pt x="28447" y="161597"/>
                  </a:lnTo>
                  <a:cubicBezTo>
                    <a:pt x="28500" y="161581"/>
                    <a:pt x="28551" y="161568"/>
                    <a:pt x="28601" y="161547"/>
                  </a:cubicBezTo>
                  <a:lnTo>
                    <a:pt x="103600" y="137166"/>
                  </a:lnTo>
                  <a:cubicBezTo>
                    <a:pt x="103645" y="137154"/>
                    <a:pt x="103687" y="137139"/>
                    <a:pt x="103730" y="137125"/>
                  </a:cubicBezTo>
                  <a:lnTo>
                    <a:pt x="170447" y="115435"/>
                  </a:lnTo>
                  <a:lnTo>
                    <a:pt x="197567" y="106617"/>
                  </a:lnTo>
                  <a:close/>
                  <a:moveTo>
                    <a:pt x="188848" y="160769"/>
                  </a:moveTo>
                  <a:lnTo>
                    <a:pt x="188848" y="160769"/>
                  </a:lnTo>
                  <a:cubicBezTo>
                    <a:pt x="184309" y="167565"/>
                    <a:pt x="178967" y="173788"/>
                    <a:pt x="172940" y="179306"/>
                  </a:cubicBezTo>
                  <a:lnTo>
                    <a:pt x="188848" y="160769"/>
                  </a:lnTo>
                  <a:close/>
                  <a:moveTo>
                    <a:pt x="205779" y="107765"/>
                  </a:moveTo>
                  <a:cubicBezTo>
                    <a:pt x="205779" y="107784"/>
                    <a:pt x="205779" y="107803"/>
                    <a:pt x="205776" y="107823"/>
                  </a:cubicBezTo>
                  <a:lnTo>
                    <a:pt x="41845" y="183792"/>
                  </a:lnTo>
                  <a:cubicBezTo>
                    <a:pt x="38509" y="181127"/>
                    <a:pt x="35344" y="178255"/>
                    <a:pt x="32370" y="175192"/>
                  </a:cubicBezTo>
                  <a:lnTo>
                    <a:pt x="205779" y="107765"/>
                  </a:lnTo>
                  <a:close/>
                  <a:moveTo>
                    <a:pt x="205585" y="111985"/>
                  </a:moveTo>
                  <a:lnTo>
                    <a:pt x="205585" y="111985"/>
                  </a:lnTo>
                  <a:cubicBezTo>
                    <a:pt x="205578" y="112084"/>
                    <a:pt x="205566" y="112181"/>
                    <a:pt x="205556" y="112280"/>
                  </a:cubicBezTo>
                  <a:lnTo>
                    <a:pt x="57391" y="194028"/>
                  </a:lnTo>
                  <a:cubicBezTo>
                    <a:pt x="53132" y="191757"/>
                    <a:pt x="49042" y="189187"/>
                    <a:pt x="45150" y="186334"/>
                  </a:cubicBezTo>
                  <a:lnTo>
                    <a:pt x="205585" y="111985"/>
                  </a:lnTo>
                  <a:close/>
                  <a:moveTo>
                    <a:pt x="199865" y="138963"/>
                  </a:moveTo>
                  <a:cubicBezTo>
                    <a:pt x="199120" y="141021"/>
                    <a:pt x="198335" y="143060"/>
                    <a:pt x="197463" y="145054"/>
                  </a:cubicBezTo>
                  <a:lnTo>
                    <a:pt x="158761" y="190151"/>
                  </a:lnTo>
                  <a:cubicBezTo>
                    <a:pt x="151224" y="194934"/>
                    <a:pt x="143029" y="198766"/>
                    <a:pt x="134325" y="201433"/>
                  </a:cubicBezTo>
                  <a:lnTo>
                    <a:pt x="199865" y="138963"/>
                  </a:lnTo>
                  <a:close/>
                  <a:moveTo>
                    <a:pt x="205141" y="116730"/>
                  </a:moveTo>
                  <a:lnTo>
                    <a:pt x="205141" y="116730"/>
                  </a:lnTo>
                  <a:cubicBezTo>
                    <a:pt x="205117" y="116945"/>
                    <a:pt x="205078" y="117158"/>
                    <a:pt x="205051" y="117373"/>
                  </a:cubicBezTo>
                  <a:lnTo>
                    <a:pt x="76692" y="201848"/>
                  </a:lnTo>
                  <a:cubicBezTo>
                    <a:pt x="71401" y="200317"/>
                    <a:pt x="66277" y="198386"/>
                    <a:pt x="61380" y="196048"/>
                  </a:cubicBezTo>
                  <a:lnTo>
                    <a:pt x="205141" y="116730"/>
                  </a:lnTo>
                  <a:close/>
                  <a:moveTo>
                    <a:pt x="204317" y="122277"/>
                  </a:moveTo>
                  <a:lnTo>
                    <a:pt x="204317" y="122277"/>
                  </a:lnTo>
                  <a:cubicBezTo>
                    <a:pt x="204242" y="122700"/>
                    <a:pt x="204150" y="123117"/>
                    <a:pt x="204071" y="123538"/>
                  </a:cubicBezTo>
                  <a:lnTo>
                    <a:pt x="99865" y="205721"/>
                  </a:lnTo>
                  <a:cubicBezTo>
                    <a:pt x="93569" y="205419"/>
                    <a:pt x="87435" y="204518"/>
                    <a:pt x="81490" y="203109"/>
                  </a:cubicBezTo>
                  <a:lnTo>
                    <a:pt x="204317" y="122277"/>
                  </a:lnTo>
                  <a:close/>
                  <a:moveTo>
                    <a:pt x="202824" y="129227"/>
                  </a:moveTo>
                  <a:lnTo>
                    <a:pt x="202824" y="129227"/>
                  </a:lnTo>
                  <a:cubicBezTo>
                    <a:pt x="202626" y="130022"/>
                    <a:pt x="202442" y="130822"/>
                    <a:pt x="202225" y="131609"/>
                  </a:cubicBezTo>
                  <a:lnTo>
                    <a:pt x="126954" y="203361"/>
                  </a:lnTo>
                  <a:cubicBezTo>
                    <a:pt x="119979" y="204931"/>
                    <a:pt x="112855" y="205755"/>
                    <a:pt x="105706" y="205820"/>
                  </a:cubicBezTo>
                  <a:lnTo>
                    <a:pt x="202824" y="129227"/>
                  </a:lnTo>
                  <a:close/>
                  <a:moveTo>
                    <a:pt x="104771" y="0"/>
                  </a:moveTo>
                  <a:cubicBezTo>
                    <a:pt x="47001" y="0"/>
                    <a:pt x="0" y="47001"/>
                    <a:pt x="0" y="104771"/>
                  </a:cubicBezTo>
                  <a:cubicBezTo>
                    <a:pt x="0" y="105593"/>
                    <a:pt x="43" y="106405"/>
                    <a:pt x="63" y="107221"/>
                  </a:cubicBezTo>
                  <a:lnTo>
                    <a:pt x="63" y="107243"/>
                  </a:lnTo>
                  <a:cubicBezTo>
                    <a:pt x="99" y="108861"/>
                    <a:pt x="174" y="110473"/>
                    <a:pt x="283" y="112075"/>
                  </a:cubicBezTo>
                  <a:cubicBezTo>
                    <a:pt x="283" y="112149"/>
                    <a:pt x="290" y="112227"/>
                    <a:pt x="300" y="112302"/>
                  </a:cubicBezTo>
                  <a:cubicBezTo>
                    <a:pt x="971" y="121685"/>
                    <a:pt x="2875" y="130730"/>
                    <a:pt x="5866" y="139272"/>
                  </a:cubicBezTo>
                  <a:cubicBezTo>
                    <a:pt x="5887" y="139359"/>
                    <a:pt x="5914" y="139442"/>
                    <a:pt x="5950" y="139524"/>
                  </a:cubicBezTo>
                  <a:cubicBezTo>
                    <a:pt x="8939" y="148003"/>
                    <a:pt x="13007" y="156065"/>
                    <a:pt x="18059" y="163504"/>
                  </a:cubicBezTo>
                  <a:cubicBezTo>
                    <a:pt x="18102" y="163576"/>
                    <a:pt x="18153" y="163644"/>
                    <a:pt x="18206" y="163709"/>
                  </a:cubicBezTo>
                  <a:cubicBezTo>
                    <a:pt x="21042" y="167862"/>
                    <a:pt x="24168" y="171804"/>
                    <a:pt x="27567" y="175510"/>
                  </a:cubicBezTo>
                  <a:cubicBezTo>
                    <a:pt x="27703" y="175711"/>
                    <a:pt x="27860" y="175890"/>
                    <a:pt x="28053" y="176020"/>
                  </a:cubicBezTo>
                  <a:cubicBezTo>
                    <a:pt x="31781" y="180026"/>
                    <a:pt x="35815" y="183736"/>
                    <a:pt x="40118" y="187119"/>
                  </a:cubicBezTo>
                  <a:cubicBezTo>
                    <a:pt x="40287" y="187326"/>
                    <a:pt x="40500" y="187496"/>
                    <a:pt x="40741" y="187609"/>
                  </a:cubicBezTo>
                  <a:cubicBezTo>
                    <a:pt x="45641" y="191407"/>
                    <a:pt x="50866" y="194760"/>
                    <a:pt x="56357" y="197635"/>
                  </a:cubicBezTo>
                  <a:cubicBezTo>
                    <a:pt x="56456" y="197700"/>
                    <a:pt x="56560" y="197753"/>
                    <a:pt x="56669" y="197797"/>
                  </a:cubicBezTo>
                  <a:cubicBezTo>
                    <a:pt x="69876" y="204651"/>
                    <a:pt x="84707" y="208782"/>
                    <a:pt x="100430" y="209427"/>
                  </a:cubicBezTo>
                  <a:cubicBezTo>
                    <a:pt x="100447" y="209427"/>
                    <a:pt x="100461" y="209439"/>
                    <a:pt x="100478" y="209439"/>
                  </a:cubicBezTo>
                  <a:cubicBezTo>
                    <a:pt x="100495" y="209439"/>
                    <a:pt x="100512" y="209429"/>
                    <a:pt x="100529" y="209429"/>
                  </a:cubicBezTo>
                  <a:cubicBezTo>
                    <a:pt x="101937" y="209485"/>
                    <a:pt x="103348" y="209538"/>
                    <a:pt x="104771" y="209538"/>
                  </a:cubicBezTo>
                  <a:cubicBezTo>
                    <a:pt x="112874" y="209538"/>
                    <a:pt x="120755" y="208581"/>
                    <a:pt x="128336" y="206832"/>
                  </a:cubicBezTo>
                  <a:cubicBezTo>
                    <a:pt x="128391" y="206815"/>
                    <a:pt x="128452" y="206815"/>
                    <a:pt x="128507" y="206794"/>
                  </a:cubicBezTo>
                  <a:cubicBezTo>
                    <a:pt x="139838" y="204155"/>
                    <a:pt x="150646" y="199640"/>
                    <a:pt x="160484" y="193431"/>
                  </a:cubicBezTo>
                  <a:cubicBezTo>
                    <a:pt x="160718" y="193344"/>
                    <a:pt x="160930" y="193207"/>
                    <a:pt x="161109" y="193030"/>
                  </a:cubicBezTo>
                  <a:cubicBezTo>
                    <a:pt x="178414" y="181946"/>
                    <a:pt x="192255" y="165929"/>
                    <a:pt x="200635" y="146965"/>
                  </a:cubicBezTo>
                  <a:cubicBezTo>
                    <a:pt x="200758" y="146788"/>
                    <a:pt x="200845" y="146592"/>
                    <a:pt x="200899" y="146385"/>
                  </a:cubicBezTo>
                  <a:cubicBezTo>
                    <a:pt x="202732" y="142157"/>
                    <a:pt x="204281" y="137813"/>
                    <a:pt x="205537" y="133380"/>
                  </a:cubicBezTo>
                  <a:cubicBezTo>
                    <a:pt x="205622" y="133211"/>
                    <a:pt x="205660" y="133032"/>
                    <a:pt x="205689" y="132849"/>
                  </a:cubicBezTo>
                  <a:cubicBezTo>
                    <a:pt x="206414" y="130247"/>
                    <a:pt x="207049" y="127611"/>
                    <a:pt x="207574" y="124937"/>
                  </a:cubicBezTo>
                  <a:cubicBezTo>
                    <a:pt x="207600" y="124838"/>
                    <a:pt x="207617" y="124739"/>
                    <a:pt x="207627" y="124637"/>
                  </a:cubicBezTo>
                  <a:cubicBezTo>
                    <a:pt x="207987" y="122767"/>
                    <a:pt x="208296" y="120883"/>
                    <a:pt x="208552" y="118979"/>
                  </a:cubicBezTo>
                  <a:cubicBezTo>
                    <a:pt x="208617" y="118769"/>
                    <a:pt x="208646" y="118551"/>
                    <a:pt x="208634" y="118332"/>
                  </a:cubicBezTo>
                  <a:cubicBezTo>
                    <a:pt x="208823" y="116877"/>
                    <a:pt x="208987" y="115418"/>
                    <a:pt x="209115" y="113947"/>
                  </a:cubicBezTo>
                  <a:cubicBezTo>
                    <a:pt x="209195" y="113686"/>
                    <a:pt x="209216" y="113408"/>
                    <a:pt x="209175" y="113138"/>
                  </a:cubicBezTo>
                  <a:cubicBezTo>
                    <a:pt x="209282" y="111809"/>
                    <a:pt x="209373" y="110475"/>
                    <a:pt x="209429" y="109132"/>
                  </a:cubicBezTo>
                  <a:cubicBezTo>
                    <a:pt x="209439" y="109038"/>
                    <a:pt x="209441" y="108944"/>
                    <a:pt x="209436" y="108849"/>
                  </a:cubicBezTo>
                  <a:cubicBezTo>
                    <a:pt x="209482" y="107634"/>
                    <a:pt x="209523" y="106419"/>
                    <a:pt x="209528" y="105197"/>
                  </a:cubicBezTo>
                  <a:cubicBezTo>
                    <a:pt x="209535" y="105122"/>
                    <a:pt x="209538" y="105049"/>
                    <a:pt x="209535" y="104977"/>
                  </a:cubicBezTo>
                  <a:cubicBezTo>
                    <a:pt x="209535" y="104909"/>
                    <a:pt x="209540" y="104839"/>
                    <a:pt x="209540" y="104771"/>
                  </a:cubicBezTo>
                  <a:cubicBezTo>
                    <a:pt x="209540" y="47001"/>
                    <a:pt x="162539" y="0"/>
                    <a:pt x="10477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2" name="Google Shape;512;p40"/>
            <p:cNvSpPr/>
            <p:nvPr/>
          </p:nvSpPr>
          <p:spPr>
            <a:xfrm>
              <a:off x="3751575" y="1973500"/>
              <a:ext cx="331900" cy="673450"/>
            </a:xfrm>
            <a:custGeom>
              <a:avLst/>
              <a:gdLst/>
              <a:ahLst/>
              <a:cxnLst/>
              <a:rect l="l" t="t" r="r" b="b"/>
              <a:pathLst>
                <a:path w="13276" h="26938" extrusionOk="0">
                  <a:moveTo>
                    <a:pt x="6637" y="0"/>
                  </a:moveTo>
                  <a:cubicBezTo>
                    <a:pt x="2281" y="0"/>
                    <a:pt x="0" y="6777"/>
                    <a:pt x="0" y="13469"/>
                  </a:cubicBezTo>
                  <a:cubicBezTo>
                    <a:pt x="0" y="20163"/>
                    <a:pt x="2281" y="26937"/>
                    <a:pt x="6637" y="26937"/>
                  </a:cubicBezTo>
                  <a:cubicBezTo>
                    <a:pt x="10995" y="26937"/>
                    <a:pt x="13276" y="20163"/>
                    <a:pt x="13276" y="13469"/>
                  </a:cubicBezTo>
                  <a:cubicBezTo>
                    <a:pt x="13276" y="6777"/>
                    <a:pt x="10997" y="0"/>
                    <a:pt x="663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3" name="Google Shape;513;p40"/>
            <p:cNvSpPr/>
            <p:nvPr/>
          </p:nvSpPr>
          <p:spPr>
            <a:xfrm>
              <a:off x="4630150" y="1626400"/>
              <a:ext cx="431275" cy="914300"/>
            </a:xfrm>
            <a:custGeom>
              <a:avLst/>
              <a:gdLst/>
              <a:ahLst/>
              <a:cxnLst/>
              <a:rect l="l" t="t" r="r" b="b"/>
              <a:pathLst>
                <a:path w="17251" h="36572" extrusionOk="0">
                  <a:moveTo>
                    <a:pt x="8626" y="0"/>
                  </a:moveTo>
                  <a:cubicBezTo>
                    <a:pt x="3023" y="0"/>
                    <a:pt x="1" y="9422"/>
                    <a:pt x="1" y="18286"/>
                  </a:cubicBezTo>
                  <a:cubicBezTo>
                    <a:pt x="1" y="27152"/>
                    <a:pt x="3023" y="36572"/>
                    <a:pt x="8626" y="36572"/>
                  </a:cubicBezTo>
                  <a:cubicBezTo>
                    <a:pt x="14230" y="36572"/>
                    <a:pt x="17250" y="27150"/>
                    <a:pt x="17250" y="18286"/>
                  </a:cubicBezTo>
                  <a:cubicBezTo>
                    <a:pt x="17250" y="9424"/>
                    <a:pt x="14228" y="0"/>
                    <a:pt x="862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4" name="Google Shape;514;p40"/>
            <p:cNvSpPr/>
            <p:nvPr/>
          </p:nvSpPr>
          <p:spPr>
            <a:xfrm>
              <a:off x="3362025" y="792000"/>
              <a:ext cx="1046200" cy="92375"/>
            </a:xfrm>
            <a:custGeom>
              <a:avLst/>
              <a:gdLst/>
              <a:ahLst/>
              <a:cxnLst/>
              <a:rect l="l" t="t" r="r" b="b"/>
              <a:pathLst>
                <a:path w="41848" h="3695" extrusionOk="0">
                  <a:moveTo>
                    <a:pt x="1848" y="1"/>
                  </a:moveTo>
                  <a:cubicBezTo>
                    <a:pt x="829" y="1"/>
                    <a:pt x="0" y="827"/>
                    <a:pt x="0" y="1847"/>
                  </a:cubicBezTo>
                  <a:cubicBezTo>
                    <a:pt x="0" y="2869"/>
                    <a:pt x="829" y="3695"/>
                    <a:pt x="1848" y="3695"/>
                  </a:cubicBezTo>
                  <a:lnTo>
                    <a:pt x="40000" y="3695"/>
                  </a:lnTo>
                  <a:cubicBezTo>
                    <a:pt x="41021" y="3695"/>
                    <a:pt x="41848" y="2869"/>
                    <a:pt x="41848" y="1847"/>
                  </a:cubicBezTo>
                  <a:cubicBezTo>
                    <a:pt x="41848" y="827"/>
                    <a:pt x="41021" y="1"/>
                    <a:pt x="4000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5" name="Google Shape;515;p40"/>
            <p:cNvSpPr/>
            <p:nvPr/>
          </p:nvSpPr>
          <p:spPr>
            <a:xfrm>
              <a:off x="2735650" y="1757575"/>
              <a:ext cx="480950" cy="92375"/>
            </a:xfrm>
            <a:custGeom>
              <a:avLst/>
              <a:gdLst/>
              <a:ahLst/>
              <a:cxnLst/>
              <a:rect l="l" t="t" r="r" b="b"/>
              <a:pathLst>
                <a:path w="19238" h="3695" extrusionOk="0">
                  <a:moveTo>
                    <a:pt x="1848" y="0"/>
                  </a:moveTo>
                  <a:cubicBezTo>
                    <a:pt x="826" y="0"/>
                    <a:pt x="0" y="829"/>
                    <a:pt x="0" y="1849"/>
                  </a:cubicBezTo>
                  <a:cubicBezTo>
                    <a:pt x="0" y="2868"/>
                    <a:pt x="826" y="3694"/>
                    <a:pt x="1848" y="3694"/>
                  </a:cubicBezTo>
                  <a:lnTo>
                    <a:pt x="17392" y="3694"/>
                  </a:lnTo>
                  <a:cubicBezTo>
                    <a:pt x="18411" y="3694"/>
                    <a:pt x="19238" y="2868"/>
                    <a:pt x="19238" y="1849"/>
                  </a:cubicBezTo>
                  <a:cubicBezTo>
                    <a:pt x="19238" y="827"/>
                    <a:pt x="18411" y="0"/>
                    <a:pt x="1739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6" name="Google Shape;516;p40"/>
            <p:cNvSpPr/>
            <p:nvPr/>
          </p:nvSpPr>
          <p:spPr>
            <a:xfrm>
              <a:off x="2735025" y="1870750"/>
              <a:ext cx="480975" cy="92375"/>
            </a:xfrm>
            <a:custGeom>
              <a:avLst/>
              <a:gdLst/>
              <a:ahLst/>
              <a:cxnLst/>
              <a:rect l="l" t="t" r="r" b="b"/>
              <a:pathLst>
                <a:path w="19239" h="3695" extrusionOk="0">
                  <a:moveTo>
                    <a:pt x="1851" y="1"/>
                  </a:moveTo>
                  <a:cubicBezTo>
                    <a:pt x="832" y="1"/>
                    <a:pt x="1" y="825"/>
                    <a:pt x="1" y="1849"/>
                  </a:cubicBezTo>
                  <a:cubicBezTo>
                    <a:pt x="1" y="2869"/>
                    <a:pt x="830" y="3695"/>
                    <a:pt x="1847" y="3695"/>
                  </a:cubicBezTo>
                  <a:cubicBezTo>
                    <a:pt x="1856" y="3695"/>
                    <a:pt x="1864" y="3695"/>
                    <a:pt x="1873" y="3695"/>
                  </a:cubicBezTo>
                  <a:lnTo>
                    <a:pt x="17417" y="3695"/>
                  </a:lnTo>
                  <a:cubicBezTo>
                    <a:pt x="18427" y="3683"/>
                    <a:pt x="19238" y="2859"/>
                    <a:pt x="19238" y="1849"/>
                  </a:cubicBezTo>
                  <a:cubicBezTo>
                    <a:pt x="19238" y="837"/>
                    <a:pt x="18427" y="13"/>
                    <a:pt x="17417" y="1"/>
                  </a:cubicBezTo>
                  <a:lnTo>
                    <a:pt x="1873" y="1"/>
                  </a:lnTo>
                  <a:cubicBezTo>
                    <a:pt x="1866" y="1"/>
                    <a:pt x="1858" y="1"/>
                    <a:pt x="185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7" name="Google Shape;517;p40"/>
            <p:cNvSpPr/>
            <p:nvPr/>
          </p:nvSpPr>
          <p:spPr>
            <a:xfrm>
              <a:off x="2735650" y="1983950"/>
              <a:ext cx="480950" cy="92350"/>
            </a:xfrm>
            <a:custGeom>
              <a:avLst/>
              <a:gdLst/>
              <a:ahLst/>
              <a:cxnLst/>
              <a:rect l="l" t="t" r="r" b="b"/>
              <a:pathLst>
                <a:path w="19238" h="3694" extrusionOk="0">
                  <a:moveTo>
                    <a:pt x="1848" y="0"/>
                  </a:moveTo>
                  <a:cubicBezTo>
                    <a:pt x="826" y="0"/>
                    <a:pt x="0" y="826"/>
                    <a:pt x="0" y="1846"/>
                  </a:cubicBezTo>
                  <a:cubicBezTo>
                    <a:pt x="0" y="2868"/>
                    <a:pt x="826" y="3694"/>
                    <a:pt x="1848" y="3694"/>
                  </a:cubicBezTo>
                  <a:lnTo>
                    <a:pt x="17392" y="3694"/>
                  </a:lnTo>
                  <a:cubicBezTo>
                    <a:pt x="18411" y="3694"/>
                    <a:pt x="19238" y="2868"/>
                    <a:pt x="19238" y="1846"/>
                  </a:cubicBezTo>
                  <a:cubicBezTo>
                    <a:pt x="19238" y="826"/>
                    <a:pt x="18411" y="0"/>
                    <a:pt x="1739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8" name="Google Shape;518;p40"/>
            <p:cNvSpPr/>
            <p:nvPr/>
          </p:nvSpPr>
          <p:spPr>
            <a:xfrm>
              <a:off x="2735650" y="2097125"/>
              <a:ext cx="480950" cy="92375"/>
            </a:xfrm>
            <a:custGeom>
              <a:avLst/>
              <a:gdLst/>
              <a:ahLst/>
              <a:cxnLst/>
              <a:rect l="l" t="t" r="r" b="b"/>
              <a:pathLst>
                <a:path w="19238" h="3695" extrusionOk="0">
                  <a:moveTo>
                    <a:pt x="1848" y="0"/>
                  </a:moveTo>
                  <a:cubicBezTo>
                    <a:pt x="826" y="0"/>
                    <a:pt x="0" y="827"/>
                    <a:pt x="0" y="1846"/>
                  </a:cubicBezTo>
                  <a:cubicBezTo>
                    <a:pt x="0" y="2866"/>
                    <a:pt x="826" y="3694"/>
                    <a:pt x="1848" y="3694"/>
                  </a:cubicBezTo>
                  <a:lnTo>
                    <a:pt x="17392" y="3694"/>
                  </a:lnTo>
                  <a:cubicBezTo>
                    <a:pt x="18411" y="3694"/>
                    <a:pt x="19238" y="2866"/>
                    <a:pt x="19238" y="1846"/>
                  </a:cubicBezTo>
                  <a:cubicBezTo>
                    <a:pt x="19238" y="827"/>
                    <a:pt x="18411" y="0"/>
                    <a:pt x="1739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19" name="Google Shape;519;p40"/>
          <p:cNvSpPr txBox="1">
            <a:spLocks noGrp="1"/>
          </p:cNvSpPr>
          <p:nvPr>
            <p:ph type="title" idx="4294967295"/>
          </p:nvPr>
        </p:nvSpPr>
        <p:spPr>
          <a:xfrm>
            <a:off x="1867388" y="3285975"/>
            <a:ext cx="2326200" cy="5658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US" sz="2400" dirty="0">
                <a:solidFill>
                  <a:schemeClr val="accent1"/>
                </a:solidFill>
              </a:rPr>
              <a:t>Animal Farm</a:t>
            </a:r>
            <a:endParaRPr sz="2400" dirty="0">
              <a:solidFill>
                <a:schemeClr val="accent1"/>
              </a:solidFill>
            </a:endParaRPr>
          </a:p>
        </p:txBody>
      </p:sp>
      <p:sp>
        <p:nvSpPr>
          <p:cNvPr id="520" name="Google Shape;520;p40"/>
          <p:cNvSpPr txBox="1">
            <a:spLocks noGrp="1"/>
          </p:cNvSpPr>
          <p:nvPr>
            <p:ph type="body" idx="1"/>
          </p:nvPr>
        </p:nvSpPr>
        <p:spPr>
          <a:xfrm>
            <a:off x="4965550" y="1607850"/>
            <a:ext cx="3264000" cy="2677500"/>
          </a:xfrm>
          <a:prstGeom prst="rect">
            <a:avLst/>
          </a:prstGeom>
        </p:spPr>
        <p:txBody>
          <a:bodyPr spcFirstLastPara="1" wrap="square" lIns="91425" tIns="91425" rIns="91425" bIns="91425" anchor="t" anchorCtr="0">
            <a:noAutofit/>
          </a:bodyPr>
          <a:lstStyle/>
          <a:p>
            <a:pPr marL="139700" lvl="0" indent="0" algn="l" rtl="0">
              <a:spcBef>
                <a:spcPts val="0"/>
              </a:spcBef>
              <a:spcAft>
                <a:spcPts val="0"/>
              </a:spcAft>
              <a:buSzPts val="1400"/>
              <a:buNone/>
            </a:pPr>
            <a:r>
              <a:rPr lang="en-US" dirty="0"/>
              <a:t>Animal Farm is a novel written by George Orwell. The story is about livestock who wants to be free from their farmer. The Animal rebel and kick out the farmer, then their start to manage and organize the farm by themselves.</a:t>
            </a:r>
            <a:endParaRPr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756"/>
        <p:cNvGrpSpPr/>
        <p:nvPr/>
      </p:nvGrpSpPr>
      <p:grpSpPr>
        <a:xfrm>
          <a:off x="0" y="0"/>
          <a:ext cx="0" cy="0"/>
          <a:chOff x="0" y="0"/>
          <a:chExt cx="0" cy="0"/>
        </a:xfrm>
      </p:grpSpPr>
      <p:sp>
        <p:nvSpPr>
          <p:cNvPr id="1758" name="Google Shape;1758;p68"/>
          <p:cNvSpPr txBox="1">
            <a:spLocks noGrp="1"/>
          </p:cNvSpPr>
          <p:nvPr>
            <p:ph type="title" idx="2"/>
          </p:nvPr>
        </p:nvSpPr>
        <p:spPr>
          <a:xfrm rot="-5400000">
            <a:off x="-3003200" y="2351100"/>
            <a:ext cx="6912600" cy="4413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dirty="0"/>
              <a:t>Animalism </a:t>
            </a:r>
            <a:endParaRPr dirty="0"/>
          </a:p>
        </p:txBody>
      </p:sp>
      <p:sp>
        <p:nvSpPr>
          <p:cNvPr id="1766" name="Google Shape;1766;p68"/>
          <p:cNvSpPr txBox="1">
            <a:spLocks noGrp="1"/>
          </p:cNvSpPr>
          <p:nvPr>
            <p:ph type="title"/>
          </p:nvPr>
        </p:nvSpPr>
        <p:spPr>
          <a:xfrm>
            <a:off x="1209368" y="314632"/>
            <a:ext cx="7171732" cy="1091381"/>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US" dirty="0"/>
              <a:t>Animalism </a:t>
            </a:r>
            <a:endParaRPr dirty="0"/>
          </a:p>
        </p:txBody>
      </p:sp>
      <p:sp>
        <p:nvSpPr>
          <p:cNvPr id="1767" name="Google Shape;1767;p68"/>
          <p:cNvSpPr txBox="1">
            <a:spLocks noGrp="1"/>
          </p:cNvSpPr>
          <p:nvPr>
            <p:ph type="body" idx="1"/>
          </p:nvPr>
        </p:nvSpPr>
        <p:spPr>
          <a:xfrm>
            <a:off x="1327355" y="1524000"/>
            <a:ext cx="7053745" cy="2169275"/>
          </a:xfrm>
          <a:prstGeom prst="rect">
            <a:avLst/>
          </a:prstGeom>
        </p:spPr>
        <p:txBody>
          <a:bodyPr spcFirstLastPara="1" wrap="square" lIns="91425" tIns="91425" rIns="91425" bIns="91425" anchor="t" anchorCtr="0">
            <a:noAutofit/>
          </a:bodyPr>
          <a:lstStyle/>
          <a:p>
            <a:pPr marL="0" lvl="0" indent="0" algn="l" rtl="0">
              <a:spcBef>
                <a:spcPts val="0"/>
              </a:spcBef>
              <a:spcAft>
                <a:spcPts val="1600"/>
              </a:spcAft>
              <a:buNone/>
            </a:pPr>
            <a:r>
              <a:rPr lang="en-US" dirty="0"/>
              <a:t>Animalism is ideology that are made by the pigs, and agreed by others animal there. Animalism is a concept that Animals are Equal. </a:t>
            </a:r>
            <a:endParaRPr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Shape 1082"/>
        <p:cNvGrpSpPr/>
        <p:nvPr/>
      </p:nvGrpSpPr>
      <p:grpSpPr>
        <a:xfrm>
          <a:off x="0" y="0"/>
          <a:ext cx="0" cy="0"/>
          <a:chOff x="0" y="0"/>
          <a:chExt cx="0" cy="0"/>
        </a:xfrm>
      </p:grpSpPr>
      <p:pic>
        <p:nvPicPr>
          <p:cNvPr id="1083" name="Google Shape;1083;p52"/>
          <p:cNvPicPr preferRelativeResize="0"/>
          <p:nvPr/>
        </p:nvPicPr>
        <p:blipFill rotWithShape="1">
          <a:blip r:embed="rId3">
            <a:alphaModFix/>
          </a:blip>
          <a:srcRect l="5087" t="4534"/>
          <a:stretch/>
        </p:blipFill>
        <p:spPr>
          <a:xfrm>
            <a:off x="0" y="-372800"/>
            <a:ext cx="6147277" cy="6182996"/>
          </a:xfrm>
          <a:prstGeom prst="rect">
            <a:avLst/>
          </a:prstGeom>
          <a:noFill/>
          <a:ln>
            <a:noFill/>
          </a:ln>
        </p:spPr>
      </p:pic>
      <p:sp>
        <p:nvSpPr>
          <p:cNvPr id="1084" name="Google Shape;1084;p52"/>
          <p:cNvSpPr/>
          <p:nvPr/>
        </p:nvSpPr>
        <p:spPr>
          <a:xfrm rot="10800000">
            <a:off x="4050400" y="-372805"/>
            <a:ext cx="5162516" cy="6717810"/>
          </a:xfrm>
          <a:custGeom>
            <a:avLst/>
            <a:gdLst/>
            <a:ahLst/>
            <a:cxnLst/>
            <a:rect l="l" t="t" r="r" b="b"/>
            <a:pathLst>
              <a:path w="67734" h="88140" extrusionOk="0">
                <a:moveTo>
                  <a:pt x="1" y="1"/>
                </a:moveTo>
                <a:lnTo>
                  <a:pt x="1" y="88140"/>
                </a:lnTo>
                <a:lnTo>
                  <a:pt x="51731" y="88140"/>
                </a:lnTo>
                <a:cubicBezTo>
                  <a:pt x="47603" y="84759"/>
                  <a:pt x="44252" y="80587"/>
                  <a:pt x="42134" y="75339"/>
                </a:cubicBezTo>
                <a:cubicBezTo>
                  <a:pt x="40534" y="71072"/>
                  <a:pt x="39201" y="63873"/>
                  <a:pt x="44001" y="60940"/>
                </a:cubicBezTo>
                <a:cubicBezTo>
                  <a:pt x="53334" y="55073"/>
                  <a:pt x="66401" y="50807"/>
                  <a:pt x="67733" y="38807"/>
                </a:cubicBezTo>
                <a:cubicBezTo>
                  <a:pt x="67733" y="38008"/>
                  <a:pt x="66934" y="36407"/>
                  <a:pt x="66133" y="36140"/>
                </a:cubicBezTo>
                <a:cubicBezTo>
                  <a:pt x="60266" y="33207"/>
                  <a:pt x="49333" y="32674"/>
                  <a:pt x="52268" y="24941"/>
                </a:cubicBezTo>
                <a:cubicBezTo>
                  <a:pt x="53868" y="20674"/>
                  <a:pt x="58934" y="16941"/>
                  <a:pt x="57334" y="11875"/>
                </a:cubicBezTo>
                <a:cubicBezTo>
                  <a:pt x="56533" y="9741"/>
                  <a:pt x="54401" y="7342"/>
                  <a:pt x="52268" y="6541"/>
                </a:cubicBezTo>
                <a:cubicBezTo>
                  <a:pt x="49568" y="5296"/>
                  <a:pt x="46706" y="4980"/>
                  <a:pt x="43761" y="4980"/>
                </a:cubicBezTo>
                <a:cubicBezTo>
                  <a:pt x="40731" y="4980"/>
                  <a:pt x="37614" y="5314"/>
                  <a:pt x="34494" y="5314"/>
                </a:cubicBezTo>
                <a:cubicBezTo>
                  <a:pt x="32859" y="5314"/>
                  <a:pt x="31224" y="5222"/>
                  <a:pt x="29601" y="4943"/>
                </a:cubicBezTo>
                <a:cubicBezTo>
                  <a:pt x="27468" y="4675"/>
                  <a:pt x="25068" y="4409"/>
                  <a:pt x="23201" y="4142"/>
                </a:cubicBezTo>
                <a:cubicBezTo>
                  <a:pt x="15282" y="3285"/>
                  <a:pt x="6675" y="3972"/>
                  <a:pt x="1" y="1"/>
                </a:cubicBezTo>
                <a:close/>
              </a:path>
            </a:pathLst>
          </a:custGeom>
          <a:solidFill>
            <a:srgbClr val="EFE9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5" name="Google Shape;1085;p52"/>
          <p:cNvSpPr/>
          <p:nvPr/>
        </p:nvSpPr>
        <p:spPr>
          <a:xfrm rot="1042925">
            <a:off x="7100365" y="1137574"/>
            <a:ext cx="1228595" cy="798980"/>
          </a:xfrm>
          <a:custGeom>
            <a:avLst/>
            <a:gdLst/>
            <a:ahLst/>
            <a:cxnLst/>
            <a:rect l="l" t="t" r="r" b="b"/>
            <a:pathLst>
              <a:path w="2741" h="1735" extrusionOk="0">
                <a:moveTo>
                  <a:pt x="536" y="0"/>
                </a:moveTo>
                <a:cubicBezTo>
                  <a:pt x="487" y="0"/>
                  <a:pt x="438" y="7"/>
                  <a:pt x="395" y="32"/>
                </a:cubicBezTo>
                <a:cubicBezTo>
                  <a:pt x="342" y="64"/>
                  <a:pt x="309" y="121"/>
                  <a:pt x="278" y="175"/>
                </a:cubicBezTo>
                <a:cubicBezTo>
                  <a:pt x="142" y="415"/>
                  <a:pt x="0" y="684"/>
                  <a:pt x="59" y="954"/>
                </a:cubicBezTo>
                <a:cubicBezTo>
                  <a:pt x="169" y="1473"/>
                  <a:pt x="784" y="1734"/>
                  <a:pt x="1391" y="1734"/>
                </a:cubicBezTo>
                <a:cubicBezTo>
                  <a:pt x="1921" y="1734"/>
                  <a:pt x="2444" y="1536"/>
                  <a:pt x="2621" y="1136"/>
                </a:cubicBezTo>
                <a:cubicBezTo>
                  <a:pt x="2626" y="1126"/>
                  <a:pt x="2630" y="1116"/>
                  <a:pt x="2634" y="1106"/>
                </a:cubicBezTo>
                <a:cubicBezTo>
                  <a:pt x="2740" y="826"/>
                  <a:pt x="2634" y="463"/>
                  <a:pt x="2364" y="335"/>
                </a:cubicBezTo>
                <a:cubicBezTo>
                  <a:pt x="1764" y="52"/>
                  <a:pt x="1270" y="45"/>
                  <a:pt x="607" y="4"/>
                </a:cubicBezTo>
                <a:cubicBezTo>
                  <a:pt x="584" y="2"/>
                  <a:pt x="560" y="0"/>
                  <a:pt x="536" y="0"/>
                </a:cubicBezTo>
                <a:close/>
              </a:path>
            </a:pathLst>
          </a:custGeom>
          <a:solidFill>
            <a:srgbClr val="E1A10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6" name="Google Shape;1086;p52"/>
          <p:cNvSpPr txBox="1">
            <a:spLocks noGrp="1"/>
          </p:cNvSpPr>
          <p:nvPr>
            <p:ph type="title"/>
          </p:nvPr>
        </p:nvSpPr>
        <p:spPr>
          <a:xfrm>
            <a:off x="4612050" y="2150850"/>
            <a:ext cx="3445500" cy="8418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r>
              <a:rPr lang="en-US" dirty="0"/>
              <a:t>Satire</a:t>
            </a:r>
            <a:endParaRPr dirty="0"/>
          </a:p>
        </p:txBody>
      </p:sp>
      <p:sp>
        <p:nvSpPr>
          <p:cNvPr id="1087" name="Google Shape;1087;p52"/>
          <p:cNvSpPr txBox="1">
            <a:spLocks noGrp="1"/>
          </p:cNvSpPr>
          <p:nvPr>
            <p:ph type="title" idx="2"/>
          </p:nvPr>
        </p:nvSpPr>
        <p:spPr>
          <a:xfrm>
            <a:off x="6323850" y="1116172"/>
            <a:ext cx="1733700" cy="841800"/>
          </a:xfrm>
          <a:prstGeom prst="rect">
            <a:avLst/>
          </a:prstGeom>
        </p:spPr>
        <p:txBody>
          <a:bodyPr spcFirstLastPara="1" wrap="square" lIns="91425" tIns="91425" rIns="91425" bIns="91425" anchor="b" anchorCtr="0">
            <a:noAutofit/>
          </a:bodyPr>
          <a:lstStyle/>
          <a:p>
            <a:pPr marL="0" lvl="0" indent="0" algn="r" rtl="0">
              <a:spcBef>
                <a:spcPts val="0"/>
              </a:spcBef>
              <a:spcAft>
                <a:spcPts val="0"/>
              </a:spcAft>
              <a:buNone/>
            </a:pPr>
            <a:r>
              <a:rPr lang="en" dirty="0">
                <a:solidFill>
                  <a:schemeClr val="accent4"/>
                </a:solidFill>
              </a:rPr>
              <a:t>02</a:t>
            </a:r>
            <a:endParaRPr dirty="0">
              <a:solidFill>
                <a:schemeClr val="accent4"/>
              </a:solidFill>
            </a:endParaRPr>
          </a:p>
        </p:txBody>
      </p:sp>
      <p:sp>
        <p:nvSpPr>
          <p:cNvPr id="1088" name="Google Shape;1088;p52"/>
          <p:cNvSpPr txBox="1">
            <a:spLocks noGrp="1"/>
          </p:cNvSpPr>
          <p:nvPr>
            <p:ph type="subTitle" idx="1"/>
          </p:nvPr>
        </p:nvSpPr>
        <p:spPr>
          <a:xfrm>
            <a:off x="5205738" y="3261050"/>
            <a:ext cx="2851800" cy="7926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r>
              <a:rPr lang="en-US" dirty="0"/>
              <a:t>Animal Farm is a Parody of political practice of Uni Soviet </a:t>
            </a:r>
            <a:endParaRPr dirty="0"/>
          </a:p>
        </p:txBody>
      </p:sp>
      <p:sp>
        <p:nvSpPr>
          <p:cNvPr id="1089" name="Google Shape;1089;p52"/>
          <p:cNvSpPr/>
          <p:nvPr/>
        </p:nvSpPr>
        <p:spPr>
          <a:xfrm rot="1042925">
            <a:off x="8070165" y="4666537"/>
            <a:ext cx="1228595" cy="798980"/>
          </a:xfrm>
          <a:custGeom>
            <a:avLst/>
            <a:gdLst/>
            <a:ahLst/>
            <a:cxnLst/>
            <a:rect l="l" t="t" r="r" b="b"/>
            <a:pathLst>
              <a:path w="2741" h="1735" extrusionOk="0">
                <a:moveTo>
                  <a:pt x="536" y="0"/>
                </a:moveTo>
                <a:cubicBezTo>
                  <a:pt x="487" y="0"/>
                  <a:pt x="438" y="7"/>
                  <a:pt x="395" y="32"/>
                </a:cubicBezTo>
                <a:cubicBezTo>
                  <a:pt x="342" y="64"/>
                  <a:pt x="309" y="121"/>
                  <a:pt x="278" y="175"/>
                </a:cubicBezTo>
                <a:cubicBezTo>
                  <a:pt x="142" y="415"/>
                  <a:pt x="0" y="684"/>
                  <a:pt x="59" y="954"/>
                </a:cubicBezTo>
                <a:cubicBezTo>
                  <a:pt x="169" y="1473"/>
                  <a:pt x="784" y="1734"/>
                  <a:pt x="1391" y="1734"/>
                </a:cubicBezTo>
                <a:cubicBezTo>
                  <a:pt x="1921" y="1734"/>
                  <a:pt x="2444" y="1536"/>
                  <a:pt x="2621" y="1136"/>
                </a:cubicBezTo>
                <a:cubicBezTo>
                  <a:pt x="2626" y="1126"/>
                  <a:pt x="2630" y="1116"/>
                  <a:pt x="2634" y="1106"/>
                </a:cubicBezTo>
                <a:cubicBezTo>
                  <a:pt x="2740" y="826"/>
                  <a:pt x="2634" y="463"/>
                  <a:pt x="2364" y="335"/>
                </a:cubicBezTo>
                <a:cubicBezTo>
                  <a:pt x="1764" y="52"/>
                  <a:pt x="1270" y="45"/>
                  <a:pt x="607" y="4"/>
                </a:cubicBezTo>
                <a:cubicBezTo>
                  <a:pt x="584" y="2"/>
                  <a:pt x="560" y="0"/>
                  <a:pt x="536" y="0"/>
                </a:cubicBezTo>
                <a:close/>
              </a:path>
            </a:pathLst>
          </a:custGeom>
          <a:solidFill>
            <a:srgbClr val="E1A10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090" name="Google Shape;1090;p52"/>
          <p:cNvGrpSpPr/>
          <p:nvPr/>
        </p:nvGrpSpPr>
        <p:grpSpPr>
          <a:xfrm>
            <a:off x="6323855" y="-394223"/>
            <a:ext cx="881370" cy="1090694"/>
            <a:chOff x="2821350" y="4078125"/>
            <a:chExt cx="317325" cy="392675"/>
          </a:xfrm>
        </p:grpSpPr>
        <p:sp>
          <p:nvSpPr>
            <p:cNvPr id="1091" name="Google Shape;1091;p52"/>
            <p:cNvSpPr/>
            <p:nvPr/>
          </p:nvSpPr>
          <p:spPr>
            <a:xfrm>
              <a:off x="2879675" y="4220750"/>
              <a:ext cx="87200" cy="44500"/>
            </a:xfrm>
            <a:custGeom>
              <a:avLst/>
              <a:gdLst/>
              <a:ahLst/>
              <a:cxnLst/>
              <a:rect l="l" t="t" r="r" b="b"/>
              <a:pathLst>
                <a:path w="3488" h="1780" extrusionOk="0">
                  <a:moveTo>
                    <a:pt x="2130" y="1"/>
                  </a:moveTo>
                  <a:cubicBezTo>
                    <a:pt x="1758" y="1"/>
                    <a:pt x="1355" y="97"/>
                    <a:pt x="1035" y="210"/>
                  </a:cubicBezTo>
                  <a:cubicBezTo>
                    <a:pt x="902" y="254"/>
                    <a:pt x="774" y="310"/>
                    <a:pt x="649" y="373"/>
                  </a:cubicBezTo>
                  <a:cubicBezTo>
                    <a:pt x="529" y="435"/>
                    <a:pt x="412" y="505"/>
                    <a:pt x="325" y="606"/>
                  </a:cubicBezTo>
                  <a:cubicBezTo>
                    <a:pt x="0" y="986"/>
                    <a:pt x="243" y="1574"/>
                    <a:pt x="741" y="1614"/>
                  </a:cubicBezTo>
                  <a:cubicBezTo>
                    <a:pt x="1117" y="1645"/>
                    <a:pt x="1735" y="1779"/>
                    <a:pt x="2264" y="1779"/>
                  </a:cubicBezTo>
                  <a:cubicBezTo>
                    <a:pt x="2952" y="1779"/>
                    <a:pt x="3488" y="1552"/>
                    <a:pt x="3140" y="572"/>
                  </a:cubicBezTo>
                  <a:cubicBezTo>
                    <a:pt x="2989" y="144"/>
                    <a:pt x="2583" y="1"/>
                    <a:pt x="2130" y="1"/>
                  </a:cubicBezTo>
                  <a:close/>
                </a:path>
              </a:pathLst>
            </a:custGeom>
            <a:solidFill>
              <a:srgbClr val="E1A10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2" name="Google Shape;1092;p52"/>
            <p:cNvSpPr/>
            <p:nvPr/>
          </p:nvSpPr>
          <p:spPr>
            <a:xfrm>
              <a:off x="2961775" y="4282500"/>
              <a:ext cx="68525" cy="43375"/>
            </a:xfrm>
            <a:custGeom>
              <a:avLst/>
              <a:gdLst/>
              <a:ahLst/>
              <a:cxnLst/>
              <a:rect l="l" t="t" r="r" b="b"/>
              <a:pathLst>
                <a:path w="2741" h="1735" extrusionOk="0">
                  <a:moveTo>
                    <a:pt x="536" y="0"/>
                  </a:moveTo>
                  <a:cubicBezTo>
                    <a:pt x="487" y="0"/>
                    <a:pt x="438" y="7"/>
                    <a:pt x="395" y="32"/>
                  </a:cubicBezTo>
                  <a:cubicBezTo>
                    <a:pt x="342" y="64"/>
                    <a:pt x="309" y="121"/>
                    <a:pt x="278" y="175"/>
                  </a:cubicBezTo>
                  <a:cubicBezTo>
                    <a:pt x="142" y="415"/>
                    <a:pt x="0" y="684"/>
                    <a:pt x="59" y="954"/>
                  </a:cubicBezTo>
                  <a:cubicBezTo>
                    <a:pt x="169" y="1473"/>
                    <a:pt x="784" y="1734"/>
                    <a:pt x="1391" y="1734"/>
                  </a:cubicBezTo>
                  <a:cubicBezTo>
                    <a:pt x="1921" y="1734"/>
                    <a:pt x="2444" y="1536"/>
                    <a:pt x="2621" y="1136"/>
                  </a:cubicBezTo>
                  <a:cubicBezTo>
                    <a:pt x="2626" y="1126"/>
                    <a:pt x="2630" y="1116"/>
                    <a:pt x="2634" y="1106"/>
                  </a:cubicBezTo>
                  <a:cubicBezTo>
                    <a:pt x="2740" y="826"/>
                    <a:pt x="2634" y="463"/>
                    <a:pt x="2364" y="335"/>
                  </a:cubicBezTo>
                  <a:cubicBezTo>
                    <a:pt x="1764" y="52"/>
                    <a:pt x="1270" y="45"/>
                    <a:pt x="607" y="4"/>
                  </a:cubicBezTo>
                  <a:cubicBezTo>
                    <a:pt x="584" y="2"/>
                    <a:pt x="560" y="0"/>
                    <a:pt x="536" y="0"/>
                  </a:cubicBezTo>
                  <a:close/>
                </a:path>
              </a:pathLst>
            </a:custGeom>
            <a:solidFill>
              <a:srgbClr val="E1A10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3" name="Google Shape;1093;p52"/>
            <p:cNvSpPr/>
            <p:nvPr/>
          </p:nvSpPr>
          <p:spPr>
            <a:xfrm>
              <a:off x="3001300" y="4226900"/>
              <a:ext cx="70850" cy="44350"/>
            </a:xfrm>
            <a:custGeom>
              <a:avLst/>
              <a:gdLst/>
              <a:ahLst/>
              <a:cxnLst/>
              <a:rect l="l" t="t" r="r" b="b"/>
              <a:pathLst>
                <a:path w="2834" h="1774" extrusionOk="0">
                  <a:moveTo>
                    <a:pt x="1176" y="0"/>
                  </a:moveTo>
                  <a:cubicBezTo>
                    <a:pt x="673" y="0"/>
                    <a:pt x="214" y="131"/>
                    <a:pt x="91" y="437"/>
                  </a:cubicBezTo>
                  <a:cubicBezTo>
                    <a:pt x="1" y="662"/>
                    <a:pt x="77" y="928"/>
                    <a:pt x="233" y="1114"/>
                  </a:cubicBezTo>
                  <a:cubicBezTo>
                    <a:pt x="388" y="1298"/>
                    <a:pt x="613" y="1413"/>
                    <a:pt x="842" y="1491"/>
                  </a:cubicBezTo>
                  <a:cubicBezTo>
                    <a:pt x="1138" y="1594"/>
                    <a:pt x="1670" y="1773"/>
                    <a:pt x="2108" y="1773"/>
                  </a:cubicBezTo>
                  <a:cubicBezTo>
                    <a:pt x="2488" y="1773"/>
                    <a:pt x="2797" y="1638"/>
                    <a:pt x="2816" y="1198"/>
                  </a:cubicBezTo>
                  <a:cubicBezTo>
                    <a:pt x="2826" y="976"/>
                    <a:pt x="2834" y="742"/>
                    <a:pt x="2728" y="549"/>
                  </a:cubicBezTo>
                  <a:cubicBezTo>
                    <a:pt x="2544" y="215"/>
                    <a:pt x="1823" y="0"/>
                    <a:pt x="1176" y="0"/>
                  </a:cubicBezTo>
                  <a:close/>
                </a:path>
              </a:pathLst>
            </a:custGeom>
            <a:solidFill>
              <a:srgbClr val="E1A10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4" name="Google Shape;1094;p52"/>
            <p:cNvSpPr/>
            <p:nvPr/>
          </p:nvSpPr>
          <p:spPr>
            <a:xfrm>
              <a:off x="2840650" y="4289300"/>
              <a:ext cx="59550" cy="29250"/>
            </a:xfrm>
            <a:custGeom>
              <a:avLst/>
              <a:gdLst/>
              <a:ahLst/>
              <a:cxnLst/>
              <a:rect l="l" t="t" r="r" b="b"/>
              <a:pathLst>
                <a:path w="2382" h="1170" extrusionOk="0">
                  <a:moveTo>
                    <a:pt x="616" y="0"/>
                  </a:moveTo>
                  <a:cubicBezTo>
                    <a:pt x="507" y="0"/>
                    <a:pt x="397" y="12"/>
                    <a:pt x="304" y="66"/>
                  </a:cubicBezTo>
                  <a:cubicBezTo>
                    <a:pt x="14" y="236"/>
                    <a:pt x="1" y="757"/>
                    <a:pt x="266" y="956"/>
                  </a:cubicBezTo>
                  <a:cubicBezTo>
                    <a:pt x="386" y="1046"/>
                    <a:pt x="539" y="1079"/>
                    <a:pt x="687" y="1103"/>
                  </a:cubicBezTo>
                  <a:cubicBezTo>
                    <a:pt x="962" y="1147"/>
                    <a:pt x="1240" y="1170"/>
                    <a:pt x="1518" y="1170"/>
                  </a:cubicBezTo>
                  <a:cubicBezTo>
                    <a:pt x="1688" y="1170"/>
                    <a:pt x="1859" y="1161"/>
                    <a:pt x="2029" y="1144"/>
                  </a:cubicBezTo>
                  <a:cubicBezTo>
                    <a:pt x="2122" y="1136"/>
                    <a:pt x="2222" y="1121"/>
                    <a:pt x="2290" y="1059"/>
                  </a:cubicBezTo>
                  <a:cubicBezTo>
                    <a:pt x="2359" y="994"/>
                    <a:pt x="2382" y="890"/>
                    <a:pt x="2376" y="795"/>
                  </a:cubicBezTo>
                  <a:cubicBezTo>
                    <a:pt x="2357" y="545"/>
                    <a:pt x="2167" y="331"/>
                    <a:pt x="1941" y="219"/>
                  </a:cubicBezTo>
                  <a:cubicBezTo>
                    <a:pt x="1591" y="46"/>
                    <a:pt x="1081" y="12"/>
                    <a:pt x="692" y="2"/>
                  </a:cubicBezTo>
                  <a:cubicBezTo>
                    <a:pt x="667" y="1"/>
                    <a:pt x="641" y="0"/>
                    <a:pt x="616" y="0"/>
                  </a:cubicBezTo>
                  <a:close/>
                </a:path>
              </a:pathLst>
            </a:custGeom>
            <a:solidFill>
              <a:srgbClr val="E1A10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5" name="Google Shape;1095;p52"/>
            <p:cNvSpPr/>
            <p:nvPr/>
          </p:nvSpPr>
          <p:spPr>
            <a:xfrm>
              <a:off x="2902675" y="4333750"/>
              <a:ext cx="59275" cy="35575"/>
            </a:xfrm>
            <a:custGeom>
              <a:avLst/>
              <a:gdLst/>
              <a:ahLst/>
              <a:cxnLst/>
              <a:rect l="l" t="t" r="r" b="b"/>
              <a:pathLst>
                <a:path w="2371" h="1423" extrusionOk="0">
                  <a:moveTo>
                    <a:pt x="655" y="0"/>
                  </a:moveTo>
                  <a:cubicBezTo>
                    <a:pt x="589" y="0"/>
                    <a:pt x="533" y="7"/>
                    <a:pt x="493" y="23"/>
                  </a:cubicBezTo>
                  <a:cubicBezTo>
                    <a:pt x="232" y="124"/>
                    <a:pt x="57" y="386"/>
                    <a:pt x="9" y="660"/>
                  </a:cubicBezTo>
                  <a:cubicBezTo>
                    <a:pt x="1" y="700"/>
                    <a:pt x="1" y="742"/>
                    <a:pt x="9" y="782"/>
                  </a:cubicBezTo>
                  <a:cubicBezTo>
                    <a:pt x="24" y="823"/>
                    <a:pt x="47" y="861"/>
                    <a:pt x="77" y="892"/>
                  </a:cubicBezTo>
                  <a:cubicBezTo>
                    <a:pt x="405" y="1275"/>
                    <a:pt x="814" y="1422"/>
                    <a:pt x="1267" y="1422"/>
                  </a:cubicBezTo>
                  <a:cubicBezTo>
                    <a:pt x="1388" y="1422"/>
                    <a:pt x="1512" y="1412"/>
                    <a:pt x="1638" y="1392"/>
                  </a:cubicBezTo>
                  <a:cubicBezTo>
                    <a:pt x="1810" y="1365"/>
                    <a:pt x="1991" y="1327"/>
                    <a:pt x="2113" y="1204"/>
                  </a:cubicBezTo>
                  <a:cubicBezTo>
                    <a:pt x="2370" y="946"/>
                    <a:pt x="2189" y="466"/>
                    <a:pt x="1864" y="299"/>
                  </a:cubicBezTo>
                  <a:cubicBezTo>
                    <a:pt x="1654" y="190"/>
                    <a:pt x="1007" y="0"/>
                    <a:pt x="655" y="0"/>
                  </a:cubicBezTo>
                  <a:close/>
                </a:path>
              </a:pathLst>
            </a:custGeom>
            <a:solidFill>
              <a:srgbClr val="E1A10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6" name="Google Shape;1096;p52"/>
            <p:cNvSpPr/>
            <p:nvPr/>
          </p:nvSpPr>
          <p:spPr>
            <a:xfrm>
              <a:off x="2992875" y="4172525"/>
              <a:ext cx="59250" cy="35525"/>
            </a:xfrm>
            <a:custGeom>
              <a:avLst/>
              <a:gdLst/>
              <a:ahLst/>
              <a:cxnLst/>
              <a:rect l="l" t="t" r="r" b="b"/>
              <a:pathLst>
                <a:path w="2370" h="1421" extrusionOk="0">
                  <a:moveTo>
                    <a:pt x="656" y="0"/>
                  </a:moveTo>
                  <a:cubicBezTo>
                    <a:pt x="588" y="0"/>
                    <a:pt x="532" y="7"/>
                    <a:pt x="491" y="23"/>
                  </a:cubicBezTo>
                  <a:cubicBezTo>
                    <a:pt x="231" y="123"/>
                    <a:pt x="55" y="385"/>
                    <a:pt x="9" y="659"/>
                  </a:cubicBezTo>
                  <a:cubicBezTo>
                    <a:pt x="0" y="699"/>
                    <a:pt x="0" y="742"/>
                    <a:pt x="9" y="782"/>
                  </a:cubicBezTo>
                  <a:cubicBezTo>
                    <a:pt x="23" y="824"/>
                    <a:pt x="46" y="861"/>
                    <a:pt x="76" y="892"/>
                  </a:cubicBezTo>
                  <a:cubicBezTo>
                    <a:pt x="405" y="1274"/>
                    <a:pt x="814" y="1421"/>
                    <a:pt x="1267" y="1421"/>
                  </a:cubicBezTo>
                  <a:cubicBezTo>
                    <a:pt x="1387" y="1421"/>
                    <a:pt x="1511" y="1410"/>
                    <a:pt x="1638" y="1391"/>
                  </a:cubicBezTo>
                  <a:cubicBezTo>
                    <a:pt x="1809" y="1365"/>
                    <a:pt x="1991" y="1327"/>
                    <a:pt x="2112" y="1204"/>
                  </a:cubicBezTo>
                  <a:cubicBezTo>
                    <a:pt x="2370" y="945"/>
                    <a:pt x="2188" y="465"/>
                    <a:pt x="1864" y="299"/>
                  </a:cubicBezTo>
                  <a:cubicBezTo>
                    <a:pt x="1654" y="191"/>
                    <a:pt x="1008" y="0"/>
                    <a:pt x="656" y="0"/>
                  </a:cubicBezTo>
                  <a:close/>
                </a:path>
              </a:pathLst>
            </a:custGeom>
            <a:solidFill>
              <a:srgbClr val="E1A10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7" name="Google Shape;1097;p52"/>
            <p:cNvSpPr/>
            <p:nvPr/>
          </p:nvSpPr>
          <p:spPr>
            <a:xfrm>
              <a:off x="3004825" y="4332400"/>
              <a:ext cx="78875" cy="35675"/>
            </a:xfrm>
            <a:custGeom>
              <a:avLst/>
              <a:gdLst/>
              <a:ahLst/>
              <a:cxnLst/>
              <a:rect l="l" t="t" r="r" b="b"/>
              <a:pathLst>
                <a:path w="3155" h="1427" extrusionOk="0">
                  <a:moveTo>
                    <a:pt x="1869" y="1"/>
                  </a:moveTo>
                  <a:cubicBezTo>
                    <a:pt x="1855" y="1"/>
                    <a:pt x="1842" y="1"/>
                    <a:pt x="1829" y="2"/>
                  </a:cubicBezTo>
                  <a:cubicBezTo>
                    <a:pt x="1390" y="35"/>
                    <a:pt x="84" y="35"/>
                    <a:pt x="44" y="621"/>
                  </a:cubicBezTo>
                  <a:cubicBezTo>
                    <a:pt x="1" y="1268"/>
                    <a:pt x="797" y="1426"/>
                    <a:pt x="1473" y="1426"/>
                  </a:cubicBezTo>
                  <a:cubicBezTo>
                    <a:pt x="1797" y="1426"/>
                    <a:pt x="2093" y="1390"/>
                    <a:pt x="2258" y="1354"/>
                  </a:cubicBezTo>
                  <a:cubicBezTo>
                    <a:pt x="2357" y="1332"/>
                    <a:pt x="2457" y="1306"/>
                    <a:pt x="2537" y="1248"/>
                  </a:cubicBezTo>
                  <a:cubicBezTo>
                    <a:pt x="3155" y="797"/>
                    <a:pt x="2409" y="1"/>
                    <a:pt x="1869" y="1"/>
                  </a:cubicBezTo>
                  <a:close/>
                </a:path>
              </a:pathLst>
            </a:custGeom>
            <a:solidFill>
              <a:srgbClr val="E1A10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8" name="Google Shape;1098;p52"/>
            <p:cNvSpPr/>
            <p:nvPr/>
          </p:nvSpPr>
          <p:spPr>
            <a:xfrm>
              <a:off x="2907825" y="4160200"/>
              <a:ext cx="78875" cy="35700"/>
            </a:xfrm>
            <a:custGeom>
              <a:avLst/>
              <a:gdLst/>
              <a:ahLst/>
              <a:cxnLst/>
              <a:rect l="l" t="t" r="r" b="b"/>
              <a:pathLst>
                <a:path w="3155" h="1428" extrusionOk="0">
                  <a:moveTo>
                    <a:pt x="1870" y="1"/>
                  </a:moveTo>
                  <a:cubicBezTo>
                    <a:pt x="1856" y="1"/>
                    <a:pt x="1843" y="1"/>
                    <a:pt x="1830" y="2"/>
                  </a:cubicBezTo>
                  <a:cubicBezTo>
                    <a:pt x="1391" y="35"/>
                    <a:pt x="84" y="35"/>
                    <a:pt x="45" y="620"/>
                  </a:cubicBezTo>
                  <a:cubicBezTo>
                    <a:pt x="1" y="1269"/>
                    <a:pt x="798" y="1428"/>
                    <a:pt x="1475" y="1428"/>
                  </a:cubicBezTo>
                  <a:cubicBezTo>
                    <a:pt x="1798" y="1428"/>
                    <a:pt x="2094" y="1392"/>
                    <a:pt x="2259" y="1355"/>
                  </a:cubicBezTo>
                  <a:cubicBezTo>
                    <a:pt x="2356" y="1332"/>
                    <a:pt x="2456" y="1307"/>
                    <a:pt x="2537" y="1248"/>
                  </a:cubicBezTo>
                  <a:cubicBezTo>
                    <a:pt x="3154" y="797"/>
                    <a:pt x="2408" y="1"/>
                    <a:pt x="1870" y="1"/>
                  </a:cubicBezTo>
                  <a:close/>
                </a:path>
              </a:pathLst>
            </a:custGeom>
            <a:solidFill>
              <a:srgbClr val="E1A10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9" name="Google Shape;1099;p52"/>
            <p:cNvSpPr/>
            <p:nvPr/>
          </p:nvSpPr>
          <p:spPr>
            <a:xfrm>
              <a:off x="3062800" y="4282875"/>
              <a:ext cx="74825" cy="36950"/>
            </a:xfrm>
            <a:custGeom>
              <a:avLst/>
              <a:gdLst/>
              <a:ahLst/>
              <a:cxnLst/>
              <a:rect l="l" t="t" r="r" b="b"/>
              <a:pathLst>
                <a:path w="2993" h="1478" extrusionOk="0">
                  <a:moveTo>
                    <a:pt x="833" y="1"/>
                  </a:moveTo>
                  <a:cubicBezTo>
                    <a:pt x="731" y="1"/>
                    <a:pt x="648" y="9"/>
                    <a:pt x="592" y="26"/>
                  </a:cubicBezTo>
                  <a:cubicBezTo>
                    <a:pt x="282" y="119"/>
                    <a:pt x="0" y="386"/>
                    <a:pt x="0" y="708"/>
                  </a:cubicBezTo>
                  <a:cubicBezTo>
                    <a:pt x="0" y="935"/>
                    <a:pt x="140" y="1148"/>
                    <a:pt x="331" y="1275"/>
                  </a:cubicBezTo>
                  <a:cubicBezTo>
                    <a:pt x="519" y="1404"/>
                    <a:pt x="751" y="1457"/>
                    <a:pt x="978" y="1473"/>
                  </a:cubicBezTo>
                  <a:cubicBezTo>
                    <a:pt x="1030" y="1476"/>
                    <a:pt x="1082" y="1478"/>
                    <a:pt x="1134" y="1478"/>
                  </a:cubicBezTo>
                  <a:cubicBezTo>
                    <a:pt x="1489" y="1478"/>
                    <a:pt x="1840" y="1397"/>
                    <a:pt x="2161" y="1240"/>
                  </a:cubicBezTo>
                  <a:cubicBezTo>
                    <a:pt x="2254" y="1194"/>
                    <a:pt x="2345" y="1140"/>
                    <a:pt x="2413" y="1061"/>
                  </a:cubicBezTo>
                  <a:cubicBezTo>
                    <a:pt x="2992" y="367"/>
                    <a:pt x="1509" y="1"/>
                    <a:pt x="833" y="1"/>
                  </a:cubicBezTo>
                  <a:close/>
                </a:path>
              </a:pathLst>
            </a:custGeom>
            <a:solidFill>
              <a:srgbClr val="E1A10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0" name="Google Shape;1100;p52"/>
            <p:cNvSpPr/>
            <p:nvPr/>
          </p:nvSpPr>
          <p:spPr>
            <a:xfrm>
              <a:off x="2955925" y="4386250"/>
              <a:ext cx="67225" cy="31150"/>
            </a:xfrm>
            <a:custGeom>
              <a:avLst/>
              <a:gdLst/>
              <a:ahLst/>
              <a:cxnLst/>
              <a:rect l="l" t="t" r="r" b="b"/>
              <a:pathLst>
                <a:path w="2689" h="1246" extrusionOk="0">
                  <a:moveTo>
                    <a:pt x="1729" y="0"/>
                  </a:moveTo>
                  <a:cubicBezTo>
                    <a:pt x="1146" y="0"/>
                    <a:pt x="0" y="112"/>
                    <a:pt x="488" y="797"/>
                  </a:cubicBezTo>
                  <a:cubicBezTo>
                    <a:pt x="603" y="958"/>
                    <a:pt x="792" y="1054"/>
                    <a:pt x="979" y="1118"/>
                  </a:cubicBezTo>
                  <a:cubicBezTo>
                    <a:pt x="1226" y="1203"/>
                    <a:pt x="1485" y="1246"/>
                    <a:pt x="1744" y="1246"/>
                  </a:cubicBezTo>
                  <a:cubicBezTo>
                    <a:pt x="1792" y="1246"/>
                    <a:pt x="1840" y="1244"/>
                    <a:pt x="1887" y="1241"/>
                  </a:cubicBezTo>
                  <a:cubicBezTo>
                    <a:pt x="2238" y="1220"/>
                    <a:pt x="2652" y="1038"/>
                    <a:pt x="2671" y="687"/>
                  </a:cubicBezTo>
                  <a:cubicBezTo>
                    <a:pt x="2688" y="402"/>
                    <a:pt x="2424" y="278"/>
                    <a:pt x="2252" y="105"/>
                  </a:cubicBezTo>
                  <a:cubicBezTo>
                    <a:pt x="2179" y="32"/>
                    <a:pt x="2068" y="15"/>
                    <a:pt x="1963" y="7"/>
                  </a:cubicBezTo>
                  <a:cubicBezTo>
                    <a:pt x="1908" y="3"/>
                    <a:pt x="1826" y="0"/>
                    <a:pt x="1729" y="0"/>
                  </a:cubicBezTo>
                  <a:close/>
                </a:path>
              </a:pathLst>
            </a:custGeom>
            <a:solidFill>
              <a:srgbClr val="E1A10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1" name="Google Shape;1101;p52"/>
            <p:cNvSpPr/>
            <p:nvPr/>
          </p:nvSpPr>
          <p:spPr>
            <a:xfrm>
              <a:off x="2850650" y="4086975"/>
              <a:ext cx="67250" cy="31150"/>
            </a:xfrm>
            <a:custGeom>
              <a:avLst/>
              <a:gdLst/>
              <a:ahLst/>
              <a:cxnLst/>
              <a:rect l="l" t="t" r="r" b="b"/>
              <a:pathLst>
                <a:path w="2690" h="1246" extrusionOk="0">
                  <a:moveTo>
                    <a:pt x="1736" y="1"/>
                  </a:moveTo>
                  <a:cubicBezTo>
                    <a:pt x="1155" y="1"/>
                    <a:pt x="0" y="110"/>
                    <a:pt x="490" y="797"/>
                  </a:cubicBezTo>
                  <a:cubicBezTo>
                    <a:pt x="605" y="960"/>
                    <a:pt x="794" y="1054"/>
                    <a:pt x="981" y="1118"/>
                  </a:cubicBezTo>
                  <a:cubicBezTo>
                    <a:pt x="1227" y="1203"/>
                    <a:pt x="1486" y="1246"/>
                    <a:pt x="1747" y="1246"/>
                  </a:cubicBezTo>
                  <a:cubicBezTo>
                    <a:pt x="1794" y="1246"/>
                    <a:pt x="1842" y="1244"/>
                    <a:pt x="1890" y="1241"/>
                  </a:cubicBezTo>
                  <a:cubicBezTo>
                    <a:pt x="2239" y="1220"/>
                    <a:pt x="2654" y="1038"/>
                    <a:pt x="2674" y="687"/>
                  </a:cubicBezTo>
                  <a:cubicBezTo>
                    <a:pt x="2690" y="402"/>
                    <a:pt x="2425" y="278"/>
                    <a:pt x="2253" y="105"/>
                  </a:cubicBezTo>
                  <a:cubicBezTo>
                    <a:pt x="2181" y="32"/>
                    <a:pt x="2069" y="16"/>
                    <a:pt x="1966" y="7"/>
                  </a:cubicBezTo>
                  <a:cubicBezTo>
                    <a:pt x="1911" y="3"/>
                    <a:pt x="1831" y="1"/>
                    <a:pt x="1736" y="1"/>
                  </a:cubicBezTo>
                  <a:close/>
                </a:path>
              </a:pathLst>
            </a:custGeom>
            <a:solidFill>
              <a:srgbClr val="E1A10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2" name="Google Shape;1102;p52"/>
            <p:cNvSpPr/>
            <p:nvPr/>
          </p:nvSpPr>
          <p:spPr>
            <a:xfrm>
              <a:off x="2932650" y="4115675"/>
              <a:ext cx="67250" cy="31150"/>
            </a:xfrm>
            <a:custGeom>
              <a:avLst/>
              <a:gdLst/>
              <a:ahLst/>
              <a:cxnLst/>
              <a:rect l="l" t="t" r="r" b="b"/>
              <a:pathLst>
                <a:path w="2690" h="1246" extrusionOk="0">
                  <a:moveTo>
                    <a:pt x="1736" y="1"/>
                  </a:moveTo>
                  <a:cubicBezTo>
                    <a:pt x="1154" y="1"/>
                    <a:pt x="0" y="110"/>
                    <a:pt x="489" y="797"/>
                  </a:cubicBezTo>
                  <a:cubicBezTo>
                    <a:pt x="605" y="960"/>
                    <a:pt x="794" y="1054"/>
                    <a:pt x="981" y="1119"/>
                  </a:cubicBezTo>
                  <a:cubicBezTo>
                    <a:pt x="1227" y="1203"/>
                    <a:pt x="1486" y="1246"/>
                    <a:pt x="1746" y="1246"/>
                  </a:cubicBezTo>
                  <a:cubicBezTo>
                    <a:pt x="1794" y="1246"/>
                    <a:pt x="1841" y="1244"/>
                    <a:pt x="1889" y="1242"/>
                  </a:cubicBezTo>
                  <a:cubicBezTo>
                    <a:pt x="2239" y="1220"/>
                    <a:pt x="2654" y="1038"/>
                    <a:pt x="2674" y="688"/>
                  </a:cubicBezTo>
                  <a:cubicBezTo>
                    <a:pt x="2690" y="404"/>
                    <a:pt x="2425" y="278"/>
                    <a:pt x="2254" y="105"/>
                  </a:cubicBezTo>
                  <a:cubicBezTo>
                    <a:pt x="2181" y="32"/>
                    <a:pt x="2069" y="16"/>
                    <a:pt x="1966" y="8"/>
                  </a:cubicBezTo>
                  <a:cubicBezTo>
                    <a:pt x="1911" y="4"/>
                    <a:pt x="1831" y="1"/>
                    <a:pt x="1736" y="1"/>
                  </a:cubicBezTo>
                  <a:close/>
                </a:path>
              </a:pathLst>
            </a:custGeom>
            <a:solidFill>
              <a:srgbClr val="E1A10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3" name="Google Shape;1103;p52"/>
            <p:cNvSpPr/>
            <p:nvPr/>
          </p:nvSpPr>
          <p:spPr>
            <a:xfrm>
              <a:off x="3018725" y="4134800"/>
              <a:ext cx="67250" cy="31150"/>
            </a:xfrm>
            <a:custGeom>
              <a:avLst/>
              <a:gdLst/>
              <a:ahLst/>
              <a:cxnLst/>
              <a:rect l="l" t="t" r="r" b="b"/>
              <a:pathLst>
                <a:path w="2690" h="1246" extrusionOk="0">
                  <a:moveTo>
                    <a:pt x="1736" y="1"/>
                  </a:moveTo>
                  <a:cubicBezTo>
                    <a:pt x="1154" y="1"/>
                    <a:pt x="0" y="110"/>
                    <a:pt x="489" y="797"/>
                  </a:cubicBezTo>
                  <a:cubicBezTo>
                    <a:pt x="605" y="960"/>
                    <a:pt x="794" y="1054"/>
                    <a:pt x="981" y="1119"/>
                  </a:cubicBezTo>
                  <a:cubicBezTo>
                    <a:pt x="1228" y="1203"/>
                    <a:pt x="1486" y="1246"/>
                    <a:pt x="1746" y="1246"/>
                  </a:cubicBezTo>
                  <a:cubicBezTo>
                    <a:pt x="1794" y="1246"/>
                    <a:pt x="1842" y="1244"/>
                    <a:pt x="1889" y="1242"/>
                  </a:cubicBezTo>
                  <a:cubicBezTo>
                    <a:pt x="2240" y="1220"/>
                    <a:pt x="2654" y="1038"/>
                    <a:pt x="2674" y="688"/>
                  </a:cubicBezTo>
                  <a:cubicBezTo>
                    <a:pt x="2690" y="404"/>
                    <a:pt x="2425" y="278"/>
                    <a:pt x="2254" y="105"/>
                  </a:cubicBezTo>
                  <a:cubicBezTo>
                    <a:pt x="2181" y="32"/>
                    <a:pt x="2069" y="16"/>
                    <a:pt x="1966" y="8"/>
                  </a:cubicBezTo>
                  <a:cubicBezTo>
                    <a:pt x="1912" y="4"/>
                    <a:pt x="1832" y="1"/>
                    <a:pt x="1736" y="1"/>
                  </a:cubicBezTo>
                  <a:close/>
                </a:path>
              </a:pathLst>
            </a:custGeom>
            <a:solidFill>
              <a:srgbClr val="E1A10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4" name="Google Shape;1104;p52"/>
            <p:cNvSpPr/>
            <p:nvPr/>
          </p:nvSpPr>
          <p:spPr>
            <a:xfrm>
              <a:off x="2863425" y="4391850"/>
              <a:ext cx="73375" cy="29550"/>
            </a:xfrm>
            <a:custGeom>
              <a:avLst/>
              <a:gdLst/>
              <a:ahLst/>
              <a:cxnLst/>
              <a:rect l="l" t="t" r="r" b="b"/>
              <a:pathLst>
                <a:path w="2935" h="1182" extrusionOk="0">
                  <a:moveTo>
                    <a:pt x="990" y="0"/>
                  </a:moveTo>
                  <a:cubicBezTo>
                    <a:pt x="768" y="0"/>
                    <a:pt x="549" y="11"/>
                    <a:pt x="347" y="11"/>
                  </a:cubicBezTo>
                  <a:cubicBezTo>
                    <a:pt x="288" y="11"/>
                    <a:pt x="227" y="11"/>
                    <a:pt x="178" y="41"/>
                  </a:cubicBezTo>
                  <a:cubicBezTo>
                    <a:pt x="135" y="71"/>
                    <a:pt x="104" y="112"/>
                    <a:pt x="87" y="159"/>
                  </a:cubicBezTo>
                  <a:cubicBezTo>
                    <a:pt x="1" y="364"/>
                    <a:pt x="59" y="610"/>
                    <a:pt x="197" y="786"/>
                  </a:cubicBezTo>
                  <a:cubicBezTo>
                    <a:pt x="333" y="962"/>
                    <a:pt x="536" y="1072"/>
                    <a:pt x="744" y="1146"/>
                  </a:cubicBezTo>
                  <a:cubicBezTo>
                    <a:pt x="813" y="1170"/>
                    <a:pt x="897" y="1182"/>
                    <a:pt x="989" y="1182"/>
                  </a:cubicBezTo>
                  <a:cubicBezTo>
                    <a:pt x="1704" y="1182"/>
                    <a:pt x="2935" y="510"/>
                    <a:pt x="1901" y="125"/>
                  </a:cubicBezTo>
                  <a:cubicBezTo>
                    <a:pt x="1626" y="22"/>
                    <a:pt x="1306" y="0"/>
                    <a:pt x="990" y="0"/>
                  </a:cubicBezTo>
                  <a:close/>
                </a:path>
              </a:pathLst>
            </a:custGeom>
            <a:solidFill>
              <a:srgbClr val="E1A10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5" name="Google Shape;1105;p52"/>
            <p:cNvSpPr/>
            <p:nvPr/>
          </p:nvSpPr>
          <p:spPr>
            <a:xfrm>
              <a:off x="3048025" y="4392850"/>
              <a:ext cx="59700" cy="32950"/>
            </a:xfrm>
            <a:custGeom>
              <a:avLst/>
              <a:gdLst/>
              <a:ahLst/>
              <a:cxnLst/>
              <a:rect l="l" t="t" r="r" b="b"/>
              <a:pathLst>
                <a:path w="2388" h="1318" extrusionOk="0">
                  <a:moveTo>
                    <a:pt x="1010" y="1"/>
                  </a:moveTo>
                  <a:cubicBezTo>
                    <a:pt x="655" y="1"/>
                    <a:pt x="308" y="143"/>
                    <a:pt x="98" y="476"/>
                  </a:cubicBezTo>
                  <a:cubicBezTo>
                    <a:pt x="74" y="513"/>
                    <a:pt x="54" y="554"/>
                    <a:pt x="41" y="596"/>
                  </a:cubicBezTo>
                  <a:cubicBezTo>
                    <a:pt x="1" y="743"/>
                    <a:pt x="79" y="893"/>
                    <a:pt x="157" y="1025"/>
                  </a:cubicBezTo>
                  <a:cubicBezTo>
                    <a:pt x="217" y="1129"/>
                    <a:pt x="284" y="1239"/>
                    <a:pt x="394" y="1286"/>
                  </a:cubicBezTo>
                  <a:cubicBezTo>
                    <a:pt x="451" y="1312"/>
                    <a:pt x="513" y="1318"/>
                    <a:pt x="576" y="1318"/>
                  </a:cubicBezTo>
                  <a:cubicBezTo>
                    <a:pt x="597" y="1318"/>
                    <a:pt x="618" y="1317"/>
                    <a:pt x="639" y="1316"/>
                  </a:cubicBezTo>
                  <a:cubicBezTo>
                    <a:pt x="1009" y="1306"/>
                    <a:pt x="1740" y="1312"/>
                    <a:pt x="2086" y="1129"/>
                  </a:cubicBezTo>
                  <a:cubicBezTo>
                    <a:pt x="2339" y="996"/>
                    <a:pt x="2387" y="764"/>
                    <a:pt x="1940" y="354"/>
                  </a:cubicBezTo>
                  <a:cubicBezTo>
                    <a:pt x="1699" y="132"/>
                    <a:pt x="1351" y="1"/>
                    <a:pt x="1010" y="1"/>
                  </a:cubicBezTo>
                  <a:close/>
                </a:path>
              </a:pathLst>
            </a:custGeom>
            <a:solidFill>
              <a:srgbClr val="E1A10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6" name="Google Shape;1106;p52"/>
            <p:cNvSpPr/>
            <p:nvPr/>
          </p:nvSpPr>
          <p:spPr>
            <a:xfrm>
              <a:off x="2915900" y="4444325"/>
              <a:ext cx="49275" cy="26475"/>
            </a:xfrm>
            <a:custGeom>
              <a:avLst/>
              <a:gdLst/>
              <a:ahLst/>
              <a:cxnLst/>
              <a:rect l="l" t="t" r="r" b="b"/>
              <a:pathLst>
                <a:path w="1971" h="1059" extrusionOk="0">
                  <a:moveTo>
                    <a:pt x="1407" y="1"/>
                  </a:moveTo>
                  <a:cubicBezTo>
                    <a:pt x="1181" y="1"/>
                    <a:pt x="932" y="55"/>
                    <a:pt x="763" y="65"/>
                  </a:cubicBezTo>
                  <a:cubicBezTo>
                    <a:pt x="539" y="80"/>
                    <a:pt x="280" y="111"/>
                    <a:pt x="157" y="300"/>
                  </a:cubicBezTo>
                  <a:cubicBezTo>
                    <a:pt x="1" y="537"/>
                    <a:pt x="190" y="877"/>
                    <a:pt x="454" y="983"/>
                  </a:cubicBezTo>
                  <a:cubicBezTo>
                    <a:pt x="572" y="1030"/>
                    <a:pt x="748" y="1058"/>
                    <a:pt x="938" y="1058"/>
                  </a:cubicBezTo>
                  <a:cubicBezTo>
                    <a:pt x="1410" y="1058"/>
                    <a:pt x="1970" y="887"/>
                    <a:pt x="1940" y="417"/>
                  </a:cubicBezTo>
                  <a:cubicBezTo>
                    <a:pt x="1918" y="81"/>
                    <a:pt x="1680" y="1"/>
                    <a:pt x="1407" y="1"/>
                  </a:cubicBezTo>
                  <a:close/>
                </a:path>
              </a:pathLst>
            </a:custGeom>
            <a:solidFill>
              <a:srgbClr val="E1A10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7" name="Google Shape;1107;p52"/>
            <p:cNvSpPr/>
            <p:nvPr/>
          </p:nvSpPr>
          <p:spPr>
            <a:xfrm>
              <a:off x="2848950" y="4190175"/>
              <a:ext cx="49275" cy="26450"/>
            </a:xfrm>
            <a:custGeom>
              <a:avLst/>
              <a:gdLst/>
              <a:ahLst/>
              <a:cxnLst/>
              <a:rect l="l" t="t" r="r" b="b"/>
              <a:pathLst>
                <a:path w="1971" h="1058" extrusionOk="0">
                  <a:moveTo>
                    <a:pt x="1406" y="0"/>
                  </a:moveTo>
                  <a:cubicBezTo>
                    <a:pt x="1181" y="0"/>
                    <a:pt x="932" y="55"/>
                    <a:pt x="763" y="65"/>
                  </a:cubicBezTo>
                  <a:cubicBezTo>
                    <a:pt x="538" y="79"/>
                    <a:pt x="280" y="110"/>
                    <a:pt x="157" y="299"/>
                  </a:cubicBezTo>
                  <a:cubicBezTo>
                    <a:pt x="1" y="537"/>
                    <a:pt x="189" y="877"/>
                    <a:pt x="454" y="983"/>
                  </a:cubicBezTo>
                  <a:cubicBezTo>
                    <a:pt x="571" y="1030"/>
                    <a:pt x="747" y="1058"/>
                    <a:pt x="938" y="1058"/>
                  </a:cubicBezTo>
                  <a:cubicBezTo>
                    <a:pt x="1410" y="1058"/>
                    <a:pt x="1970" y="886"/>
                    <a:pt x="1940" y="416"/>
                  </a:cubicBezTo>
                  <a:cubicBezTo>
                    <a:pt x="1917" y="80"/>
                    <a:pt x="1679" y="0"/>
                    <a:pt x="1406" y="0"/>
                  </a:cubicBezTo>
                  <a:close/>
                </a:path>
              </a:pathLst>
            </a:custGeom>
            <a:solidFill>
              <a:srgbClr val="E1A10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8" name="Google Shape;1108;p52"/>
            <p:cNvSpPr/>
            <p:nvPr/>
          </p:nvSpPr>
          <p:spPr>
            <a:xfrm>
              <a:off x="3005850" y="4438850"/>
              <a:ext cx="61800" cy="21875"/>
            </a:xfrm>
            <a:custGeom>
              <a:avLst/>
              <a:gdLst/>
              <a:ahLst/>
              <a:cxnLst/>
              <a:rect l="l" t="t" r="r" b="b"/>
              <a:pathLst>
                <a:path w="2472" h="875" extrusionOk="0">
                  <a:moveTo>
                    <a:pt x="1330" y="1"/>
                  </a:moveTo>
                  <a:cubicBezTo>
                    <a:pt x="1305" y="1"/>
                    <a:pt x="1281" y="2"/>
                    <a:pt x="1257" y="4"/>
                  </a:cubicBezTo>
                  <a:cubicBezTo>
                    <a:pt x="1001" y="28"/>
                    <a:pt x="460" y="23"/>
                    <a:pt x="234" y="147"/>
                  </a:cubicBezTo>
                  <a:cubicBezTo>
                    <a:pt x="89" y="228"/>
                    <a:pt x="1" y="426"/>
                    <a:pt x="89" y="566"/>
                  </a:cubicBezTo>
                  <a:cubicBezTo>
                    <a:pt x="307" y="823"/>
                    <a:pt x="664" y="875"/>
                    <a:pt x="1010" y="875"/>
                  </a:cubicBezTo>
                  <a:cubicBezTo>
                    <a:pt x="1085" y="875"/>
                    <a:pt x="1158" y="872"/>
                    <a:pt x="1230" y="869"/>
                  </a:cubicBezTo>
                  <a:cubicBezTo>
                    <a:pt x="1405" y="863"/>
                    <a:pt x="1583" y="855"/>
                    <a:pt x="1741" y="780"/>
                  </a:cubicBezTo>
                  <a:cubicBezTo>
                    <a:pt x="2472" y="436"/>
                    <a:pt x="1820" y="1"/>
                    <a:pt x="1330" y="1"/>
                  </a:cubicBezTo>
                  <a:close/>
                </a:path>
              </a:pathLst>
            </a:custGeom>
            <a:solidFill>
              <a:srgbClr val="E1A10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9" name="Google Shape;1109;p52"/>
            <p:cNvSpPr/>
            <p:nvPr/>
          </p:nvSpPr>
          <p:spPr>
            <a:xfrm>
              <a:off x="2821350" y="4134150"/>
              <a:ext cx="61825" cy="21875"/>
            </a:xfrm>
            <a:custGeom>
              <a:avLst/>
              <a:gdLst/>
              <a:ahLst/>
              <a:cxnLst/>
              <a:rect l="l" t="t" r="r" b="b"/>
              <a:pathLst>
                <a:path w="2473" h="875" extrusionOk="0">
                  <a:moveTo>
                    <a:pt x="1330" y="0"/>
                  </a:moveTo>
                  <a:cubicBezTo>
                    <a:pt x="1306" y="0"/>
                    <a:pt x="1281" y="1"/>
                    <a:pt x="1258" y="4"/>
                  </a:cubicBezTo>
                  <a:cubicBezTo>
                    <a:pt x="1003" y="28"/>
                    <a:pt x="460" y="22"/>
                    <a:pt x="235" y="146"/>
                  </a:cubicBezTo>
                  <a:cubicBezTo>
                    <a:pt x="91" y="228"/>
                    <a:pt x="1" y="427"/>
                    <a:pt x="91" y="565"/>
                  </a:cubicBezTo>
                  <a:cubicBezTo>
                    <a:pt x="308" y="822"/>
                    <a:pt x="665" y="874"/>
                    <a:pt x="1012" y="874"/>
                  </a:cubicBezTo>
                  <a:cubicBezTo>
                    <a:pt x="1086" y="874"/>
                    <a:pt x="1160" y="872"/>
                    <a:pt x="1232" y="869"/>
                  </a:cubicBezTo>
                  <a:cubicBezTo>
                    <a:pt x="1405" y="861"/>
                    <a:pt x="1584" y="853"/>
                    <a:pt x="1742" y="780"/>
                  </a:cubicBezTo>
                  <a:cubicBezTo>
                    <a:pt x="2472" y="435"/>
                    <a:pt x="1821" y="0"/>
                    <a:pt x="1330" y="0"/>
                  </a:cubicBezTo>
                  <a:close/>
                </a:path>
              </a:pathLst>
            </a:custGeom>
            <a:solidFill>
              <a:srgbClr val="E1A10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0" name="Google Shape;1110;p52"/>
            <p:cNvSpPr/>
            <p:nvPr/>
          </p:nvSpPr>
          <p:spPr>
            <a:xfrm>
              <a:off x="3076925" y="4198375"/>
              <a:ext cx="61750" cy="21875"/>
            </a:xfrm>
            <a:custGeom>
              <a:avLst/>
              <a:gdLst/>
              <a:ahLst/>
              <a:cxnLst/>
              <a:rect l="l" t="t" r="r" b="b"/>
              <a:pathLst>
                <a:path w="2470" h="875" extrusionOk="0">
                  <a:moveTo>
                    <a:pt x="1330" y="0"/>
                  </a:moveTo>
                  <a:cubicBezTo>
                    <a:pt x="1305" y="0"/>
                    <a:pt x="1280" y="2"/>
                    <a:pt x="1256" y="4"/>
                  </a:cubicBezTo>
                  <a:cubicBezTo>
                    <a:pt x="1001" y="28"/>
                    <a:pt x="458" y="21"/>
                    <a:pt x="233" y="147"/>
                  </a:cubicBezTo>
                  <a:cubicBezTo>
                    <a:pt x="89" y="229"/>
                    <a:pt x="0" y="426"/>
                    <a:pt x="89" y="566"/>
                  </a:cubicBezTo>
                  <a:cubicBezTo>
                    <a:pt x="306" y="824"/>
                    <a:pt x="666" y="874"/>
                    <a:pt x="1015" y="874"/>
                  </a:cubicBezTo>
                  <a:cubicBezTo>
                    <a:pt x="1087" y="874"/>
                    <a:pt x="1160" y="872"/>
                    <a:pt x="1230" y="869"/>
                  </a:cubicBezTo>
                  <a:cubicBezTo>
                    <a:pt x="1403" y="862"/>
                    <a:pt x="1583" y="853"/>
                    <a:pt x="1740" y="779"/>
                  </a:cubicBezTo>
                  <a:cubicBezTo>
                    <a:pt x="2469" y="435"/>
                    <a:pt x="1821" y="0"/>
                    <a:pt x="1330" y="0"/>
                  </a:cubicBezTo>
                  <a:close/>
                </a:path>
              </a:pathLst>
            </a:custGeom>
            <a:solidFill>
              <a:srgbClr val="E1A10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1" name="Google Shape;1111;p52"/>
            <p:cNvSpPr/>
            <p:nvPr/>
          </p:nvSpPr>
          <p:spPr>
            <a:xfrm>
              <a:off x="3004500" y="4078125"/>
              <a:ext cx="61775" cy="21875"/>
            </a:xfrm>
            <a:custGeom>
              <a:avLst/>
              <a:gdLst/>
              <a:ahLst/>
              <a:cxnLst/>
              <a:rect l="l" t="t" r="r" b="b"/>
              <a:pathLst>
                <a:path w="2471" h="875" extrusionOk="0">
                  <a:moveTo>
                    <a:pt x="1328" y="0"/>
                  </a:moveTo>
                  <a:cubicBezTo>
                    <a:pt x="1304" y="0"/>
                    <a:pt x="1279" y="2"/>
                    <a:pt x="1256" y="4"/>
                  </a:cubicBezTo>
                  <a:cubicBezTo>
                    <a:pt x="1001" y="28"/>
                    <a:pt x="458" y="22"/>
                    <a:pt x="233" y="145"/>
                  </a:cubicBezTo>
                  <a:cubicBezTo>
                    <a:pt x="89" y="227"/>
                    <a:pt x="0" y="426"/>
                    <a:pt x="89" y="564"/>
                  </a:cubicBezTo>
                  <a:cubicBezTo>
                    <a:pt x="307" y="824"/>
                    <a:pt x="666" y="874"/>
                    <a:pt x="1015" y="874"/>
                  </a:cubicBezTo>
                  <a:cubicBezTo>
                    <a:pt x="1088" y="874"/>
                    <a:pt x="1160" y="872"/>
                    <a:pt x="1230" y="869"/>
                  </a:cubicBezTo>
                  <a:cubicBezTo>
                    <a:pt x="1404" y="862"/>
                    <a:pt x="1583" y="853"/>
                    <a:pt x="1740" y="779"/>
                  </a:cubicBezTo>
                  <a:cubicBezTo>
                    <a:pt x="2470" y="434"/>
                    <a:pt x="1819" y="0"/>
                    <a:pt x="1328" y="0"/>
                  </a:cubicBezTo>
                  <a:close/>
                </a:path>
              </a:pathLst>
            </a:custGeom>
            <a:solidFill>
              <a:srgbClr val="E1A10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12" name="Google Shape;1112;p52"/>
          <p:cNvGrpSpPr/>
          <p:nvPr/>
        </p:nvGrpSpPr>
        <p:grpSpPr>
          <a:xfrm>
            <a:off x="5556792" y="4510394"/>
            <a:ext cx="192054" cy="174253"/>
            <a:chOff x="5199750" y="3061050"/>
            <a:chExt cx="114700" cy="104075"/>
          </a:xfrm>
        </p:grpSpPr>
        <p:sp>
          <p:nvSpPr>
            <p:cNvPr id="1113" name="Google Shape;1113;p52"/>
            <p:cNvSpPr/>
            <p:nvPr/>
          </p:nvSpPr>
          <p:spPr>
            <a:xfrm>
              <a:off x="5199750" y="3125425"/>
              <a:ext cx="40150" cy="39700"/>
            </a:xfrm>
            <a:custGeom>
              <a:avLst/>
              <a:gdLst/>
              <a:ahLst/>
              <a:cxnLst/>
              <a:rect l="l" t="t" r="r" b="b"/>
              <a:pathLst>
                <a:path w="1606" h="1588" extrusionOk="0">
                  <a:moveTo>
                    <a:pt x="802" y="1"/>
                  </a:moveTo>
                  <a:cubicBezTo>
                    <a:pt x="593" y="4"/>
                    <a:pt x="392" y="87"/>
                    <a:pt x="242" y="234"/>
                  </a:cubicBezTo>
                  <a:cubicBezTo>
                    <a:pt x="104" y="371"/>
                    <a:pt x="0" y="597"/>
                    <a:pt x="9" y="794"/>
                  </a:cubicBezTo>
                  <a:cubicBezTo>
                    <a:pt x="29" y="1225"/>
                    <a:pt x="357" y="1588"/>
                    <a:pt x="802" y="1588"/>
                  </a:cubicBezTo>
                  <a:lnTo>
                    <a:pt x="804" y="1588"/>
                  </a:lnTo>
                  <a:cubicBezTo>
                    <a:pt x="1012" y="1587"/>
                    <a:pt x="1214" y="1502"/>
                    <a:pt x="1364" y="1356"/>
                  </a:cubicBezTo>
                  <a:cubicBezTo>
                    <a:pt x="1501" y="1219"/>
                    <a:pt x="1606" y="993"/>
                    <a:pt x="1597" y="794"/>
                  </a:cubicBezTo>
                  <a:cubicBezTo>
                    <a:pt x="1577" y="365"/>
                    <a:pt x="1248" y="1"/>
                    <a:pt x="802" y="1"/>
                  </a:cubicBezTo>
                  <a:close/>
                </a:path>
              </a:pathLst>
            </a:custGeom>
            <a:solidFill>
              <a:srgbClr val="E1A10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4" name="Google Shape;1114;p52"/>
            <p:cNvSpPr/>
            <p:nvPr/>
          </p:nvSpPr>
          <p:spPr>
            <a:xfrm>
              <a:off x="5224950" y="3061050"/>
              <a:ext cx="40150" cy="39750"/>
            </a:xfrm>
            <a:custGeom>
              <a:avLst/>
              <a:gdLst/>
              <a:ahLst/>
              <a:cxnLst/>
              <a:rect l="l" t="t" r="r" b="b"/>
              <a:pathLst>
                <a:path w="1606" h="1590" extrusionOk="0">
                  <a:moveTo>
                    <a:pt x="802" y="1"/>
                  </a:moveTo>
                  <a:cubicBezTo>
                    <a:pt x="592" y="3"/>
                    <a:pt x="392" y="86"/>
                    <a:pt x="242" y="234"/>
                  </a:cubicBezTo>
                  <a:cubicBezTo>
                    <a:pt x="103" y="371"/>
                    <a:pt x="0" y="597"/>
                    <a:pt x="9" y="794"/>
                  </a:cubicBezTo>
                  <a:cubicBezTo>
                    <a:pt x="27" y="1225"/>
                    <a:pt x="358" y="1588"/>
                    <a:pt x="802" y="1588"/>
                  </a:cubicBezTo>
                  <a:lnTo>
                    <a:pt x="802" y="1589"/>
                  </a:lnTo>
                  <a:cubicBezTo>
                    <a:pt x="1012" y="1586"/>
                    <a:pt x="1213" y="1502"/>
                    <a:pt x="1364" y="1356"/>
                  </a:cubicBezTo>
                  <a:cubicBezTo>
                    <a:pt x="1501" y="1219"/>
                    <a:pt x="1606" y="993"/>
                    <a:pt x="1596" y="796"/>
                  </a:cubicBezTo>
                  <a:cubicBezTo>
                    <a:pt x="1577" y="365"/>
                    <a:pt x="1247" y="1"/>
                    <a:pt x="802" y="1"/>
                  </a:cubicBezTo>
                  <a:close/>
                </a:path>
              </a:pathLst>
            </a:custGeom>
            <a:solidFill>
              <a:srgbClr val="E1A10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5" name="Google Shape;1115;p52"/>
            <p:cNvSpPr/>
            <p:nvPr/>
          </p:nvSpPr>
          <p:spPr>
            <a:xfrm>
              <a:off x="5274275" y="3116900"/>
              <a:ext cx="40175" cy="39700"/>
            </a:xfrm>
            <a:custGeom>
              <a:avLst/>
              <a:gdLst/>
              <a:ahLst/>
              <a:cxnLst/>
              <a:rect l="l" t="t" r="r" b="b"/>
              <a:pathLst>
                <a:path w="1607" h="1588" extrusionOk="0">
                  <a:moveTo>
                    <a:pt x="803" y="0"/>
                  </a:moveTo>
                  <a:cubicBezTo>
                    <a:pt x="592" y="3"/>
                    <a:pt x="392" y="86"/>
                    <a:pt x="242" y="233"/>
                  </a:cubicBezTo>
                  <a:cubicBezTo>
                    <a:pt x="103" y="370"/>
                    <a:pt x="0" y="596"/>
                    <a:pt x="9" y="794"/>
                  </a:cubicBezTo>
                  <a:cubicBezTo>
                    <a:pt x="29" y="1224"/>
                    <a:pt x="358" y="1587"/>
                    <a:pt x="803" y="1587"/>
                  </a:cubicBezTo>
                  <a:cubicBezTo>
                    <a:pt x="1013" y="1584"/>
                    <a:pt x="1214" y="1501"/>
                    <a:pt x="1364" y="1356"/>
                  </a:cubicBezTo>
                  <a:cubicBezTo>
                    <a:pt x="1502" y="1217"/>
                    <a:pt x="1606" y="991"/>
                    <a:pt x="1596" y="794"/>
                  </a:cubicBezTo>
                  <a:cubicBezTo>
                    <a:pt x="1578" y="363"/>
                    <a:pt x="1247" y="0"/>
                    <a:pt x="803" y="0"/>
                  </a:cubicBezTo>
                  <a:close/>
                </a:path>
              </a:pathLst>
            </a:custGeom>
            <a:solidFill>
              <a:srgbClr val="E1A10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20C5D0-CAD4-454B-99AE-3E2B3FF15334}"/>
              </a:ext>
            </a:extLst>
          </p:cNvPr>
          <p:cNvSpPr>
            <a:spLocks noGrp="1"/>
          </p:cNvSpPr>
          <p:nvPr>
            <p:ph type="title"/>
          </p:nvPr>
        </p:nvSpPr>
        <p:spPr>
          <a:xfrm>
            <a:off x="993779" y="715341"/>
            <a:ext cx="7206324" cy="841800"/>
          </a:xfrm>
        </p:spPr>
        <p:txBody>
          <a:bodyPr/>
          <a:lstStyle/>
          <a:p>
            <a:r>
              <a:rPr lang="en-US" dirty="0"/>
              <a:t>Deadly Satire of Soviet Communism</a:t>
            </a:r>
          </a:p>
        </p:txBody>
      </p:sp>
      <p:sp>
        <p:nvSpPr>
          <p:cNvPr id="5" name="TextBox 4">
            <a:extLst>
              <a:ext uri="{FF2B5EF4-FFF2-40B4-BE49-F238E27FC236}">
                <a16:creationId xmlns:a16="http://schemas.microsoft.com/office/drawing/2014/main" id="{DFA098E1-6870-4755-915B-9D255C85D92D}"/>
              </a:ext>
            </a:extLst>
          </p:cNvPr>
          <p:cNvSpPr txBox="1"/>
          <p:nvPr/>
        </p:nvSpPr>
        <p:spPr>
          <a:xfrm>
            <a:off x="1465006" y="1769806"/>
            <a:ext cx="6479459" cy="369332"/>
          </a:xfrm>
          <a:prstGeom prst="rect">
            <a:avLst/>
          </a:prstGeom>
          <a:noFill/>
        </p:spPr>
        <p:txBody>
          <a:bodyPr wrap="square" rtlCol="0">
            <a:spAutoFit/>
          </a:bodyPr>
          <a:lstStyle/>
          <a:p>
            <a:r>
              <a:rPr lang="en-US" sz="1800" dirty="0">
                <a:latin typeface="Fira Sans Condensed" panose="020B0604020202020204" charset="0"/>
              </a:rPr>
              <a:t>A parody of socialist ideals by the soviet regime</a:t>
            </a:r>
          </a:p>
        </p:txBody>
      </p:sp>
    </p:spTree>
    <p:extLst>
      <p:ext uri="{BB962C8B-B14F-4D97-AF65-F5344CB8AC3E}">
        <p14:creationId xmlns:p14="http://schemas.microsoft.com/office/powerpoint/2010/main" val="15664044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BAED27-8832-49FC-BD44-C85CCF5A68EB}"/>
              </a:ext>
            </a:extLst>
          </p:cNvPr>
          <p:cNvSpPr>
            <a:spLocks noGrp="1"/>
          </p:cNvSpPr>
          <p:nvPr>
            <p:ph type="title"/>
          </p:nvPr>
        </p:nvSpPr>
        <p:spPr>
          <a:xfrm>
            <a:off x="1126499" y="2042695"/>
            <a:ext cx="7083435" cy="841800"/>
          </a:xfrm>
        </p:spPr>
        <p:txBody>
          <a:bodyPr/>
          <a:lstStyle/>
          <a:p>
            <a:r>
              <a:rPr lang="en-US" sz="1800" dirty="0"/>
              <a:t>George </a:t>
            </a:r>
            <a:r>
              <a:rPr lang="en-US" sz="1800" dirty="0" err="1"/>
              <a:t>orwell</a:t>
            </a:r>
            <a:r>
              <a:rPr lang="en-US" sz="1800" dirty="0"/>
              <a:t> is satirize Stalinism (Socialism, totalitarian, Collectivities of Agriculture, Cult of Personality)  </a:t>
            </a:r>
          </a:p>
        </p:txBody>
      </p:sp>
      <p:sp>
        <p:nvSpPr>
          <p:cNvPr id="3" name="Title 2">
            <a:extLst>
              <a:ext uri="{FF2B5EF4-FFF2-40B4-BE49-F238E27FC236}">
                <a16:creationId xmlns:a16="http://schemas.microsoft.com/office/drawing/2014/main" id="{B887D000-F951-4D00-BC3E-79A000D25BDB}"/>
              </a:ext>
            </a:extLst>
          </p:cNvPr>
          <p:cNvSpPr>
            <a:spLocks noGrp="1"/>
          </p:cNvSpPr>
          <p:nvPr>
            <p:ph type="title" idx="2"/>
          </p:nvPr>
        </p:nvSpPr>
        <p:spPr>
          <a:xfrm>
            <a:off x="859880" y="988353"/>
            <a:ext cx="2851812" cy="841800"/>
          </a:xfrm>
        </p:spPr>
        <p:txBody>
          <a:bodyPr/>
          <a:lstStyle/>
          <a:p>
            <a:r>
              <a:rPr lang="en-US" dirty="0"/>
              <a:t>Stalinism</a:t>
            </a:r>
          </a:p>
        </p:txBody>
      </p:sp>
    </p:spTree>
    <p:extLst>
      <p:ext uri="{BB962C8B-B14F-4D97-AF65-F5344CB8AC3E}">
        <p14:creationId xmlns:p14="http://schemas.microsoft.com/office/powerpoint/2010/main" val="51851943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524"/>
        <p:cNvGrpSpPr/>
        <p:nvPr/>
      </p:nvGrpSpPr>
      <p:grpSpPr>
        <a:xfrm>
          <a:off x="0" y="0"/>
          <a:ext cx="0" cy="0"/>
          <a:chOff x="0" y="0"/>
          <a:chExt cx="0" cy="0"/>
        </a:xfrm>
      </p:grpSpPr>
      <p:sp>
        <p:nvSpPr>
          <p:cNvPr id="525" name="Google Shape;525;p41"/>
          <p:cNvSpPr/>
          <p:nvPr/>
        </p:nvSpPr>
        <p:spPr>
          <a:xfrm rot="1042925">
            <a:off x="7086290" y="1106099"/>
            <a:ext cx="1228595" cy="798980"/>
          </a:xfrm>
          <a:custGeom>
            <a:avLst/>
            <a:gdLst/>
            <a:ahLst/>
            <a:cxnLst/>
            <a:rect l="l" t="t" r="r" b="b"/>
            <a:pathLst>
              <a:path w="2741" h="1735" extrusionOk="0">
                <a:moveTo>
                  <a:pt x="536" y="0"/>
                </a:moveTo>
                <a:cubicBezTo>
                  <a:pt x="487" y="0"/>
                  <a:pt x="438" y="7"/>
                  <a:pt x="395" y="32"/>
                </a:cubicBezTo>
                <a:cubicBezTo>
                  <a:pt x="342" y="64"/>
                  <a:pt x="309" y="121"/>
                  <a:pt x="278" y="175"/>
                </a:cubicBezTo>
                <a:cubicBezTo>
                  <a:pt x="142" y="415"/>
                  <a:pt x="0" y="684"/>
                  <a:pt x="59" y="954"/>
                </a:cubicBezTo>
                <a:cubicBezTo>
                  <a:pt x="169" y="1473"/>
                  <a:pt x="784" y="1734"/>
                  <a:pt x="1391" y="1734"/>
                </a:cubicBezTo>
                <a:cubicBezTo>
                  <a:pt x="1921" y="1734"/>
                  <a:pt x="2444" y="1536"/>
                  <a:pt x="2621" y="1136"/>
                </a:cubicBezTo>
                <a:cubicBezTo>
                  <a:pt x="2626" y="1126"/>
                  <a:pt x="2630" y="1116"/>
                  <a:pt x="2634" y="1106"/>
                </a:cubicBezTo>
                <a:cubicBezTo>
                  <a:pt x="2740" y="826"/>
                  <a:pt x="2634" y="463"/>
                  <a:pt x="2364" y="335"/>
                </a:cubicBezTo>
                <a:cubicBezTo>
                  <a:pt x="1764" y="52"/>
                  <a:pt x="1270" y="45"/>
                  <a:pt x="607" y="4"/>
                </a:cubicBezTo>
                <a:cubicBezTo>
                  <a:pt x="584" y="2"/>
                  <a:pt x="560" y="0"/>
                  <a:pt x="536" y="0"/>
                </a:cubicBezTo>
                <a:close/>
              </a:path>
            </a:pathLst>
          </a:custGeom>
          <a:solidFill>
            <a:srgbClr val="E1A10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6" name="Google Shape;526;p41"/>
          <p:cNvSpPr txBox="1">
            <a:spLocks noGrp="1"/>
          </p:cNvSpPr>
          <p:nvPr>
            <p:ph type="title"/>
          </p:nvPr>
        </p:nvSpPr>
        <p:spPr>
          <a:xfrm>
            <a:off x="4612050" y="2150850"/>
            <a:ext cx="3445500" cy="8418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r>
              <a:rPr lang="en-US" dirty="0"/>
              <a:t>Marxism</a:t>
            </a:r>
            <a:endParaRPr dirty="0"/>
          </a:p>
        </p:txBody>
      </p:sp>
      <p:sp>
        <p:nvSpPr>
          <p:cNvPr id="527" name="Google Shape;527;p41"/>
          <p:cNvSpPr txBox="1">
            <a:spLocks noGrp="1"/>
          </p:cNvSpPr>
          <p:nvPr>
            <p:ph type="title" idx="2"/>
          </p:nvPr>
        </p:nvSpPr>
        <p:spPr>
          <a:xfrm>
            <a:off x="6323850" y="1116172"/>
            <a:ext cx="1733700" cy="841800"/>
          </a:xfrm>
          <a:prstGeom prst="rect">
            <a:avLst/>
          </a:prstGeom>
        </p:spPr>
        <p:txBody>
          <a:bodyPr spcFirstLastPara="1" wrap="square" lIns="91425" tIns="91425" rIns="91425" bIns="91425" anchor="b" anchorCtr="0">
            <a:noAutofit/>
          </a:bodyPr>
          <a:lstStyle/>
          <a:p>
            <a:pPr marL="0" lvl="0" indent="0" algn="r" rtl="0">
              <a:spcBef>
                <a:spcPts val="0"/>
              </a:spcBef>
              <a:spcAft>
                <a:spcPts val="0"/>
              </a:spcAft>
              <a:buNone/>
            </a:pPr>
            <a:r>
              <a:rPr lang="en" dirty="0">
                <a:solidFill>
                  <a:srgbClr val="EFE9DE"/>
                </a:solidFill>
              </a:rPr>
              <a:t>03</a:t>
            </a:r>
            <a:endParaRPr dirty="0">
              <a:solidFill>
                <a:srgbClr val="EFE9DE"/>
              </a:solidFill>
            </a:endParaRPr>
          </a:p>
        </p:txBody>
      </p:sp>
      <p:sp>
        <p:nvSpPr>
          <p:cNvPr id="528" name="Google Shape;528;p41"/>
          <p:cNvSpPr txBox="1">
            <a:spLocks noGrp="1"/>
          </p:cNvSpPr>
          <p:nvPr>
            <p:ph type="subTitle" idx="1"/>
          </p:nvPr>
        </p:nvSpPr>
        <p:spPr>
          <a:xfrm>
            <a:off x="5780159" y="2891072"/>
            <a:ext cx="2851800" cy="7926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r>
              <a:rPr lang="en-US" dirty="0"/>
              <a:t>Marxism is doctrine developed by Karl Marx </a:t>
            </a:r>
            <a:endParaRPr dirty="0"/>
          </a:p>
        </p:txBody>
      </p:sp>
      <p:grpSp>
        <p:nvGrpSpPr>
          <p:cNvPr id="529" name="Google Shape;529;p41"/>
          <p:cNvGrpSpPr/>
          <p:nvPr/>
        </p:nvGrpSpPr>
        <p:grpSpPr>
          <a:xfrm>
            <a:off x="9004504" y="4857594"/>
            <a:ext cx="192054" cy="174253"/>
            <a:chOff x="5199750" y="3061050"/>
            <a:chExt cx="114700" cy="104075"/>
          </a:xfrm>
        </p:grpSpPr>
        <p:sp>
          <p:nvSpPr>
            <p:cNvPr id="530" name="Google Shape;530;p41"/>
            <p:cNvSpPr/>
            <p:nvPr/>
          </p:nvSpPr>
          <p:spPr>
            <a:xfrm>
              <a:off x="5199750" y="3125425"/>
              <a:ext cx="40150" cy="39700"/>
            </a:xfrm>
            <a:custGeom>
              <a:avLst/>
              <a:gdLst/>
              <a:ahLst/>
              <a:cxnLst/>
              <a:rect l="l" t="t" r="r" b="b"/>
              <a:pathLst>
                <a:path w="1606" h="1588" extrusionOk="0">
                  <a:moveTo>
                    <a:pt x="802" y="1"/>
                  </a:moveTo>
                  <a:cubicBezTo>
                    <a:pt x="593" y="4"/>
                    <a:pt x="392" y="87"/>
                    <a:pt x="242" y="234"/>
                  </a:cubicBezTo>
                  <a:cubicBezTo>
                    <a:pt x="104" y="371"/>
                    <a:pt x="0" y="597"/>
                    <a:pt x="9" y="794"/>
                  </a:cubicBezTo>
                  <a:cubicBezTo>
                    <a:pt x="29" y="1225"/>
                    <a:pt x="357" y="1588"/>
                    <a:pt x="802" y="1588"/>
                  </a:cubicBezTo>
                  <a:lnTo>
                    <a:pt x="804" y="1588"/>
                  </a:lnTo>
                  <a:cubicBezTo>
                    <a:pt x="1012" y="1587"/>
                    <a:pt x="1214" y="1502"/>
                    <a:pt x="1364" y="1356"/>
                  </a:cubicBezTo>
                  <a:cubicBezTo>
                    <a:pt x="1501" y="1219"/>
                    <a:pt x="1606" y="993"/>
                    <a:pt x="1597" y="794"/>
                  </a:cubicBezTo>
                  <a:cubicBezTo>
                    <a:pt x="1577" y="365"/>
                    <a:pt x="1248" y="1"/>
                    <a:pt x="802" y="1"/>
                  </a:cubicBezTo>
                  <a:close/>
                </a:path>
              </a:pathLst>
            </a:custGeom>
            <a:solidFill>
              <a:srgbClr val="E1A10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1" name="Google Shape;531;p41"/>
            <p:cNvSpPr/>
            <p:nvPr/>
          </p:nvSpPr>
          <p:spPr>
            <a:xfrm>
              <a:off x="5224950" y="3061050"/>
              <a:ext cx="40150" cy="39750"/>
            </a:xfrm>
            <a:custGeom>
              <a:avLst/>
              <a:gdLst/>
              <a:ahLst/>
              <a:cxnLst/>
              <a:rect l="l" t="t" r="r" b="b"/>
              <a:pathLst>
                <a:path w="1606" h="1590" extrusionOk="0">
                  <a:moveTo>
                    <a:pt x="802" y="1"/>
                  </a:moveTo>
                  <a:cubicBezTo>
                    <a:pt x="592" y="3"/>
                    <a:pt x="392" y="86"/>
                    <a:pt x="242" y="234"/>
                  </a:cubicBezTo>
                  <a:cubicBezTo>
                    <a:pt x="103" y="371"/>
                    <a:pt x="0" y="597"/>
                    <a:pt x="9" y="794"/>
                  </a:cubicBezTo>
                  <a:cubicBezTo>
                    <a:pt x="27" y="1225"/>
                    <a:pt x="358" y="1588"/>
                    <a:pt x="802" y="1588"/>
                  </a:cubicBezTo>
                  <a:lnTo>
                    <a:pt x="802" y="1589"/>
                  </a:lnTo>
                  <a:cubicBezTo>
                    <a:pt x="1012" y="1586"/>
                    <a:pt x="1213" y="1502"/>
                    <a:pt x="1364" y="1356"/>
                  </a:cubicBezTo>
                  <a:cubicBezTo>
                    <a:pt x="1501" y="1219"/>
                    <a:pt x="1606" y="993"/>
                    <a:pt x="1596" y="796"/>
                  </a:cubicBezTo>
                  <a:cubicBezTo>
                    <a:pt x="1577" y="365"/>
                    <a:pt x="1247" y="1"/>
                    <a:pt x="802" y="1"/>
                  </a:cubicBezTo>
                  <a:close/>
                </a:path>
              </a:pathLst>
            </a:custGeom>
            <a:solidFill>
              <a:srgbClr val="E1A10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2" name="Google Shape;532;p41"/>
            <p:cNvSpPr/>
            <p:nvPr/>
          </p:nvSpPr>
          <p:spPr>
            <a:xfrm>
              <a:off x="5274275" y="3116900"/>
              <a:ext cx="40175" cy="39700"/>
            </a:xfrm>
            <a:custGeom>
              <a:avLst/>
              <a:gdLst/>
              <a:ahLst/>
              <a:cxnLst/>
              <a:rect l="l" t="t" r="r" b="b"/>
              <a:pathLst>
                <a:path w="1607" h="1588" extrusionOk="0">
                  <a:moveTo>
                    <a:pt x="803" y="0"/>
                  </a:moveTo>
                  <a:cubicBezTo>
                    <a:pt x="592" y="3"/>
                    <a:pt x="392" y="86"/>
                    <a:pt x="242" y="233"/>
                  </a:cubicBezTo>
                  <a:cubicBezTo>
                    <a:pt x="103" y="370"/>
                    <a:pt x="0" y="596"/>
                    <a:pt x="9" y="794"/>
                  </a:cubicBezTo>
                  <a:cubicBezTo>
                    <a:pt x="29" y="1224"/>
                    <a:pt x="358" y="1587"/>
                    <a:pt x="803" y="1587"/>
                  </a:cubicBezTo>
                  <a:cubicBezTo>
                    <a:pt x="1013" y="1584"/>
                    <a:pt x="1214" y="1501"/>
                    <a:pt x="1364" y="1356"/>
                  </a:cubicBezTo>
                  <a:cubicBezTo>
                    <a:pt x="1502" y="1217"/>
                    <a:pt x="1606" y="991"/>
                    <a:pt x="1596" y="794"/>
                  </a:cubicBezTo>
                  <a:cubicBezTo>
                    <a:pt x="1578" y="363"/>
                    <a:pt x="1247" y="0"/>
                    <a:pt x="803" y="0"/>
                  </a:cubicBezTo>
                  <a:close/>
                </a:path>
              </a:pathLst>
            </a:custGeom>
            <a:solidFill>
              <a:srgbClr val="E1A10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33" name="Google Shape;533;p41"/>
          <p:cNvGrpSpPr/>
          <p:nvPr/>
        </p:nvGrpSpPr>
        <p:grpSpPr>
          <a:xfrm rot="1042833">
            <a:off x="56972" y="2899"/>
            <a:ext cx="715455" cy="812085"/>
            <a:chOff x="2821350" y="4078125"/>
            <a:chExt cx="317325" cy="392675"/>
          </a:xfrm>
        </p:grpSpPr>
        <p:sp>
          <p:nvSpPr>
            <p:cNvPr id="534" name="Google Shape;534;p41"/>
            <p:cNvSpPr/>
            <p:nvPr/>
          </p:nvSpPr>
          <p:spPr>
            <a:xfrm>
              <a:off x="2879675" y="4220750"/>
              <a:ext cx="87200" cy="44500"/>
            </a:xfrm>
            <a:custGeom>
              <a:avLst/>
              <a:gdLst/>
              <a:ahLst/>
              <a:cxnLst/>
              <a:rect l="l" t="t" r="r" b="b"/>
              <a:pathLst>
                <a:path w="3488" h="1780" extrusionOk="0">
                  <a:moveTo>
                    <a:pt x="2130" y="1"/>
                  </a:moveTo>
                  <a:cubicBezTo>
                    <a:pt x="1758" y="1"/>
                    <a:pt x="1355" y="97"/>
                    <a:pt x="1035" y="210"/>
                  </a:cubicBezTo>
                  <a:cubicBezTo>
                    <a:pt x="902" y="254"/>
                    <a:pt x="774" y="310"/>
                    <a:pt x="649" y="373"/>
                  </a:cubicBezTo>
                  <a:cubicBezTo>
                    <a:pt x="529" y="435"/>
                    <a:pt x="412" y="505"/>
                    <a:pt x="325" y="606"/>
                  </a:cubicBezTo>
                  <a:cubicBezTo>
                    <a:pt x="0" y="986"/>
                    <a:pt x="243" y="1574"/>
                    <a:pt x="741" y="1614"/>
                  </a:cubicBezTo>
                  <a:cubicBezTo>
                    <a:pt x="1117" y="1645"/>
                    <a:pt x="1735" y="1779"/>
                    <a:pt x="2264" y="1779"/>
                  </a:cubicBezTo>
                  <a:cubicBezTo>
                    <a:pt x="2952" y="1779"/>
                    <a:pt x="3488" y="1552"/>
                    <a:pt x="3140" y="572"/>
                  </a:cubicBezTo>
                  <a:cubicBezTo>
                    <a:pt x="2989" y="144"/>
                    <a:pt x="2583" y="1"/>
                    <a:pt x="2130" y="1"/>
                  </a:cubicBezTo>
                  <a:close/>
                </a:path>
              </a:pathLst>
            </a:custGeom>
            <a:solidFill>
              <a:srgbClr val="E1A10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5" name="Google Shape;535;p41"/>
            <p:cNvSpPr/>
            <p:nvPr/>
          </p:nvSpPr>
          <p:spPr>
            <a:xfrm>
              <a:off x="2961775" y="4282500"/>
              <a:ext cx="68525" cy="43375"/>
            </a:xfrm>
            <a:custGeom>
              <a:avLst/>
              <a:gdLst/>
              <a:ahLst/>
              <a:cxnLst/>
              <a:rect l="l" t="t" r="r" b="b"/>
              <a:pathLst>
                <a:path w="2741" h="1735" extrusionOk="0">
                  <a:moveTo>
                    <a:pt x="536" y="0"/>
                  </a:moveTo>
                  <a:cubicBezTo>
                    <a:pt x="487" y="0"/>
                    <a:pt x="438" y="7"/>
                    <a:pt x="395" y="32"/>
                  </a:cubicBezTo>
                  <a:cubicBezTo>
                    <a:pt x="342" y="64"/>
                    <a:pt x="309" y="121"/>
                    <a:pt x="278" y="175"/>
                  </a:cubicBezTo>
                  <a:cubicBezTo>
                    <a:pt x="142" y="415"/>
                    <a:pt x="0" y="684"/>
                    <a:pt x="59" y="954"/>
                  </a:cubicBezTo>
                  <a:cubicBezTo>
                    <a:pt x="169" y="1473"/>
                    <a:pt x="784" y="1734"/>
                    <a:pt x="1391" y="1734"/>
                  </a:cubicBezTo>
                  <a:cubicBezTo>
                    <a:pt x="1921" y="1734"/>
                    <a:pt x="2444" y="1536"/>
                    <a:pt x="2621" y="1136"/>
                  </a:cubicBezTo>
                  <a:cubicBezTo>
                    <a:pt x="2626" y="1126"/>
                    <a:pt x="2630" y="1116"/>
                    <a:pt x="2634" y="1106"/>
                  </a:cubicBezTo>
                  <a:cubicBezTo>
                    <a:pt x="2740" y="826"/>
                    <a:pt x="2634" y="463"/>
                    <a:pt x="2364" y="335"/>
                  </a:cubicBezTo>
                  <a:cubicBezTo>
                    <a:pt x="1764" y="52"/>
                    <a:pt x="1270" y="45"/>
                    <a:pt x="607" y="4"/>
                  </a:cubicBezTo>
                  <a:cubicBezTo>
                    <a:pt x="584" y="2"/>
                    <a:pt x="560" y="0"/>
                    <a:pt x="536" y="0"/>
                  </a:cubicBezTo>
                  <a:close/>
                </a:path>
              </a:pathLst>
            </a:custGeom>
            <a:solidFill>
              <a:srgbClr val="E1A10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6" name="Google Shape;536;p41"/>
            <p:cNvSpPr/>
            <p:nvPr/>
          </p:nvSpPr>
          <p:spPr>
            <a:xfrm>
              <a:off x="3001300" y="4226900"/>
              <a:ext cx="70850" cy="44350"/>
            </a:xfrm>
            <a:custGeom>
              <a:avLst/>
              <a:gdLst/>
              <a:ahLst/>
              <a:cxnLst/>
              <a:rect l="l" t="t" r="r" b="b"/>
              <a:pathLst>
                <a:path w="2834" h="1774" extrusionOk="0">
                  <a:moveTo>
                    <a:pt x="1176" y="0"/>
                  </a:moveTo>
                  <a:cubicBezTo>
                    <a:pt x="673" y="0"/>
                    <a:pt x="214" y="131"/>
                    <a:pt x="91" y="437"/>
                  </a:cubicBezTo>
                  <a:cubicBezTo>
                    <a:pt x="1" y="662"/>
                    <a:pt x="77" y="928"/>
                    <a:pt x="233" y="1114"/>
                  </a:cubicBezTo>
                  <a:cubicBezTo>
                    <a:pt x="388" y="1298"/>
                    <a:pt x="613" y="1413"/>
                    <a:pt x="842" y="1491"/>
                  </a:cubicBezTo>
                  <a:cubicBezTo>
                    <a:pt x="1138" y="1594"/>
                    <a:pt x="1670" y="1773"/>
                    <a:pt x="2108" y="1773"/>
                  </a:cubicBezTo>
                  <a:cubicBezTo>
                    <a:pt x="2488" y="1773"/>
                    <a:pt x="2797" y="1638"/>
                    <a:pt x="2816" y="1198"/>
                  </a:cubicBezTo>
                  <a:cubicBezTo>
                    <a:pt x="2826" y="976"/>
                    <a:pt x="2834" y="742"/>
                    <a:pt x="2728" y="549"/>
                  </a:cubicBezTo>
                  <a:cubicBezTo>
                    <a:pt x="2544" y="215"/>
                    <a:pt x="1823" y="0"/>
                    <a:pt x="1176" y="0"/>
                  </a:cubicBezTo>
                  <a:close/>
                </a:path>
              </a:pathLst>
            </a:custGeom>
            <a:solidFill>
              <a:srgbClr val="E1A10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7" name="Google Shape;537;p41"/>
            <p:cNvSpPr/>
            <p:nvPr/>
          </p:nvSpPr>
          <p:spPr>
            <a:xfrm>
              <a:off x="2840650" y="4289300"/>
              <a:ext cx="59550" cy="29250"/>
            </a:xfrm>
            <a:custGeom>
              <a:avLst/>
              <a:gdLst/>
              <a:ahLst/>
              <a:cxnLst/>
              <a:rect l="l" t="t" r="r" b="b"/>
              <a:pathLst>
                <a:path w="2382" h="1170" extrusionOk="0">
                  <a:moveTo>
                    <a:pt x="616" y="0"/>
                  </a:moveTo>
                  <a:cubicBezTo>
                    <a:pt x="507" y="0"/>
                    <a:pt x="397" y="12"/>
                    <a:pt x="304" y="66"/>
                  </a:cubicBezTo>
                  <a:cubicBezTo>
                    <a:pt x="14" y="236"/>
                    <a:pt x="1" y="757"/>
                    <a:pt x="266" y="956"/>
                  </a:cubicBezTo>
                  <a:cubicBezTo>
                    <a:pt x="386" y="1046"/>
                    <a:pt x="539" y="1079"/>
                    <a:pt x="687" y="1103"/>
                  </a:cubicBezTo>
                  <a:cubicBezTo>
                    <a:pt x="962" y="1147"/>
                    <a:pt x="1240" y="1170"/>
                    <a:pt x="1518" y="1170"/>
                  </a:cubicBezTo>
                  <a:cubicBezTo>
                    <a:pt x="1688" y="1170"/>
                    <a:pt x="1859" y="1161"/>
                    <a:pt x="2029" y="1144"/>
                  </a:cubicBezTo>
                  <a:cubicBezTo>
                    <a:pt x="2122" y="1136"/>
                    <a:pt x="2222" y="1121"/>
                    <a:pt x="2290" y="1059"/>
                  </a:cubicBezTo>
                  <a:cubicBezTo>
                    <a:pt x="2359" y="994"/>
                    <a:pt x="2382" y="890"/>
                    <a:pt x="2376" y="795"/>
                  </a:cubicBezTo>
                  <a:cubicBezTo>
                    <a:pt x="2357" y="545"/>
                    <a:pt x="2167" y="331"/>
                    <a:pt x="1941" y="219"/>
                  </a:cubicBezTo>
                  <a:cubicBezTo>
                    <a:pt x="1591" y="46"/>
                    <a:pt x="1081" y="12"/>
                    <a:pt x="692" y="2"/>
                  </a:cubicBezTo>
                  <a:cubicBezTo>
                    <a:pt x="667" y="1"/>
                    <a:pt x="641" y="0"/>
                    <a:pt x="616" y="0"/>
                  </a:cubicBezTo>
                  <a:close/>
                </a:path>
              </a:pathLst>
            </a:custGeom>
            <a:solidFill>
              <a:srgbClr val="E1A10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8" name="Google Shape;538;p41"/>
            <p:cNvSpPr/>
            <p:nvPr/>
          </p:nvSpPr>
          <p:spPr>
            <a:xfrm>
              <a:off x="2902675" y="4333750"/>
              <a:ext cx="59275" cy="35575"/>
            </a:xfrm>
            <a:custGeom>
              <a:avLst/>
              <a:gdLst/>
              <a:ahLst/>
              <a:cxnLst/>
              <a:rect l="l" t="t" r="r" b="b"/>
              <a:pathLst>
                <a:path w="2371" h="1423" extrusionOk="0">
                  <a:moveTo>
                    <a:pt x="655" y="0"/>
                  </a:moveTo>
                  <a:cubicBezTo>
                    <a:pt x="589" y="0"/>
                    <a:pt x="533" y="7"/>
                    <a:pt x="493" y="23"/>
                  </a:cubicBezTo>
                  <a:cubicBezTo>
                    <a:pt x="232" y="124"/>
                    <a:pt x="57" y="386"/>
                    <a:pt x="9" y="660"/>
                  </a:cubicBezTo>
                  <a:cubicBezTo>
                    <a:pt x="1" y="700"/>
                    <a:pt x="1" y="742"/>
                    <a:pt x="9" y="782"/>
                  </a:cubicBezTo>
                  <a:cubicBezTo>
                    <a:pt x="24" y="823"/>
                    <a:pt x="47" y="861"/>
                    <a:pt x="77" y="892"/>
                  </a:cubicBezTo>
                  <a:cubicBezTo>
                    <a:pt x="405" y="1275"/>
                    <a:pt x="814" y="1422"/>
                    <a:pt x="1267" y="1422"/>
                  </a:cubicBezTo>
                  <a:cubicBezTo>
                    <a:pt x="1388" y="1422"/>
                    <a:pt x="1512" y="1412"/>
                    <a:pt x="1638" y="1392"/>
                  </a:cubicBezTo>
                  <a:cubicBezTo>
                    <a:pt x="1810" y="1365"/>
                    <a:pt x="1991" y="1327"/>
                    <a:pt x="2113" y="1204"/>
                  </a:cubicBezTo>
                  <a:cubicBezTo>
                    <a:pt x="2370" y="946"/>
                    <a:pt x="2189" y="466"/>
                    <a:pt x="1864" y="299"/>
                  </a:cubicBezTo>
                  <a:cubicBezTo>
                    <a:pt x="1654" y="190"/>
                    <a:pt x="1007" y="0"/>
                    <a:pt x="655" y="0"/>
                  </a:cubicBezTo>
                  <a:close/>
                </a:path>
              </a:pathLst>
            </a:custGeom>
            <a:solidFill>
              <a:srgbClr val="E1A10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9" name="Google Shape;539;p41"/>
            <p:cNvSpPr/>
            <p:nvPr/>
          </p:nvSpPr>
          <p:spPr>
            <a:xfrm>
              <a:off x="2992875" y="4172525"/>
              <a:ext cx="59250" cy="35525"/>
            </a:xfrm>
            <a:custGeom>
              <a:avLst/>
              <a:gdLst/>
              <a:ahLst/>
              <a:cxnLst/>
              <a:rect l="l" t="t" r="r" b="b"/>
              <a:pathLst>
                <a:path w="2370" h="1421" extrusionOk="0">
                  <a:moveTo>
                    <a:pt x="656" y="0"/>
                  </a:moveTo>
                  <a:cubicBezTo>
                    <a:pt x="588" y="0"/>
                    <a:pt x="532" y="7"/>
                    <a:pt x="491" y="23"/>
                  </a:cubicBezTo>
                  <a:cubicBezTo>
                    <a:pt x="231" y="123"/>
                    <a:pt x="55" y="385"/>
                    <a:pt x="9" y="659"/>
                  </a:cubicBezTo>
                  <a:cubicBezTo>
                    <a:pt x="0" y="699"/>
                    <a:pt x="0" y="742"/>
                    <a:pt x="9" y="782"/>
                  </a:cubicBezTo>
                  <a:cubicBezTo>
                    <a:pt x="23" y="824"/>
                    <a:pt x="46" y="861"/>
                    <a:pt x="76" y="892"/>
                  </a:cubicBezTo>
                  <a:cubicBezTo>
                    <a:pt x="405" y="1274"/>
                    <a:pt x="814" y="1421"/>
                    <a:pt x="1267" y="1421"/>
                  </a:cubicBezTo>
                  <a:cubicBezTo>
                    <a:pt x="1387" y="1421"/>
                    <a:pt x="1511" y="1410"/>
                    <a:pt x="1638" y="1391"/>
                  </a:cubicBezTo>
                  <a:cubicBezTo>
                    <a:pt x="1809" y="1365"/>
                    <a:pt x="1991" y="1327"/>
                    <a:pt x="2112" y="1204"/>
                  </a:cubicBezTo>
                  <a:cubicBezTo>
                    <a:pt x="2370" y="945"/>
                    <a:pt x="2188" y="465"/>
                    <a:pt x="1864" y="299"/>
                  </a:cubicBezTo>
                  <a:cubicBezTo>
                    <a:pt x="1654" y="191"/>
                    <a:pt x="1008" y="0"/>
                    <a:pt x="656" y="0"/>
                  </a:cubicBezTo>
                  <a:close/>
                </a:path>
              </a:pathLst>
            </a:custGeom>
            <a:solidFill>
              <a:srgbClr val="E1A10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0" name="Google Shape;540;p41"/>
            <p:cNvSpPr/>
            <p:nvPr/>
          </p:nvSpPr>
          <p:spPr>
            <a:xfrm>
              <a:off x="3004825" y="4332400"/>
              <a:ext cx="78875" cy="35675"/>
            </a:xfrm>
            <a:custGeom>
              <a:avLst/>
              <a:gdLst/>
              <a:ahLst/>
              <a:cxnLst/>
              <a:rect l="l" t="t" r="r" b="b"/>
              <a:pathLst>
                <a:path w="3155" h="1427" extrusionOk="0">
                  <a:moveTo>
                    <a:pt x="1869" y="1"/>
                  </a:moveTo>
                  <a:cubicBezTo>
                    <a:pt x="1855" y="1"/>
                    <a:pt x="1842" y="1"/>
                    <a:pt x="1829" y="2"/>
                  </a:cubicBezTo>
                  <a:cubicBezTo>
                    <a:pt x="1390" y="35"/>
                    <a:pt x="84" y="35"/>
                    <a:pt x="44" y="621"/>
                  </a:cubicBezTo>
                  <a:cubicBezTo>
                    <a:pt x="1" y="1268"/>
                    <a:pt x="797" y="1426"/>
                    <a:pt x="1473" y="1426"/>
                  </a:cubicBezTo>
                  <a:cubicBezTo>
                    <a:pt x="1797" y="1426"/>
                    <a:pt x="2093" y="1390"/>
                    <a:pt x="2258" y="1354"/>
                  </a:cubicBezTo>
                  <a:cubicBezTo>
                    <a:pt x="2357" y="1332"/>
                    <a:pt x="2457" y="1306"/>
                    <a:pt x="2537" y="1248"/>
                  </a:cubicBezTo>
                  <a:cubicBezTo>
                    <a:pt x="3155" y="797"/>
                    <a:pt x="2409" y="1"/>
                    <a:pt x="1869" y="1"/>
                  </a:cubicBezTo>
                  <a:close/>
                </a:path>
              </a:pathLst>
            </a:custGeom>
            <a:solidFill>
              <a:srgbClr val="E1A10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1" name="Google Shape;541;p41"/>
            <p:cNvSpPr/>
            <p:nvPr/>
          </p:nvSpPr>
          <p:spPr>
            <a:xfrm>
              <a:off x="2907825" y="4160200"/>
              <a:ext cx="78875" cy="35700"/>
            </a:xfrm>
            <a:custGeom>
              <a:avLst/>
              <a:gdLst/>
              <a:ahLst/>
              <a:cxnLst/>
              <a:rect l="l" t="t" r="r" b="b"/>
              <a:pathLst>
                <a:path w="3155" h="1428" extrusionOk="0">
                  <a:moveTo>
                    <a:pt x="1870" y="1"/>
                  </a:moveTo>
                  <a:cubicBezTo>
                    <a:pt x="1856" y="1"/>
                    <a:pt x="1843" y="1"/>
                    <a:pt x="1830" y="2"/>
                  </a:cubicBezTo>
                  <a:cubicBezTo>
                    <a:pt x="1391" y="35"/>
                    <a:pt x="84" y="35"/>
                    <a:pt x="45" y="620"/>
                  </a:cubicBezTo>
                  <a:cubicBezTo>
                    <a:pt x="1" y="1269"/>
                    <a:pt x="798" y="1428"/>
                    <a:pt x="1475" y="1428"/>
                  </a:cubicBezTo>
                  <a:cubicBezTo>
                    <a:pt x="1798" y="1428"/>
                    <a:pt x="2094" y="1392"/>
                    <a:pt x="2259" y="1355"/>
                  </a:cubicBezTo>
                  <a:cubicBezTo>
                    <a:pt x="2356" y="1332"/>
                    <a:pt x="2456" y="1307"/>
                    <a:pt x="2537" y="1248"/>
                  </a:cubicBezTo>
                  <a:cubicBezTo>
                    <a:pt x="3154" y="797"/>
                    <a:pt x="2408" y="1"/>
                    <a:pt x="1870" y="1"/>
                  </a:cubicBezTo>
                  <a:close/>
                </a:path>
              </a:pathLst>
            </a:custGeom>
            <a:solidFill>
              <a:srgbClr val="E1A10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2" name="Google Shape;542;p41"/>
            <p:cNvSpPr/>
            <p:nvPr/>
          </p:nvSpPr>
          <p:spPr>
            <a:xfrm>
              <a:off x="3062800" y="4282875"/>
              <a:ext cx="74825" cy="36950"/>
            </a:xfrm>
            <a:custGeom>
              <a:avLst/>
              <a:gdLst/>
              <a:ahLst/>
              <a:cxnLst/>
              <a:rect l="l" t="t" r="r" b="b"/>
              <a:pathLst>
                <a:path w="2993" h="1478" extrusionOk="0">
                  <a:moveTo>
                    <a:pt x="833" y="1"/>
                  </a:moveTo>
                  <a:cubicBezTo>
                    <a:pt x="731" y="1"/>
                    <a:pt x="648" y="9"/>
                    <a:pt x="592" y="26"/>
                  </a:cubicBezTo>
                  <a:cubicBezTo>
                    <a:pt x="282" y="119"/>
                    <a:pt x="0" y="386"/>
                    <a:pt x="0" y="708"/>
                  </a:cubicBezTo>
                  <a:cubicBezTo>
                    <a:pt x="0" y="935"/>
                    <a:pt x="140" y="1148"/>
                    <a:pt x="331" y="1275"/>
                  </a:cubicBezTo>
                  <a:cubicBezTo>
                    <a:pt x="519" y="1404"/>
                    <a:pt x="751" y="1457"/>
                    <a:pt x="978" y="1473"/>
                  </a:cubicBezTo>
                  <a:cubicBezTo>
                    <a:pt x="1030" y="1476"/>
                    <a:pt x="1082" y="1478"/>
                    <a:pt x="1134" y="1478"/>
                  </a:cubicBezTo>
                  <a:cubicBezTo>
                    <a:pt x="1489" y="1478"/>
                    <a:pt x="1840" y="1397"/>
                    <a:pt x="2161" y="1240"/>
                  </a:cubicBezTo>
                  <a:cubicBezTo>
                    <a:pt x="2254" y="1194"/>
                    <a:pt x="2345" y="1140"/>
                    <a:pt x="2413" y="1061"/>
                  </a:cubicBezTo>
                  <a:cubicBezTo>
                    <a:pt x="2992" y="367"/>
                    <a:pt x="1509" y="1"/>
                    <a:pt x="833" y="1"/>
                  </a:cubicBezTo>
                  <a:close/>
                </a:path>
              </a:pathLst>
            </a:custGeom>
            <a:solidFill>
              <a:srgbClr val="E1A10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3" name="Google Shape;543;p41"/>
            <p:cNvSpPr/>
            <p:nvPr/>
          </p:nvSpPr>
          <p:spPr>
            <a:xfrm>
              <a:off x="2955925" y="4386250"/>
              <a:ext cx="67225" cy="31150"/>
            </a:xfrm>
            <a:custGeom>
              <a:avLst/>
              <a:gdLst/>
              <a:ahLst/>
              <a:cxnLst/>
              <a:rect l="l" t="t" r="r" b="b"/>
              <a:pathLst>
                <a:path w="2689" h="1246" extrusionOk="0">
                  <a:moveTo>
                    <a:pt x="1729" y="0"/>
                  </a:moveTo>
                  <a:cubicBezTo>
                    <a:pt x="1146" y="0"/>
                    <a:pt x="0" y="112"/>
                    <a:pt x="488" y="797"/>
                  </a:cubicBezTo>
                  <a:cubicBezTo>
                    <a:pt x="603" y="958"/>
                    <a:pt x="792" y="1054"/>
                    <a:pt x="979" y="1118"/>
                  </a:cubicBezTo>
                  <a:cubicBezTo>
                    <a:pt x="1226" y="1203"/>
                    <a:pt x="1485" y="1246"/>
                    <a:pt x="1744" y="1246"/>
                  </a:cubicBezTo>
                  <a:cubicBezTo>
                    <a:pt x="1792" y="1246"/>
                    <a:pt x="1840" y="1244"/>
                    <a:pt x="1887" y="1241"/>
                  </a:cubicBezTo>
                  <a:cubicBezTo>
                    <a:pt x="2238" y="1220"/>
                    <a:pt x="2652" y="1038"/>
                    <a:pt x="2671" y="687"/>
                  </a:cubicBezTo>
                  <a:cubicBezTo>
                    <a:pt x="2688" y="402"/>
                    <a:pt x="2424" y="278"/>
                    <a:pt x="2252" y="105"/>
                  </a:cubicBezTo>
                  <a:cubicBezTo>
                    <a:pt x="2179" y="32"/>
                    <a:pt x="2068" y="15"/>
                    <a:pt x="1963" y="7"/>
                  </a:cubicBezTo>
                  <a:cubicBezTo>
                    <a:pt x="1908" y="3"/>
                    <a:pt x="1826" y="0"/>
                    <a:pt x="1729" y="0"/>
                  </a:cubicBezTo>
                  <a:close/>
                </a:path>
              </a:pathLst>
            </a:custGeom>
            <a:solidFill>
              <a:srgbClr val="E1A10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4" name="Google Shape;544;p41"/>
            <p:cNvSpPr/>
            <p:nvPr/>
          </p:nvSpPr>
          <p:spPr>
            <a:xfrm>
              <a:off x="2850650" y="4086975"/>
              <a:ext cx="67250" cy="31150"/>
            </a:xfrm>
            <a:custGeom>
              <a:avLst/>
              <a:gdLst/>
              <a:ahLst/>
              <a:cxnLst/>
              <a:rect l="l" t="t" r="r" b="b"/>
              <a:pathLst>
                <a:path w="2690" h="1246" extrusionOk="0">
                  <a:moveTo>
                    <a:pt x="1736" y="1"/>
                  </a:moveTo>
                  <a:cubicBezTo>
                    <a:pt x="1155" y="1"/>
                    <a:pt x="0" y="110"/>
                    <a:pt x="490" y="797"/>
                  </a:cubicBezTo>
                  <a:cubicBezTo>
                    <a:pt x="605" y="960"/>
                    <a:pt x="794" y="1054"/>
                    <a:pt x="981" y="1118"/>
                  </a:cubicBezTo>
                  <a:cubicBezTo>
                    <a:pt x="1227" y="1203"/>
                    <a:pt x="1486" y="1246"/>
                    <a:pt x="1747" y="1246"/>
                  </a:cubicBezTo>
                  <a:cubicBezTo>
                    <a:pt x="1794" y="1246"/>
                    <a:pt x="1842" y="1244"/>
                    <a:pt x="1890" y="1241"/>
                  </a:cubicBezTo>
                  <a:cubicBezTo>
                    <a:pt x="2239" y="1220"/>
                    <a:pt x="2654" y="1038"/>
                    <a:pt x="2674" y="687"/>
                  </a:cubicBezTo>
                  <a:cubicBezTo>
                    <a:pt x="2690" y="402"/>
                    <a:pt x="2425" y="278"/>
                    <a:pt x="2253" y="105"/>
                  </a:cubicBezTo>
                  <a:cubicBezTo>
                    <a:pt x="2181" y="32"/>
                    <a:pt x="2069" y="16"/>
                    <a:pt x="1966" y="7"/>
                  </a:cubicBezTo>
                  <a:cubicBezTo>
                    <a:pt x="1911" y="3"/>
                    <a:pt x="1831" y="1"/>
                    <a:pt x="1736" y="1"/>
                  </a:cubicBezTo>
                  <a:close/>
                </a:path>
              </a:pathLst>
            </a:custGeom>
            <a:solidFill>
              <a:srgbClr val="E1A10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5" name="Google Shape;545;p41"/>
            <p:cNvSpPr/>
            <p:nvPr/>
          </p:nvSpPr>
          <p:spPr>
            <a:xfrm>
              <a:off x="2932650" y="4115675"/>
              <a:ext cx="67250" cy="31150"/>
            </a:xfrm>
            <a:custGeom>
              <a:avLst/>
              <a:gdLst/>
              <a:ahLst/>
              <a:cxnLst/>
              <a:rect l="l" t="t" r="r" b="b"/>
              <a:pathLst>
                <a:path w="2690" h="1246" extrusionOk="0">
                  <a:moveTo>
                    <a:pt x="1736" y="1"/>
                  </a:moveTo>
                  <a:cubicBezTo>
                    <a:pt x="1154" y="1"/>
                    <a:pt x="0" y="110"/>
                    <a:pt x="489" y="797"/>
                  </a:cubicBezTo>
                  <a:cubicBezTo>
                    <a:pt x="605" y="960"/>
                    <a:pt x="794" y="1054"/>
                    <a:pt x="981" y="1119"/>
                  </a:cubicBezTo>
                  <a:cubicBezTo>
                    <a:pt x="1227" y="1203"/>
                    <a:pt x="1486" y="1246"/>
                    <a:pt x="1746" y="1246"/>
                  </a:cubicBezTo>
                  <a:cubicBezTo>
                    <a:pt x="1794" y="1246"/>
                    <a:pt x="1841" y="1244"/>
                    <a:pt x="1889" y="1242"/>
                  </a:cubicBezTo>
                  <a:cubicBezTo>
                    <a:pt x="2239" y="1220"/>
                    <a:pt x="2654" y="1038"/>
                    <a:pt x="2674" y="688"/>
                  </a:cubicBezTo>
                  <a:cubicBezTo>
                    <a:pt x="2690" y="404"/>
                    <a:pt x="2425" y="278"/>
                    <a:pt x="2254" y="105"/>
                  </a:cubicBezTo>
                  <a:cubicBezTo>
                    <a:pt x="2181" y="32"/>
                    <a:pt x="2069" y="16"/>
                    <a:pt x="1966" y="8"/>
                  </a:cubicBezTo>
                  <a:cubicBezTo>
                    <a:pt x="1911" y="4"/>
                    <a:pt x="1831" y="1"/>
                    <a:pt x="1736" y="1"/>
                  </a:cubicBezTo>
                  <a:close/>
                </a:path>
              </a:pathLst>
            </a:custGeom>
            <a:solidFill>
              <a:srgbClr val="E1A10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6" name="Google Shape;546;p41"/>
            <p:cNvSpPr/>
            <p:nvPr/>
          </p:nvSpPr>
          <p:spPr>
            <a:xfrm>
              <a:off x="3018725" y="4134800"/>
              <a:ext cx="67250" cy="31150"/>
            </a:xfrm>
            <a:custGeom>
              <a:avLst/>
              <a:gdLst/>
              <a:ahLst/>
              <a:cxnLst/>
              <a:rect l="l" t="t" r="r" b="b"/>
              <a:pathLst>
                <a:path w="2690" h="1246" extrusionOk="0">
                  <a:moveTo>
                    <a:pt x="1736" y="1"/>
                  </a:moveTo>
                  <a:cubicBezTo>
                    <a:pt x="1154" y="1"/>
                    <a:pt x="0" y="110"/>
                    <a:pt x="489" y="797"/>
                  </a:cubicBezTo>
                  <a:cubicBezTo>
                    <a:pt x="605" y="960"/>
                    <a:pt x="794" y="1054"/>
                    <a:pt x="981" y="1119"/>
                  </a:cubicBezTo>
                  <a:cubicBezTo>
                    <a:pt x="1228" y="1203"/>
                    <a:pt x="1486" y="1246"/>
                    <a:pt x="1746" y="1246"/>
                  </a:cubicBezTo>
                  <a:cubicBezTo>
                    <a:pt x="1794" y="1246"/>
                    <a:pt x="1842" y="1244"/>
                    <a:pt x="1889" y="1242"/>
                  </a:cubicBezTo>
                  <a:cubicBezTo>
                    <a:pt x="2240" y="1220"/>
                    <a:pt x="2654" y="1038"/>
                    <a:pt x="2674" y="688"/>
                  </a:cubicBezTo>
                  <a:cubicBezTo>
                    <a:pt x="2690" y="404"/>
                    <a:pt x="2425" y="278"/>
                    <a:pt x="2254" y="105"/>
                  </a:cubicBezTo>
                  <a:cubicBezTo>
                    <a:pt x="2181" y="32"/>
                    <a:pt x="2069" y="16"/>
                    <a:pt x="1966" y="8"/>
                  </a:cubicBezTo>
                  <a:cubicBezTo>
                    <a:pt x="1912" y="4"/>
                    <a:pt x="1832" y="1"/>
                    <a:pt x="1736" y="1"/>
                  </a:cubicBezTo>
                  <a:close/>
                </a:path>
              </a:pathLst>
            </a:custGeom>
            <a:solidFill>
              <a:srgbClr val="E1A10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7" name="Google Shape;547;p41"/>
            <p:cNvSpPr/>
            <p:nvPr/>
          </p:nvSpPr>
          <p:spPr>
            <a:xfrm>
              <a:off x="2863425" y="4391850"/>
              <a:ext cx="73375" cy="29550"/>
            </a:xfrm>
            <a:custGeom>
              <a:avLst/>
              <a:gdLst/>
              <a:ahLst/>
              <a:cxnLst/>
              <a:rect l="l" t="t" r="r" b="b"/>
              <a:pathLst>
                <a:path w="2935" h="1182" extrusionOk="0">
                  <a:moveTo>
                    <a:pt x="990" y="0"/>
                  </a:moveTo>
                  <a:cubicBezTo>
                    <a:pt x="768" y="0"/>
                    <a:pt x="549" y="11"/>
                    <a:pt x="347" y="11"/>
                  </a:cubicBezTo>
                  <a:cubicBezTo>
                    <a:pt x="288" y="11"/>
                    <a:pt x="227" y="11"/>
                    <a:pt x="178" y="41"/>
                  </a:cubicBezTo>
                  <a:cubicBezTo>
                    <a:pt x="135" y="71"/>
                    <a:pt x="104" y="112"/>
                    <a:pt x="87" y="159"/>
                  </a:cubicBezTo>
                  <a:cubicBezTo>
                    <a:pt x="1" y="364"/>
                    <a:pt x="59" y="610"/>
                    <a:pt x="197" y="786"/>
                  </a:cubicBezTo>
                  <a:cubicBezTo>
                    <a:pt x="333" y="962"/>
                    <a:pt x="536" y="1072"/>
                    <a:pt x="744" y="1146"/>
                  </a:cubicBezTo>
                  <a:cubicBezTo>
                    <a:pt x="813" y="1170"/>
                    <a:pt x="897" y="1182"/>
                    <a:pt x="989" y="1182"/>
                  </a:cubicBezTo>
                  <a:cubicBezTo>
                    <a:pt x="1704" y="1182"/>
                    <a:pt x="2935" y="510"/>
                    <a:pt x="1901" y="125"/>
                  </a:cubicBezTo>
                  <a:cubicBezTo>
                    <a:pt x="1626" y="22"/>
                    <a:pt x="1306" y="0"/>
                    <a:pt x="990" y="0"/>
                  </a:cubicBezTo>
                  <a:close/>
                </a:path>
              </a:pathLst>
            </a:custGeom>
            <a:solidFill>
              <a:srgbClr val="E1A10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8" name="Google Shape;548;p41"/>
            <p:cNvSpPr/>
            <p:nvPr/>
          </p:nvSpPr>
          <p:spPr>
            <a:xfrm>
              <a:off x="3048025" y="4392850"/>
              <a:ext cx="59700" cy="32950"/>
            </a:xfrm>
            <a:custGeom>
              <a:avLst/>
              <a:gdLst/>
              <a:ahLst/>
              <a:cxnLst/>
              <a:rect l="l" t="t" r="r" b="b"/>
              <a:pathLst>
                <a:path w="2388" h="1318" extrusionOk="0">
                  <a:moveTo>
                    <a:pt x="1010" y="1"/>
                  </a:moveTo>
                  <a:cubicBezTo>
                    <a:pt x="655" y="1"/>
                    <a:pt x="308" y="143"/>
                    <a:pt x="98" y="476"/>
                  </a:cubicBezTo>
                  <a:cubicBezTo>
                    <a:pt x="74" y="513"/>
                    <a:pt x="54" y="554"/>
                    <a:pt x="41" y="596"/>
                  </a:cubicBezTo>
                  <a:cubicBezTo>
                    <a:pt x="1" y="743"/>
                    <a:pt x="79" y="893"/>
                    <a:pt x="157" y="1025"/>
                  </a:cubicBezTo>
                  <a:cubicBezTo>
                    <a:pt x="217" y="1129"/>
                    <a:pt x="284" y="1239"/>
                    <a:pt x="394" y="1286"/>
                  </a:cubicBezTo>
                  <a:cubicBezTo>
                    <a:pt x="451" y="1312"/>
                    <a:pt x="513" y="1318"/>
                    <a:pt x="576" y="1318"/>
                  </a:cubicBezTo>
                  <a:cubicBezTo>
                    <a:pt x="597" y="1318"/>
                    <a:pt x="618" y="1317"/>
                    <a:pt x="639" y="1316"/>
                  </a:cubicBezTo>
                  <a:cubicBezTo>
                    <a:pt x="1009" y="1306"/>
                    <a:pt x="1740" y="1312"/>
                    <a:pt x="2086" y="1129"/>
                  </a:cubicBezTo>
                  <a:cubicBezTo>
                    <a:pt x="2339" y="996"/>
                    <a:pt x="2387" y="764"/>
                    <a:pt x="1940" y="354"/>
                  </a:cubicBezTo>
                  <a:cubicBezTo>
                    <a:pt x="1699" y="132"/>
                    <a:pt x="1351" y="1"/>
                    <a:pt x="1010" y="1"/>
                  </a:cubicBezTo>
                  <a:close/>
                </a:path>
              </a:pathLst>
            </a:custGeom>
            <a:solidFill>
              <a:srgbClr val="E1A10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9" name="Google Shape;549;p41"/>
            <p:cNvSpPr/>
            <p:nvPr/>
          </p:nvSpPr>
          <p:spPr>
            <a:xfrm>
              <a:off x="2915900" y="4444325"/>
              <a:ext cx="49275" cy="26475"/>
            </a:xfrm>
            <a:custGeom>
              <a:avLst/>
              <a:gdLst/>
              <a:ahLst/>
              <a:cxnLst/>
              <a:rect l="l" t="t" r="r" b="b"/>
              <a:pathLst>
                <a:path w="1971" h="1059" extrusionOk="0">
                  <a:moveTo>
                    <a:pt x="1407" y="1"/>
                  </a:moveTo>
                  <a:cubicBezTo>
                    <a:pt x="1181" y="1"/>
                    <a:pt x="932" y="55"/>
                    <a:pt x="763" y="65"/>
                  </a:cubicBezTo>
                  <a:cubicBezTo>
                    <a:pt x="539" y="80"/>
                    <a:pt x="280" y="111"/>
                    <a:pt x="157" y="300"/>
                  </a:cubicBezTo>
                  <a:cubicBezTo>
                    <a:pt x="1" y="537"/>
                    <a:pt x="190" y="877"/>
                    <a:pt x="454" y="983"/>
                  </a:cubicBezTo>
                  <a:cubicBezTo>
                    <a:pt x="572" y="1030"/>
                    <a:pt x="748" y="1058"/>
                    <a:pt x="938" y="1058"/>
                  </a:cubicBezTo>
                  <a:cubicBezTo>
                    <a:pt x="1410" y="1058"/>
                    <a:pt x="1970" y="887"/>
                    <a:pt x="1940" y="417"/>
                  </a:cubicBezTo>
                  <a:cubicBezTo>
                    <a:pt x="1918" y="81"/>
                    <a:pt x="1680" y="1"/>
                    <a:pt x="1407" y="1"/>
                  </a:cubicBezTo>
                  <a:close/>
                </a:path>
              </a:pathLst>
            </a:custGeom>
            <a:solidFill>
              <a:srgbClr val="E1A10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0" name="Google Shape;550;p41"/>
            <p:cNvSpPr/>
            <p:nvPr/>
          </p:nvSpPr>
          <p:spPr>
            <a:xfrm>
              <a:off x="2848950" y="4190175"/>
              <a:ext cx="49275" cy="26450"/>
            </a:xfrm>
            <a:custGeom>
              <a:avLst/>
              <a:gdLst/>
              <a:ahLst/>
              <a:cxnLst/>
              <a:rect l="l" t="t" r="r" b="b"/>
              <a:pathLst>
                <a:path w="1971" h="1058" extrusionOk="0">
                  <a:moveTo>
                    <a:pt x="1406" y="0"/>
                  </a:moveTo>
                  <a:cubicBezTo>
                    <a:pt x="1181" y="0"/>
                    <a:pt x="932" y="55"/>
                    <a:pt x="763" y="65"/>
                  </a:cubicBezTo>
                  <a:cubicBezTo>
                    <a:pt x="538" y="79"/>
                    <a:pt x="280" y="110"/>
                    <a:pt x="157" y="299"/>
                  </a:cubicBezTo>
                  <a:cubicBezTo>
                    <a:pt x="1" y="537"/>
                    <a:pt x="189" y="877"/>
                    <a:pt x="454" y="983"/>
                  </a:cubicBezTo>
                  <a:cubicBezTo>
                    <a:pt x="571" y="1030"/>
                    <a:pt x="747" y="1058"/>
                    <a:pt x="938" y="1058"/>
                  </a:cubicBezTo>
                  <a:cubicBezTo>
                    <a:pt x="1410" y="1058"/>
                    <a:pt x="1970" y="886"/>
                    <a:pt x="1940" y="416"/>
                  </a:cubicBezTo>
                  <a:cubicBezTo>
                    <a:pt x="1917" y="80"/>
                    <a:pt x="1679" y="0"/>
                    <a:pt x="1406" y="0"/>
                  </a:cubicBezTo>
                  <a:close/>
                </a:path>
              </a:pathLst>
            </a:custGeom>
            <a:solidFill>
              <a:srgbClr val="E1A10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1" name="Google Shape;551;p41"/>
            <p:cNvSpPr/>
            <p:nvPr/>
          </p:nvSpPr>
          <p:spPr>
            <a:xfrm>
              <a:off x="3005850" y="4438850"/>
              <a:ext cx="61800" cy="21875"/>
            </a:xfrm>
            <a:custGeom>
              <a:avLst/>
              <a:gdLst/>
              <a:ahLst/>
              <a:cxnLst/>
              <a:rect l="l" t="t" r="r" b="b"/>
              <a:pathLst>
                <a:path w="2472" h="875" extrusionOk="0">
                  <a:moveTo>
                    <a:pt x="1330" y="1"/>
                  </a:moveTo>
                  <a:cubicBezTo>
                    <a:pt x="1305" y="1"/>
                    <a:pt x="1281" y="2"/>
                    <a:pt x="1257" y="4"/>
                  </a:cubicBezTo>
                  <a:cubicBezTo>
                    <a:pt x="1001" y="28"/>
                    <a:pt x="460" y="23"/>
                    <a:pt x="234" y="147"/>
                  </a:cubicBezTo>
                  <a:cubicBezTo>
                    <a:pt x="89" y="228"/>
                    <a:pt x="1" y="426"/>
                    <a:pt x="89" y="566"/>
                  </a:cubicBezTo>
                  <a:cubicBezTo>
                    <a:pt x="307" y="823"/>
                    <a:pt x="664" y="875"/>
                    <a:pt x="1010" y="875"/>
                  </a:cubicBezTo>
                  <a:cubicBezTo>
                    <a:pt x="1085" y="875"/>
                    <a:pt x="1158" y="872"/>
                    <a:pt x="1230" y="869"/>
                  </a:cubicBezTo>
                  <a:cubicBezTo>
                    <a:pt x="1405" y="863"/>
                    <a:pt x="1583" y="855"/>
                    <a:pt x="1741" y="780"/>
                  </a:cubicBezTo>
                  <a:cubicBezTo>
                    <a:pt x="2472" y="436"/>
                    <a:pt x="1820" y="1"/>
                    <a:pt x="1330" y="1"/>
                  </a:cubicBezTo>
                  <a:close/>
                </a:path>
              </a:pathLst>
            </a:custGeom>
            <a:solidFill>
              <a:srgbClr val="E1A10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2" name="Google Shape;552;p41"/>
            <p:cNvSpPr/>
            <p:nvPr/>
          </p:nvSpPr>
          <p:spPr>
            <a:xfrm>
              <a:off x="2821350" y="4134150"/>
              <a:ext cx="61825" cy="21875"/>
            </a:xfrm>
            <a:custGeom>
              <a:avLst/>
              <a:gdLst/>
              <a:ahLst/>
              <a:cxnLst/>
              <a:rect l="l" t="t" r="r" b="b"/>
              <a:pathLst>
                <a:path w="2473" h="875" extrusionOk="0">
                  <a:moveTo>
                    <a:pt x="1330" y="0"/>
                  </a:moveTo>
                  <a:cubicBezTo>
                    <a:pt x="1306" y="0"/>
                    <a:pt x="1281" y="1"/>
                    <a:pt x="1258" y="4"/>
                  </a:cubicBezTo>
                  <a:cubicBezTo>
                    <a:pt x="1003" y="28"/>
                    <a:pt x="460" y="22"/>
                    <a:pt x="235" y="146"/>
                  </a:cubicBezTo>
                  <a:cubicBezTo>
                    <a:pt x="91" y="228"/>
                    <a:pt x="1" y="427"/>
                    <a:pt x="91" y="565"/>
                  </a:cubicBezTo>
                  <a:cubicBezTo>
                    <a:pt x="308" y="822"/>
                    <a:pt x="665" y="874"/>
                    <a:pt x="1012" y="874"/>
                  </a:cubicBezTo>
                  <a:cubicBezTo>
                    <a:pt x="1086" y="874"/>
                    <a:pt x="1160" y="872"/>
                    <a:pt x="1232" y="869"/>
                  </a:cubicBezTo>
                  <a:cubicBezTo>
                    <a:pt x="1405" y="861"/>
                    <a:pt x="1584" y="853"/>
                    <a:pt x="1742" y="780"/>
                  </a:cubicBezTo>
                  <a:cubicBezTo>
                    <a:pt x="2472" y="435"/>
                    <a:pt x="1821" y="0"/>
                    <a:pt x="1330" y="0"/>
                  </a:cubicBezTo>
                  <a:close/>
                </a:path>
              </a:pathLst>
            </a:custGeom>
            <a:solidFill>
              <a:srgbClr val="E1A10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3" name="Google Shape;553;p41"/>
            <p:cNvSpPr/>
            <p:nvPr/>
          </p:nvSpPr>
          <p:spPr>
            <a:xfrm>
              <a:off x="3076925" y="4198375"/>
              <a:ext cx="61750" cy="21875"/>
            </a:xfrm>
            <a:custGeom>
              <a:avLst/>
              <a:gdLst/>
              <a:ahLst/>
              <a:cxnLst/>
              <a:rect l="l" t="t" r="r" b="b"/>
              <a:pathLst>
                <a:path w="2470" h="875" extrusionOk="0">
                  <a:moveTo>
                    <a:pt x="1330" y="0"/>
                  </a:moveTo>
                  <a:cubicBezTo>
                    <a:pt x="1305" y="0"/>
                    <a:pt x="1280" y="2"/>
                    <a:pt x="1256" y="4"/>
                  </a:cubicBezTo>
                  <a:cubicBezTo>
                    <a:pt x="1001" y="28"/>
                    <a:pt x="458" y="21"/>
                    <a:pt x="233" y="147"/>
                  </a:cubicBezTo>
                  <a:cubicBezTo>
                    <a:pt x="89" y="229"/>
                    <a:pt x="0" y="426"/>
                    <a:pt x="89" y="566"/>
                  </a:cubicBezTo>
                  <a:cubicBezTo>
                    <a:pt x="306" y="824"/>
                    <a:pt x="666" y="874"/>
                    <a:pt x="1015" y="874"/>
                  </a:cubicBezTo>
                  <a:cubicBezTo>
                    <a:pt x="1087" y="874"/>
                    <a:pt x="1160" y="872"/>
                    <a:pt x="1230" y="869"/>
                  </a:cubicBezTo>
                  <a:cubicBezTo>
                    <a:pt x="1403" y="862"/>
                    <a:pt x="1583" y="853"/>
                    <a:pt x="1740" y="779"/>
                  </a:cubicBezTo>
                  <a:cubicBezTo>
                    <a:pt x="2469" y="435"/>
                    <a:pt x="1821" y="0"/>
                    <a:pt x="1330" y="0"/>
                  </a:cubicBezTo>
                  <a:close/>
                </a:path>
              </a:pathLst>
            </a:custGeom>
            <a:solidFill>
              <a:srgbClr val="E1A10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4" name="Google Shape;554;p41"/>
            <p:cNvSpPr/>
            <p:nvPr/>
          </p:nvSpPr>
          <p:spPr>
            <a:xfrm>
              <a:off x="3004500" y="4078125"/>
              <a:ext cx="61775" cy="21875"/>
            </a:xfrm>
            <a:custGeom>
              <a:avLst/>
              <a:gdLst/>
              <a:ahLst/>
              <a:cxnLst/>
              <a:rect l="l" t="t" r="r" b="b"/>
              <a:pathLst>
                <a:path w="2471" h="875" extrusionOk="0">
                  <a:moveTo>
                    <a:pt x="1328" y="0"/>
                  </a:moveTo>
                  <a:cubicBezTo>
                    <a:pt x="1304" y="0"/>
                    <a:pt x="1279" y="2"/>
                    <a:pt x="1256" y="4"/>
                  </a:cubicBezTo>
                  <a:cubicBezTo>
                    <a:pt x="1001" y="28"/>
                    <a:pt x="458" y="22"/>
                    <a:pt x="233" y="145"/>
                  </a:cubicBezTo>
                  <a:cubicBezTo>
                    <a:pt x="89" y="227"/>
                    <a:pt x="0" y="426"/>
                    <a:pt x="89" y="564"/>
                  </a:cubicBezTo>
                  <a:cubicBezTo>
                    <a:pt x="307" y="824"/>
                    <a:pt x="666" y="874"/>
                    <a:pt x="1015" y="874"/>
                  </a:cubicBezTo>
                  <a:cubicBezTo>
                    <a:pt x="1088" y="874"/>
                    <a:pt x="1160" y="872"/>
                    <a:pt x="1230" y="869"/>
                  </a:cubicBezTo>
                  <a:cubicBezTo>
                    <a:pt x="1404" y="862"/>
                    <a:pt x="1583" y="853"/>
                    <a:pt x="1740" y="779"/>
                  </a:cubicBezTo>
                  <a:cubicBezTo>
                    <a:pt x="2470" y="434"/>
                    <a:pt x="1819" y="0"/>
                    <a:pt x="1328" y="0"/>
                  </a:cubicBezTo>
                  <a:close/>
                </a:path>
              </a:pathLst>
            </a:custGeom>
            <a:solidFill>
              <a:srgbClr val="E1A10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55" name="Google Shape;555;p41"/>
          <p:cNvSpPr/>
          <p:nvPr/>
        </p:nvSpPr>
        <p:spPr>
          <a:xfrm>
            <a:off x="1010900" y="140375"/>
            <a:ext cx="72450" cy="71674"/>
          </a:xfrm>
          <a:custGeom>
            <a:avLst/>
            <a:gdLst/>
            <a:ahLst/>
            <a:cxnLst/>
            <a:rect l="l" t="t" r="r" b="b"/>
            <a:pathLst>
              <a:path w="1605" h="1588" extrusionOk="0">
                <a:moveTo>
                  <a:pt x="803" y="1"/>
                </a:moveTo>
                <a:cubicBezTo>
                  <a:pt x="593" y="4"/>
                  <a:pt x="392" y="87"/>
                  <a:pt x="241" y="234"/>
                </a:cubicBezTo>
                <a:cubicBezTo>
                  <a:pt x="104" y="371"/>
                  <a:pt x="1" y="597"/>
                  <a:pt x="9" y="794"/>
                </a:cubicBezTo>
                <a:cubicBezTo>
                  <a:pt x="28" y="1225"/>
                  <a:pt x="358" y="1588"/>
                  <a:pt x="803" y="1588"/>
                </a:cubicBezTo>
                <a:cubicBezTo>
                  <a:pt x="1013" y="1585"/>
                  <a:pt x="1213" y="1502"/>
                  <a:pt x="1365" y="1356"/>
                </a:cubicBezTo>
                <a:cubicBezTo>
                  <a:pt x="1502" y="1219"/>
                  <a:pt x="1605" y="993"/>
                  <a:pt x="1596" y="794"/>
                </a:cubicBezTo>
                <a:cubicBezTo>
                  <a:pt x="1578" y="365"/>
                  <a:pt x="1247" y="1"/>
                  <a:pt x="803" y="1"/>
                </a:cubicBezTo>
                <a:close/>
              </a:path>
            </a:pathLst>
          </a:custGeom>
          <a:solidFill>
            <a:srgbClr val="E1A10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556" name="Google Shape;556;p41"/>
          <p:cNvGrpSpPr/>
          <p:nvPr/>
        </p:nvGrpSpPr>
        <p:grpSpPr>
          <a:xfrm rot="1042833">
            <a:off x="8349722" y="-33001"/>
            <a:ext cx="715455" cy="812085"/>
            <a:chOff x="2821350" y="4078125"/>
            <a:chExt cx="317325" cy="392675"/>
          </a:xfrm>
        </p:grpSpPr>
        <p:sp>
          <p:nvSpPr>
            <p:cNvPr id="557" name="Google Shape;557;p41"/>
            <p:cNvSpPr/>
            <p:nvPr/>
          </p:nvSpPr>
          <p:spPr>
            <a:xfrm>
              <a:off x="2879675" y="4220750"/>
              <a:ext cx="87200" cy="44500"/>
            </a:xfrm>
            <a:custGeom>
              <a:avLst/>
              <a:gdLst/>
              <a:ahLst/>
              <a:cxnLst/>
              <a:rect l="l" t="t" r="r" b="b"/>
              <a:pathLst>
                <a:path w="3488" h="1780" extrusionOk="0">
                  <a:moveTo>
                    <a:pt x="2130" y="1"/>
                  </a:moveTo>
                  <a:cubicBezTo>
                    <a:pt x="1758" y="1"/>
                    <a:pt x="1355" y="97"/>
                    <a:pt x="1035" y="210"/>
                  </a:cubicBezTo>
                  <a:cubicBezTo>
                    <a:pt x="902" y="254"/>
                    <a:pt x="774" y="310"/>
                    <a:pt x="649" y="373"/>
                  </a:cubicBezTo>
                  <a:cubicBezTo>
                    <a:pt x="529" y="435"/>
                    <a:pt x="412" y="505"/>
                    <a:pt x="325" y="606"/>
                  </a:cubicBezTo>
                  <a:cubicBezTo>
                    <a:pt x="0" y="986"/>
                    <a:pt x="243" y="1574"/>
                    <a:pt x="741" y="1614"/>
                  </a:cubicBezTo>
                  <a:cubicBezTo>
                    <a:pt x="1117" y="1645"/>
                    <a:pt x="1735" y="1779"/>
                    <a:pt x="2264" y="1779"/>
                  </a:cubicBezTo>
                  <a:cubicBezTo>
                    <a:pt x="2952" y="1779"/>
                    <a:pt x="3488" y="1552"/>
                    <a:pt x="3140" y="572"/>
                  </a:cubicBezTo>
                  <a:cubicBezTo>
                    <a:pt x="2989" y="144"/>
                    <a:pt x="2583" y="1"/>
                    <a:pt x="2130" y="1"/>
                  </a:cubicBezTo>
                  <a:close/>
                </a:path>
              </a:pathLst>
            </a:custGeom>
            <a:solidFill>
              <a:srgbClr val="E1A10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8" name="Google Shape;558;p41"/>
            <p:cNvSpPr/>
            <p:nvPr/>
          </p:nvSpPr>
          <p:spPr>
            <a:xfrm>
              <a:off x="2961775" y="4282500"/>
              <a:ext cx="68525" cy="43375"/>
            </a:xfrm>
            <a:custGeom>
              <a:avLst/>
              <a:gdLst/>
              <a:ahLst/>
              <a:cxnLst/>
              <a:rect l="l" t="t" r="r" b="b"/>
              <a:pathLst>
                <a:path w="2741" h="1735" extrusionOk="0">
                  <a:moveTo>
                    <a:pt x="536" y="0"/>
                  </a:moveTo>
                  <a:cubicBezTo>
                    <a:pt x="487" y="0"/>
                    <a:pt x="438" y="7"/>
                    <a:pt x="395" y="32"/>
                  </a:cubicBezTo>
                  <a:cubicBezTo>
                    <a:pt x="342" y="64"/>
                    <a:pt x="309" y="121"/>
                    <a:pt x="278" y="175"/>
                  </a:cubicBezTo>
                  <a:cubicBezTo>
                    <a:pt x="142" y="415"/>
                    <a:pt x="0" y="684"/>
                    <a:pt x="59" y="954"/>
                  </a:cubicBezTo>
                  <a:cubicBezTo>
                    <a:pt x="169" y="1473"/>
                    <a:pt x="784" y="1734"/>
                    <a:pt x="1391" y="1734"/>
                  </a:cubicBezTo>
                  <a:cubicBezTo>
                    <a:pt x="1921" y="1734"/>
                    <a:pt x="2444" y="1536"/>
                    <a:pt x="2621" y="1136"/>
                  </a:cubicBezTo>
                  <a:cubicBezTo>
                    <a:pt x="2626" y="1126"/>
                    <a:pt x="2630" y="1116"/>
                    <a:pt x="2634" y="1106"/>
                  </a:cubicBezTo>
                  <a:cubicBezTo>
                    <a:pt x="2740" y="826"/>
                    <a:pt x="2634" y="463"/>
                    <a:pt x="2364" y="335"/>
                  </a:cubicBezTo>
                  <a:cubicBezTo>
                    <a:pt x="1764" y="52"/>
                    <a:pt x="1270" y="45"/>
                    <a:pt x="607" y="4"/>
                  </a:cubicBezTo>
                  <a:cubicBezTo>
                    <a:pt x="584" y="2"/>
                    <a:pt x="560" y="0"/>
                    <a:pt x="536" y="0"/>
                  </a:cubicBezTo>
                  <a:close/>
                </a:path>
              </a:pathLst>
            </a:custGeom>
            <a:solidFill>
              <a:srgbClr val="E1A10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9" name="Google Shape;559;p41"/>
            <p:cNvSpPr/>
            <p:nvPr/>
          </p:nvSpPr>
          <p:spPr>
            <a:xfrm>
              <a:off x="3001300" y="4226900"/>
              <a:ext cx="70850" cy="44350"/>
            </a:xfrm>
            <a:custGeom>
              <a:avLst/>
              <a:gdLst/>
              <a:ahLst/>
              <a:cxnLst/>
              <a:rect l="l" t="t" r="r" b="b"/>
              <a:pathLst>
                <a:path w="2834" h="1774" extrusionOk="0">
                  <a:moveTo>
                    <a:pt x="1176" y="0"/>
                  </a:moveTo>
                  <a:cubicBezTo>
                    <a:pt x="673" y="0"/>
                    <a:pt x="214" y="131"/>
                    <a:pt x="91" y="437"/>
                  </a:cubicBezTo>
                  <a:cubicBezTo>
                    <a:pt x="1" y="662"/>
                    <a:pt x="77" y="928"/>
                    <a:pt x="233" y="1114"/>
                  </a:cubicBezTo>
                  <a:cubicBezTo>
                    <a:pt x="388" y="1298"/>
                    <a:pt x="613" y="1413"/>
                    <a:pt x="842" y="1491"/>
                  </a:cubicBezTo>
                  <a:cubicBezTo>
                    <a:pt x="1138" y="1594"/>
                    <a:pt x="1670" y="1773"/>
                    <a:pt x="2108" y="1773"/>
                  </a:cubicBezTo>
                  <a:cubicBezTo>
                    <a:pt x="2488" y="1773"/>
                    <a:pt x="2797" y="1638"/>
                    <a:pt x="2816" y="1198"/>
                  </a:cubicBezTo>
                  <a:cubicBezTo>
                    <a:pt x="2826" y="976"/>
                    <a:pt x="2834" y="742"/>
                    <a:pt x="2728" y="549"/>
                  </a:cubicBezTo>
                  <a:cubicBezTo>
                    <a:pt x="2544" y="215"/>
                    <a:pt x="1823" y="0"/>
                    <a:pt x="1176" y="0"/>
                  </a:cubicBezTo>
                  <a:close/>
                </a:path>
              </a:pathLst>
            </a:custGeom>
            <a:solidFill>
              <a:srgbClr val="E1A10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0" name="Google Shape;560;p41"/>
            <p:cNvSpPr/>
            <p:nvPr/>
          </p:nvSpPr>
          <p:spPr>
            <a:xfrm>
              <a:off x="2840650" y="4289300"/>
              <a:ext cx="59550" cy="29250"/>
            </a:xfrm>
            <a:custGeom>
              <a:avLst/>
              <a:gdLst/>
              <a:ahLst/>
              <a:cxnLst/>
              <a:rect l="l" t="t" r="r" b="b"/>
              <a:pathLst>
                <a:path w="2382" h="1170" extrusionOk="0">
                  <a:moveTo>
                    <a:pt x="616" y="0"/>
                  </a:moveTo>
                  <a:cubicBezTo>
                    <a:pt x="507" y="0"/>
                    <a:pt x="397" y="12"/>
                    <a:pt x="304" y="66"/>
                  </a:cubicBezTo>
                  <a:cubicBezTo>
                    <a:pt x="14" y="236"/>
                    <a:pt x="1" y="757"/>
                    <a:pt x="266" y="956"/>
                  </a:cubicBezTo>
                  <a:cubicBezTo>
                    <a:pt x="386" y="1046"/>
                    <a:pt x="539" y="1079"/>
                    <a:pt x="687" y="1103"/>
                  </a:cubicBezTo>
                  <a:cubicBezTo>
                    <a:pt x="962" y="1147"/>
                    <a:pt x="1240" y="1170"/>
                    <a:pt x="1518" y="1170"/>
                  </a:cubicBezTo>
                  <a:cubicBezTo>
                    <a:pt x="1688" y="1170"/>
                    <a:pt x="1859" y="1161"/>
                    <a:pt x="2029" y="1144"/>
                  </a:cubicBezTo>
                  <a:cubicBezTo>
                    <a:pt x="2122" y="1136"/>
                    <a:pt x="2222" y="1121"/>
                    <a:pt x="2290" y="1059"/>
                  </a:cubicBezTo>
                  <a:cubicBezTo>
                    <a:pt x="2359" y="994"/>
                    <a:pt x="2382" y="890"/>
                    <a:pt x="2376" y="795"/>
                  </a:cubicBezTo>
                  <a:cubicBezTo>
                    <a:pt x="2357" y="545"/>
                    <a:pt x="2167" y="331"/>
                    <a:pt x="1941" y="219"/>
                  </a:cubicBezTo>
                  <a:cubicBezTo>
                    <a:pt x="1591" y="46"/>
                    <a:pt x="1081" y="12"/>
                    <a:pt x="692" y="2"/>
                  </a:cubicBezTo>
                  <a:cubicBezTo>
                    <a:pt x="667" y="1"/>
                    <a:pt x="641" y="0"/>
                    <a:pt x="616" y="0"/>
                  </a:cubicBezTo>
                  <a:close/>
                </a:path>
              </a:pathLst>
            </a:custGeom>
            <a:solidFill>
              <a:srgbClr val="E1A10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1" name="Google Shape;561;p41"/>
            <p:cNvSpPr/>
            <p:nvPr/>
          </p:nvSpPr>
          <p:spPr>
            <a:xfrm>
              <a:off x="2902675" y="4333750"/>
              <a:ext cx="59275" cy="35575"/>
            </a:xfrm>
            <a:custGeom>
              <a:avLst/>
              <a:gdLst/>
              <a:ahLst/>
              <a:cxnLst/>
              <a:rect l="l" t="t" r="r" b="b"/>
              <a:pathLst>
                <a:path w="2371" h="1423" extrusionOk="0">
                  <a:moveTo>
                    <a:pt x="655" y="0"/>
                  </a:moveTo>
                  <a:cubicBezTo>
                    <a:pt x="589" y="0"/>
                    <a:pt x="533" y="7"/>
                    <a:pt x="493" y="23"/>
                  </a:cubicBezTo>
                  <a:cubicBezTo>
                    <a:pt x="232" y="124"/>
                    <a:pt x="57" y="386"/>
                    <a:pt x="9" y="660"/>
                  </a:cubicBezTo>
                  <a:cubicBezTo>
                    <a:pt x="1" y="700"/>
                    <a:pt x="1" y="742"/>
                    <a:pt x="9" y="782"/>
                  </a:cubicBezTo>
                  <a:cubicBezTo>
                    <a:pt x="24" y="823"/>
                    <a:pt x="47" y="861"/>
                    <a:pt x="77" y="892"/>
                  </a:cubicBezTo>
                  <a:cubicBezTo>
                    <a:pt x="405" y="1275"/>
                    <a:pt x="814" y="1422"/>
                    <a:pt x="1267" y="1422"/>
                  </a:cubicBezTo>
                  <a:cubicBezTo>
                    <a:pt x="1388" y="1422"/>
                    <a:pt x="1512" y="1412"/>
                    <a:pt x="1638" y="1392"/>
                  </a:cubicBezTo>
                  <a:cubicBezTo>
                    <a:pt x="1810" y="1365"/>
                    <a:pt x="1991" y="1327"/>
                    <a:pt x="2113" y="1204"/>
                  </a:cubicBezTo>
                  <a:cubicBezTo>
                    <a:pt x="2370" y="946"/>
                    <a:pt x="2189" y="466"/>
                    <a:pt x="1864" y="299"/>
                  </a:cubicBezTo>
                  <a:cubicBezTo>
                    <a:pt x="1654" y="190"/>
                    <a:pt x="1007" y="0"/>
                    <a:pt x="655" y="0"/>
                  </a:cubicBezTo>
                  <a:close/>
                </a:path>
              </a:pathLst>
            </a:custGeom>
            <a:solidFill>
              <a:srgbClr val="E1A10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2" name="Google Shape;562;p41"/>
            <p:cNvSpPr/>
            <p:nvPr/>
          </p:nvSpPr>
          <p:spPr>
            <a:xfrm>
              <a:off x="2992875" y="4172525"/>
              <a:ext cx="59250" cy="35525"/>
            </a:xfrm>
            <a:custGeom>
              <a:avLst/>
              <a:gdLst/>
              <a:ahLst/>
              <a:cxnLst/>
              <a:rect l="l" t="t" r="r" b="b"/>
              <a:pathLst>
                <a:path w="2370" h="1421" extrusionOk="0">
                  <a:moveTo>
                    <a:pt x="656" y="0"/>
                  </a:moveTo>
                  <a:cubicBezTo>
                    <a:pt x="588" y="0"/>
                    <a:pt x="532" y="7"/>
                    <a:pt x="491" y="23"/>
                  </a:cubicBezTo>
                  <a:cubicBezTo>
                    <a:pt x="231" y="123"/>
                    <a:pt x="55" y="385"/>
                    <a:pt x="9" y="659"/>
                  </a:cubicBezTo>
                  <a:cubicBezTo>
                    <a:pt x="0" y="699"/>
                    <a:pt x="0" y="742"/>
                    <a:pt x="9" y="782"/>
                  </a:cubicBezTo>
                  <a:cubicBezTo>
                    <a:pt x="23" y="824"/>
                    <a:pt x="46" y="861"/>
                    <a:pt x="76" y="892"/>
                  </a:cubicBezTo>
                  <a:cubicBezTo>
                    <a:pt x="405" y="1274"/>
                    <a:pt x="814" y="1421"/>
                    <a:pt x="1267" y="1421"/>
                  </a:cubicBezTo>
                  <a:cubicBezTo>
                    <a:pt x="1387" y="1421"/>
                    <a:pt x="1511" y="1410"/>
                    <a:pt x="1638" y="1391"/>
                  </a:cubicBezTo>
                  <a:cubicBezTo>
                    <a:pt x="1809" y="1365"/>
                    <a:pt x="1991" y="1327"/>
                    <a:pt x="2112" y="1204"/>
                  </a:cubicBezTo>
                  <a:cubicBezTo>
                    <a:pt x="2370" y="945"/>
                    <a:pt x="2188" y="465"/>
                    <a:pt x="1864" y="299"/>
                  </a:cubicBezTo>
                  <a:cubicBezTo>
                    <a:pt x="1654" y="191"/>
                    <a:pt x="1008" y="0"/>
                    <a:pt x="656" y="0"/>
                  </a:cubicBezTo>
                  <a:close/>
                </a:path>
              </a:pathLst>
            </a:custGeom>
            <a:solidFill>
              <a:srgbClr val="E1A10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3" name="Google Shape;563;p41"/>
            <p:cNvSpPr/>
            <p:nvPr/>
          </p:nvSpPr>
          <p:spPr>
            <a:xfrm>
              <a:off x="3004825" y="4332400"/>
              <a:ext cx="78875" cy="35675"/>
            </a:xfrm>
            <a:custGeom>
              <a:avLst/>
              <a:gdLst/>
              <a:ahLst/>
              <a:cxnLst/>
              <a:rect l="l" t="t" r="r" b="b"/>
              <a:pathLst>
                <a:path w="3155" h="1427" extrusionOk="0">
                  <a:moveTo>
                    <a:pt x="1869" y="1"/>
                  </a:moveTo>
                  <a:cubicBezTo>
                    <a:pt x="1855" y="1"/>
                    <a:pt x="1842" y="1"/>
                    <a:pt x="1829" y="2"/>
                  </a:cubicBezTo>
                  <a:cubicBezTo>
                    <a:pt x="1390" y="35"/>
                    <a:pt x="84" y="35"/>
                    <a:pt x="44" y="621"/>
                  </a:cubicBezTo>
                  <a:cubicBezTo>
                    <a:pt x="1" y="1268"/>
                    <a:pt x="797" y="1426"/>
                    <a:pt x="1473" y="1426"/>
                  </a:cubicBezTo>
                  <a:cubicBezTo>
                    <a:pt x="1797" y="1426"/>
                    <a:pt x="2093" y="1390"/>
                    <a:pt x="2258" y="1354"/>
                  </a:cubicBezTo>
                  <a:cubicBezTo>
                    <a:pt x="2357" y="1332"/>
                    <a:pt x="2457" y="1306"/>
                    <a:pt x="2537" y="1248"/>
                  </a:cubicBezTo>
                  <a:cubicBezTo>
                    <a:pt x="3155" y="797"/>
                    <a:pt x="2409" y="1"/>
                    <a:pt x="1869" y="1"/>
                  </a:cubicBezTo>
                  <a:close/>
                </a:path>
              </a:pathLst>
            </a:custGeom>
            <a:solidFill>
              <a:srgbClr val="E1A10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4" name="Google Shape;564;p41"/>
            <p:cNvSpPr/>
            <p:nvPr/>
          </p:nvSpPr>
          <p:spPr>
            <a:xfrm>
              <a:off x="2907825" y="4160200"/>
              <a:ext cx="78875" cy="35700"/>
            </a:xfrm>
            <a:custGeom>
              <a:avLst/>
              <a:gdLst/>
              <a:ahLst/>
              <a:cxnLst/>
              <a:rect l="l" t="t" r="r" b="b"/>
              <a:pathLst>
                <a:path w="3155" h="1428" extrusionOk="0">
                  <a:moveTo>
                    <a:pt x="1870" y="1"/>
                  </a:moveTo>
                  <a:cubicBezTo>
                    <a:pt x="1856" y="1"/>
                    <a:pt x="1843" y="1"/>
                    <a:pt x="1830" y="2"/>
                  </a:cubicBezTo>
                  <a:cubicBezTo>
                    <a:pt x="1391" y="35"/>
                    <a:pt x="84" y="35"/>
                    <a:pt x="45" y="620"/>
                  </a:cubicBezTo>
                  <a:cubicBezTo>
                    <a:pt x="1" y="1269"/>
                    <a:pt x="798" y="1428"/>
                    <a:pt x="1475" y="1428"/>
                  </a:cubicBezTo>
                  <a:cubicBezTo>
                    <a:pt x="1798" y="1428"/>
                    <a:pt x="2094" y="1392"/>
                    <a:pt x="2259" y="1355"/>
                  </a:cubicBezTo>
                  <a:cubicBezTo>
                    <a:pt x="2356" y="1332"/>
                    <a:pt x="2456" y="1307"/>
                    <a:pt x="2537" y="1248"/>
                  </a:cubicBezTo>
                  <a:cubicBezTo>
                    <a:pt x="3154" y="797"/>
                    <a:pt x="2408" y="1"/>
                    <a:pt x="1870" y="1"/>
                  </a:cubicBezTo>
                  <a:close/>
                </a:path>
              </a:pathLst>
            </a:custGeom>
            <a:solidFill>
              <a:srgbClr val="E1A10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5" name="Google Shape;565;p41"/>
            <p:cNvSpPr/>
            <p:nvPr/>
          </p:nvSpPr>
          <p:spPr>
            <a:xfrm>
              <a:off x="3062800" y="4282875"/>
              <a:ext cx="74825" cy="36950"/>
            </a:xfrm>
            <a:custGeom>
              <a:avLst/>
              <a:gdLst/>
              <a:ahLst/>
              <a:cxnLst/>
              <a:rect l="l" t="t" r="r" b="b"/>
              <a:pathLst>
                <a:path w="2993" h="1478" extrusionOk="0">
                  <a:moveTo>
                    <a:pt x="833" y="1"/>
                  </a:moveTo>
                  <a:cubicBezTo>
                    <a:pt x="731" y="1"/>
                    <a:pt x="648" y="9"/>
                    <a:pt x="592" y="26"/>
                  </a:cubicBezTo>
                  <a:cubicBezTo>
                    <a:pt x="282" y="119"/>
                    <a:pt x="0" y="386"/>
                    <a:pt x="0" y="708"/>
                  </a:cubicBezTo>
                  <a:cubicBezTo>
                    <a:pt x="0" y="935"/>
                    <a:pt x="140" y="1148"/>
                    <a:pt x="331" y="1275"/>
                  </a:cubicBezTo>
                  <a:cubicBezTo>
                    <a:pt x="519" y="1404"/>
                    <a:pt x="751" y="1457"/>
                    <a:pt x="978" y="1473"/>
                  </a:cubicBezTo>
                  <a:cubicBezTo>
                    <a:pt x="1030" y="1476"/>
                    <a:pt x="1082" y="1478"/>
                    <a:pt x="1134" y="1478"/>
                  </a:cubicBezTo>
                  <a:cubicBezTo>
                    <a:pt x="1489" y="1478"/>
                    <a:pt x="1840" y="1397"/>
                    <a:pt x="2161" y="1240"/>
                  </a:cubicBezTo>
                  <a:cubicBezTo>
                    <a:pt x="2254" y="1194"/>
                    <a:pt x="2345" y="1140"/>
                    <a:pt x="2413" y="1061"/>
                  </a:cubicBezTo>
                  <a:cubicBezTo>
                    <a:pt x="2992" y="367"/>
                    <a:pt x="1509" y="1"/>
                    <a:pt x="833" y="1"/>
                  </a:cubicBezTo>
                  <a:close/>
                </a:path>
              </a:pathLst>
            </a:custGeom>
            <a:solidFill>
              <a:srgbClr val="E1A10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6" name="Google Shape;566;p41"/>
            <p:cNvSpPr/>
            <p:nvPr/>
          </p:nvSpPr>
          <p:spPr>
            <a:xfrm>
              <a:off x="2955925" y="4386250"/>
              <a:ext cx="67225" cy="31150"/>
            </a:xfrm>
            <a:custGeom>
              <a:avLst/>
              <a:gdLst/>
              <a:ahLst/>
              <a:cxnLst/>
              <a:rect l="l" t="t" r="r" b="b"/>
              <a:pathLst>
                <a:path w="2689" h="1246" extrusionOk="0">
                  <a:moveTo>
                    <a:pt x="1729" y="0"/>
                  </a:moveTo>
                  <a:cubicBezTo>
                    <a:pt x="1146" y="0"/>
                    <a:pt x="0" y="112"/>
                    <a:pt x="488" y="797"/>
                  </a:cubicBezTo>
                  <a:cubicBezTo>
                    <a:pt x="603" y="958"/>
                    <a:pt x="792" y="1054"/>
                    <a:pt x="979" y="1118"/>
                  </a:cubicBezTo>
                  <a:cubicBezTo>
                    <a:pt x="1226" y="1203"/>
                    <a:pt x="1485" y="1246"/>
                    <a:pt x="1744" y="1246"/>
                  </a:cubicBezTo>
                  <a:cubicBezTo>
                    <a:pt x="1792" y="1246"/>
                    <a:pt x="1840" y="1244"/>
                    <a:pt x="1887" y="1241"/>
                  </a:cubicBezTo>
                  <a:cubicBezTo>
                    <a:pt x="2238" y="1220"/>
                    <a:pt x="2652" y="1038"/>
                    <a:pt x="2671" y="687"/>
                  </a:cubicBezTo>
                  <a:cubicBezTo>
                    <a:pt x="2688" y="402"/>
                    <a:pt x="2424" y="278"/>
                    <a:pt x="2252" y="105"/>
                  </a:cubicBezTo>
                  <a:cubicBezTo>
                    <a:pt x="2179" y="32"/>
                    <a:pt x="2068" y="15"/>
                    <a:pt x="1963" y="7"/>
                  </a:cubicBezTo>
                  <a:cubicBezTo>
                    <a:pt x="1908" y="3"/>
                    <a:pt x="1826" y="0"/>
                    <a:pt x="1729" y="0"/>
                  </a:cubicBezTo>
                  <a:close/>
                </a:path>
              </a:pathLst>
            </a:custGeom>
            <a:solidFill>
              <a:srgbClr val="E1A10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7" name="Google Shape;567;p41"/>
            <p:cNvSpPr/>
            <p:nvPr/>
          </p:nvSpPr>
          <p:spPr>
            <a:xfrm>
              <a:off x="2850650" y="4086975"/>
              <a:ext cx="67250" cy="31150"/>
            </a:xfrm>
            <a:custGeom>
              <a:avLst/>
              <a:gdLst/>
              <a:ahLst/>
              <a:cxnLst/>
              <a:rect l="l" t="t" r="r" b="b"/>
              <a:pathLst>
                <a:path w="2690" h="1246" extrusionOk="0">
                  <a:moveTo>
                    <a:pt x="1736" y="1"/>
                  </a:moveTo>
                  <a:cubicBezTo>
                    <a:pt x="1155" y="1"/>
                    <a:pt x="0" y="110"/>
                    <a:pt x="490" y="797"/>
                  </a:cubicBezTo>
                  <a:cubicBezTo>
                    <a:pt x="605" y="960"/>
                    <a:pt x="794" y="1054"/>
                    <a:pt x="981" y="1118"/>
                  </a:cubicBezTo>
                  <a:cubicBezTo>
                    <a:pt x="1227" y="1203"/>
                    <a:pt x="1486" y="1246"/>
                    <a:pt x="1747" y="1246"/>
                  </a:cubicBezTo>
                  <a:cubicBezTo>
                    <a:pt x="1794" y="1246"/>
                    <a:pt x="1842" y="1244"/>
                    <a:pt x="1890" y="1241"/>
                  </a:cubicBezTo>
                  <a:cubicBezTo>
                    <a:pt x="2239" y="1220"/>
                    <a:pt x="2654" y="1038"/>
                    <a:pt x="2674" y="687"/>
                  </a:cubicBezTo>
                  <a:cubicBezTo>
                    <a:pt x="2690" y="402"/>
                    <a:pt x="2425" y="278"/>
                    <a:pt x="2253" y="105"/>
                  </a:cubicBezTo>
                  <a:cubicBezTo>
                    <a:pt x="2181" y="32"/>
                    <a:pt x="2069" y="16"/>
                    <a:pt x="1966" y="7"/>
                  </a:cubicBezTo>
                  <a:cubicBezTo>
                    <a:pt x="1911" y="3"/>
                    <a:pt x="1831" y="1"/>
                    <a:pt x="1736" y="1"/>
                  </a:cubicBezTo>
                  <a:close/>
                </a:path>
              </a:pathLst>
            </a:custGeom>
            <a:solidFill>
              <a:srgbClr val="E1A10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8" name="Google Shape;568;p41"/>
            <p:cNvSpPr/>
            <p:nvPr/>
          </p:nvSpPr>
          <p:spPr>
            <a:xfrm>
              <a:off x="2932650" y="4115675"/>
              <a:ext cx="67250" cy="31150"/>
            </a:xfrm>
            <a:custGeom>
              <a:avLst/>
              <a:gdLst/>
              <a:ahLst/>
              <a:cxnLst/>
              <a:rect l="l" t="t" r="r" b="b"/>
              <a:pathLst>
                <a:path w="2690" h="1246" extrusionOk="0">
                  <a:moveTo>
                    <a:pt x="1736" y="1"/>
                  </a:moveTo>
                  <a:cubicBezTo>
                    <a:pt x="1154" y="1"/>
                    <a:pt x="0" y="110"/>
                    <a:pt x="489" y="797"/>
                  </a:cubicBezTo>
                  <a:cubicBezTo>
                    <a:pt x="605" y="960"/>
                    <a:pt x="794" y="1054"/>
                    <a:pt x="981" y="1119"/>
                  </a:cubicBezTo>
                  <a:cubicBezTo>
                    <a:pt x="1227" y="1203"/>
                    <a:pt x="1486" y="1246"/>
                    <a:pt x="1746" y="1246"/>
                  </a:cubicBezTo>
                  <a:cubicBezTo>
                    <a:pt x="1794" y="1246"/>
                    <a:pt x="1841" y="1244"/>
                    <a:pt x="1889" y="1242"/>
                  </a:cubicBezTo>
                  <a:cubicBezTo>
                    <a:pt x="2239" y="1220"/>
                    <a:pt x="2654" y="1038"/>
                    <a:pt x="2674" y="688"/>
                  </a:cubicBezTo>
                  <a:cubicBezTo>
                    <a:pt x="2690" y="404"/>
                    <a:pt x="2425" y="278"/>
                    <a:pt x="2254" y="105"/>
                  </a:cubicBezTo>
                  <a:cubicBezTo>
                    <a:pt x="2181" y="32"/>
                    <a:pt x="2069" y="16"/>
                    <a:pt x="1966" y="8"/>
                  </a:cubicBezTo>
                  <a:cubicBezTo>
                    <a:pt x="1911" y="4"/>
                    <a:pt x="1831" y="1"/>
                    <a:pt x="1736" y="1"/>
                  </a:cubicBezTo>
                  <a:close/>
                </a:path>
              </a:pathLst>
            </a:custGeom>
            <a:solidFill>
              <a:srgbClr val="E1A10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9" name="Google Shape;569;p41"/>
            <p:cNvSpPr/>
            <p:nvPr/>
          </p:nvSpPr>
          <p:spPr>
            <a:xfrm>
              <a:off x="3018725" y="4134800"/>
              <a:ext cx="67250" cy="31150"/>
            </a:xfrm>
            <a:custGeom>
              <a:avLst/>
              <a:gdLst/>
              <a:ahLst/>
              <a:cxnLst/>
              <a:rect l="l" t="t" r="r" b="b"/>
              <a:pathLst>
                <a:path w="2690" h="1246" extrusionOk="0">
                  <a:moveTo>
                    <a:pt x="1736" y="1"/>
                  </a:moveTo>
                  <a:cubicBezTo>
                    <a:pt x="1154" y="1"/>
                    <a:pt x="0" y="110"/>
                    <a:pt x="489" y="797"/>
                  </a:cubicBezTo>
                  <a:cubicBezTo>
                    <a:pt x="605" y="960"/>
                    <a:pt x="794" y="1054"/>
                    <a:pt x="981" y="1119"/>
                  </a:cubicBezTo>
                  <a:cubicBezTo>
                    <a:pt x="1228" y="1203"/>
                    <a:pt x="1486" y="1246"/>
                    <a:pt x="1746" y="1246"/>
                  </a:cubicBezTo>
                  <a:cubicBezTo>
                    <a:pt x="1794" y="1246"/>
                    <a:pt x="1842" y="1244"/>
                    <a:pt x="1889" y="1242"/>
                  </a:cubicBezTo>
                  <a:cubicBezTo>
                    <a:pt x="2240" y="1220"/>
                    <a:pt x="2654" y="1038"/>
                    <a:pt x="2674" y="688"/>
                  </a:cubicBezTo>
                  <a:cubicBezTo>
                    <a:pt x="2690" y="404"/>
                    <a:pt x="2425" y="278"/>
                    <a:pt x="2254" y="105"/>
                  </a:cubicBezTo>
                  <a:cubicBezTo>
                    <a:pt x="2181" y="32"/>
                    <a:pt x="2069" y="16"/>
                    <a:pt x="1966" y="8"/>
                  </a:cubicBezTo>
                  <a:cubicBezTo>
                    <a:pt x="1912" y="4"/>
                    <a:pt x="1832" y="1"/>
                    <a:pt x="1736" y="1"/>
                  </a:cubicBezTo>
                  <a:close/>
                </a:path>
              </a:pathLst>
            </a:custGeom>
            <a:solidFill>
              <a:srgbClr val="E1A10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0" name="Google Shape;570;p41"/>
            <p:cNvSpPr/>
            <p:nvPr/>
          </p:nvSpPr>
          <p:spPr>
            <a:xfrm>
              <a:off x="2863425" y="4391850"/>
              <a:ext cx="73375" cy="29550"/>
            </a:xfrm>
            <a:custGeom>
              <a:avLst/>
              <a:gdLst/>
              <a:ahLst/>
              <a:cxnLst/>
              <a:rect l="l" t="t" r="r" b="b"/>
              <a:pathLst>
                <a:path w="2935" h="1182" extrusionOk="0">
                  <a:moveTo>
                    <a:pt x="990" y="0"/>
                  </a:moveTo>
                  <a:cubicBezTo>
                    <a:pt x="768" y="0"/>
                    <a:pt x="549" y="11"/>
                    <a:pt x="347" y="11"/>
                  </a:cubicBezTo>
                  <a:cubicBezTo>
                    <a:pt x="288" y="11"/>
                    <a:pt x="227" y="11"/>
                    <a:pt x="178" y="41"/>
                  </a:cubicBezTo>
                  <a:cubicBezTo>
                    <a:pt x="135" y="71"/>
                    <a:pt x="104" y="112"/>
                    <a:pt x="87" y="159"/>
                  </a:cubicBezTo>
                  <a:cubicBezTo>
                    <a:pt x="1" y="364"/>
                    <a:pt x="59" y="610"/>
                    <a:pt x="197" y="786"/>
                  </a:cubicBezTo>
                  <a:cubicBezTo>
                    <a:pt x="333" y="962"/>
                    <a:pt x="536" y="1072"/>
                    <a:pt x="744" y="1146"/>
                  </a:cubicBezTo>
                  <a:cubicBezTo>
                    <a:pt x="813" y="1170"/>
                    <a:pt x="897" y="1182"/>
                    <a:pt x="989" y="1182"/>
                  </a:cubicBezTo>
                  <a:cubicBezTo>
                    <a:pt x="1704" y="1182"/>
                    <a:pt x="2935" y="510"/>
                    <a:pt x="1901" y="125"/>
                  </a:cubicBezTo>
                  <a:cubicBezTo>
                    <a:pt x="1626" y="22"/>
                    <a:pt x="1306" y="0"/>
                    <a:pt x="990" y="0"/>
                  </a:cubicBezTo>
                  <a:close/>
                </a:path>
              </a:pathLst>
            </a:custGeom>
            <a:solidFill>
              <a:srgbClr val="E1A10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1" name="Google Shape;571;p41"/>
            <p:cNvSpPr/>
            <p:nvPr/>
          </p:nvSpPr>
          <p:spPr>
            <a:xfrm>
              <a:off x="3048025" y="4392850"/>
              <a:ext cx="59700" cy="32950"/>
            </a:xfrm>
            <a:custGeom>
              <a:avLst/>
              <a:gdLst/>
              <a:ahLst/>
              <a:cxnLst/>
              <a:rect l="l" t="t" r="r" b="b"/>
              <a:pathLst>
                <a:path w="2388" h="1318" extrusionOk="0">
                  <a:moveTo>
                    <a:pt x="1010" y="1"/>
                  </a:moveTo>
                  <a:cubicBezTo>
                    <a:pt x="655" y="1"/>
                    <a:pt x="308" y="143"/>
                    <a:pt x="98" y="476"/>
                  </a:cubicBezTo>
                  <a:cubicBezTo>
                    <a:pt x="74" y="513"/>
                    <a:pt x="54" y="554"/>
                    <a:pt x="41" y="596"/>
                  </a:cubicBezTo>
                  <a:cubicBezTo>
                    <a:pt x="1" y="743"/>
                    <a:pt x="79" y="893"/>
                    <a:pt x="157" y="1025"/>
                  </a:cubicBezTo>
                  <a:cubicBezTo>
                    <a:pt x="217" y="1129"/>
                    <a:pt x="284" y="1239"/>
                    <a:pt x="394" y="1286"/>
                  </a:cubicBezTo>
                  <a:cubicBezTo>
                    <a:pt x="451" y="1312"/>
                    <a:pt x="513" y="1318"/>
                    <a:pt x="576" y="1318"/>
                  </a:cubicBezTo>
                  <a:cubicBezTo>
                    <a:pt x="597" y="1318"/>
                    <a:pt x="618" y="1317"/>
                    <a:pt x="639" y="1316"/>
                  </a:cubicBezTo>
                  <a:cubicBezTo>
                    <a:pt x="1009" y="1306"/>
                    <a:pt x="1740" y="1312"/>
                    <a:pt x="2086" y="1129"/>
                  </a:cubicBezTo>
                  <a:cubicBezTo>
                    <a:pt x="2339" y="996"/>
                    <a:pt x="2387" y="764"/>
                    <a:pt x="1940" y="354"/>
                  </a:cubicBezTo>
                  <a:cubicBezTo>
                    <a:pt x="1699" y="132"/>
                    <a:pt x="1351" y="1"/>
                    <a:pt x="1010" y="1"/>
                  </a:cubicBezTo>
                  <a:close/>
                </a:path>
              </a:pathLst>
            </a:custGeom>
            <a:solidFill>
              <a:srgbClr val="E1A10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2" name="Google Shape;572;p41"/>
            <p:cNvSpPr/>
            <p:nvPr/>
          </p:nvSpPr>
          <p:spPr>
            <a:xfrm>
              <a:off x="2915900" y="4444325"/>
              <a:ext cx="49275" cy="26475"/>
            </a:xfrm>
            <a:custGeom>
              <a:avLst/>
              <a:gdLst/>
              <a:ahLst/>
              <a:cxnLst/>
              <a:rect l="l" t="t" r="r" b="b"/>
              <a:pathLst>
                <a:path w="1971" h="1059" extrusionOk="0">
                  <a:moveTo>
                    <a:pt x="1407" y="1"/>
                  </a:moveTo>
                  <a:cubicBezTo>
                    <a:pt x="1181" y="1"/>
                    <a:pt x="932" y="55"/>
                    <a:pt x="763" y="65"/>
                  </a:cubicBezTo>
                  <a:cubicBezTo>
                    <a:pt x="539" y="80"/>
                    <a:pt x="280" y="111"/>
                    <a:pt x="157" y="300"/>
                  </a:cubicBezTo>
                  <a:cubicBezTo>
                    <a:pt x="1" y="537"/>
                    <a:pt x="190" y="877"/>
                    <a:pt x="454" y="983"/>
                  </a:cubicBezTo>
                  <a:cubicBezTo>
                    <a:pt x="572" y="1030"/>
                    <a:pt x="748" y="1058"/>
                    <a:pt x="938" y="1058"/>
                  </a:cubicBezTo>
                  <a:cubicBezTo>
                    <a:pt x="1410" y="1058"/>
                    <a:pt x="1970" y="887"/>
                    <a:pt x="1940" y="417"/>
                  </a:cubicBezTo>
                  <a:cubicBezTo>
                    <a:pt x="1918" y="81"/>
                    <a:pt x="1680" y="1"/>
                    <a:pt x="1407" y="1"/>
                  </a:cubicBezTo>
                  <a:close/>
                </a:path>
              </a:pathLst>
            </a:custGeom>
            <a:solidFill>
              <a:srgbClr val="E1A10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3" name="Google Shape;573;p41"/>
            <p:cNvSpPr/>
            <p:nvPr/>
          </p:nvSpPr>
          <p:spPr>
            <a:xfrm>
              <a:off x="2848950" y="4190175"/>
              <a:ext cx="49275" cy="26450"/>
            </a:xfrm>
            <a:custGeom>
              <a:avLst/>
              <a:gdLst/>
              <a:ahLst/>
              <a:cxnLst/>
              <a:rect l="l" t="t" r="r" b="b"/>
              <a:pathLst>
                <a:path w="1971" h="1058" extrusionOk="0">
                  <a:moveTo>
                    <a:pt x="1406" y="0"/>
                  </a:moveTo>
                  <a:cubicBezTo>
                    <a:pt x="1181" y="0"/>
                    <a:pt x="932" y="55"/>
                    <a:pt x="763" y="65"/>
                  </a:cubicBezTo>
                  <a:cubicBezTo>
                    <a:pt x="538" y="79"/>
                    <a:pt x="280" y="110"/>
                    <a:pt x="157" y="299"/>
                  </a:cubicBezTo>
                  <a:cubicBezTo>
                    <a:pt x="1" y="537"/>
                    <a:pt x="189" y="877"/>
                    <a:pt x="454" y="983"/>
                  </a:cubicBezTo>
                  <a:cubicBezTo>
                    <a:pt x="571" y="1030"/>
                    <a:pt x="747" y="1058"/>
                    <a:pt x="938" y="1058"/>
                  </a:cubicBezTo>
                  <a:cubicBezTo>
                    <a:pt x="1410" y="1058"/>
                    <a:pt x="1970" y="886"/>
                    <a:pt x="1940" y="416"/>
                  </a:cubicBezTo>
                  <a:cubicBezTo>
                    <a:pt x="1917" y="80"/>
                    <a:pt x="1679" y="0"/>
                    <a:pt x="1406" y="0"/>
                  </a:cubicBezTo>
                  <a:close/>
                </a:path>
              </a:pathLst>
            </a:custGeom>
            <a:solidFill>
              <a:srgbClr val="E1A10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4" name="Google Shape;574;p41"/>
            <p:cNvSpPr/>
            <p:nvPr/>
          </p:nvSpPr>
          <p:spPr>
            <a:xfrm>
              <a:off x="3005850" y="4438850"/>
              <a:ext cx="61800" cy="21875"/>
            </a:xfrm>
            <a:custGeom>
              <a:avLst/>
              <a:gdLst/>
              <a:ahLst/>
              <a:cxnLst/>
              <a:rect l="l" t="t" r="r" b="b"/>
              <a:pathLst>
                <a:path w="2472" h="875" extrusionOk="0">
                  <a:moveTo>
                    <a:pt x="1330" y="1"/>
                  </a:moveTo>
                  <a:cubicBezTo>
                    <a:pt x="1305" y="1"/>
                    <a:pt x="1281" y="2"/>
                    <a:pt x="1257" y="4"/>
                  </a:cubicBezTo>
                  <a:cubicBezTo>
                    <a:pt x="1001" y="28"/>
                    <a:pt x="460" y="23"/>
                    <a:pt x="234" y="147"/>
                  </a:cubicBezTo>
                  <a:cubicBezTo>
                    <a:pt x="89" y="228"/>
                    <a:pt x="1" y="426"/>
                    <a:pt x="89" y="566"/>
                  </a:cubicBezTo>
                  <a:cubicBezTo>
                    <a:pt x="307" y="823"/>
                    <a:pt x="664" y="875"/>
                    <a:pt x="1010" y="875"/>
                  </a:cubicBezTo>
                  <a:cubicBezTo>
                    <a:pt x="1085" y="875"/>
                    <a:pt x="1158" y="872"/>
                    <a:pt x="1230" y="869"/>
                  </a:cubicBezTo>
                  <a:cubicBezTo>
                    <a:pt x="1405" y="863"/>
                    <a:pt x="1583" y="855"/>
                    <a:pt x="1741" y="780"/>
                  </a:cubicBezTo>
                  <a:cubicBezTo>
                    <a:pt x="2472" y="436"/>
                    <a:pt x="1820" y="1"/>
                    <a:pt x="1330" y="1"/>
                  </a:cubicBezTo>
                  <a:close/>
                </a:path>
              </a:pathLst>
            </a:custGeom>
            <a:solidFill>
              <a:srgbClr val="E1A10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5" name="Google Shape;575;p41"/>
            <p:cNvSpPr/>
            <p:nvPr/>
          </p:nvSpPr>
          <p:spPr>
            <a:xfrm>
              <a:off x="2821350" y="4134150"/>
              <a:ext cx="61825" cy="21875"/>
            </a:xfrm>
            <a:custGeom>
              <a:avLst/>
              <a:gdLst/>
              <a:ahLst/>
              <a:cxnLst/>
              <a:rect l="l" t="t" r="r" b="b"/>
              <a:pathLst>
                <a:path w="2473" h="875" extrusionOk="0">
                  <a:moveTo>
                    <a:pt x="1330" y="0"/>
                  </a:moveTo>
                  <a:cubicBezTo>
                    <a:pt x="1306" y="0"/>
                    <a:pt x="1281" y="1"/>
                    <a:pt x="1258" y="4"/>
                  </a:cubicBezTo>
                  <a:cubicBezTo>
                    <a:pt x="1003" y="28"/>
                    <a:pt x="460" y="22"/>
                    <a:pt x="235" y="146"/>
                  </a:cubicBezTo>
                  <a:cubicBezTo>
                    <a:pt x="91" y="228"/>
                    <a:pt x="1" y="427"/>
                    <a:pt x="91" y="565"/>
                  </a:cubicBezTo>
                  <a:cubicBezTo>
                    <a:pt x="308" y="822"/>
                    <a:pt x="665" y="874"/>
                    <a:pt x="1012" y="874"/>
                  </a:cubicBezTo>
                  <a:cubicBezTo>
                    <a:pt x="1086" y="874"/>
                    <a:pt x="1160" y="872"/>
                    <a:pt x="1232" y="869"/>
                  </a:cubicBezTo>
                  <a:cubicBezTo>
                    <a:pt x="1405" y="861"/>
                    <a:pt x="1584" y="853"/>
                    <a:pt x="1742" y="780"/>
                  </a:cubicBezTo>
                  <a:cubicBezTo>
                    <a:pt x="2472" y="435"/>
                    <a:pt x="1821" y="0"/>
                    <a:pt x="1330" y="0"/>
                  </a:cubicBezTo>
                  <a:close/>
                </a:path>
              </a:pathLst>
            </a:custGeom>
            <a:solidFill>
              <a:srgbClr val="E1A10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6" name="Google Shape;576;p41"/>
            <p:cNvSpPr/>
            <p:nvPr/>
          </p:nvSpPr>
          <p:spPr>
            <a:xfrm>
              <a:off x="3076925" y="4198375"/>
              <a:ext cx="61750" cy="21875"/>
            </a:xfrm>
            <a:custGeom>
              <a:avLst/>
              <a:gdLst/>
              <a:ahLst/>
              <a:cxnLst/>
              <a:rect l="l" t="t" r="r" b="b"/>
              <a:pathLst>
                <a:path w="2470" h="875" extrusionOk="0">
                  <a:moveTo>
                    <a:pt x="1330" y="0"/>
                  </a:moveTo>
                  <a:cubicBezTo>
                    <a:pt x="1305" y="0"/>
                    <a:pt x="1280" y="2"/>
                    <a:pt x="1256" y="4"/>
                  </a:cubicBezTo>
                  <a:cubicBezTo>
                    <a:pt x="1001" y="28"/>
                    <a:pt x="458" y="21"/>
                    <a:pt x="233" y="147"/>
                  </a:cubicBezTo>
                  <a:cubicBezTo>
                    <a:pt x="89" y="229"/>
                    <a:pt x="0" y="426"/>
                    <a:pt x="89" y="566"/>
                  </a:cubicBezTo>
                  <a:cubicBezTo>
                    <a:pt x="306" y="824"/>
                    <a:pt x="666" y="874"/>
                    <a:pt x="1015" y="874"/>
                  </a:cubicBezTo>
                  <a:cubicBezTo>
                    <a:pt x="1087" y="874"/>
                    <a:pt x="1160" y="872"/>
                    <a:pt x="1230" y="869"/>
                  </a:cubicBezTo>
                  <a:cubicBezTo>
                    <a:pt x="1403" y="862"/>
                    <a:pt x="1583" y="853"/>
                    <a:pt x="1740" y="779"/>
                  </a:cubicBezTo>
                  <a:cubicBezTo>
                    <a:pt x="2469" y="435"/>
                    <a:pt x="1821" y="0"/>
                    <a:pt x="1330" y="0"/>
                  </a:cubicBezTo>
                  <a:close/>
                </a:path>
              </a:pathLst>
            </a:custGeom>
            <a:solidFill>
              <a:srgbClr val="E1A10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7" name="Google Shape;577;p41"/>
            <p:cNvSpPr/>
            <p:nvPr/>
          </p:nvSpPr>
          <p:spPr>
            <a:xfrm>
              <a:off x="3004500" y="4078125"/>
              <a:ext cx="61775" cy="21875"/>
            </a:xfrm>
            <a:custGeom>
              <a:avLst/>
              <a:gdLst/>
              <a:ahLst/>
              <a:cxnLst/>
              <a:rect l="l" t="t" r="r" b="b"/>
              <a:pathLst>
                <a:path w="2471" h="875" extrusionOk="0">
                  <a:moveTo>
                    <a:pt x="1328" y="0"/>
                  </a:moveTo>
                  <a:cubicBezTo>
                    <a:pt x="1304" y="0"/>
                    <a:pt x="1279" y="2"/>
                    <a:pt x="1256" y="4"/>
                  </a:cubicBezTo>
                  <a:cubicBezTo>
                    <a:pt x="1001" y="28"/>
                    <a:pt x="458" y="22"/>
                    <a:pt x="233" y="145"/>
                  </a:cubicBezTo>
                  <a:cubicBezTo>
                    <a:pt x="89" y="227"/>
                    <a:pt x="0" y="426"/>
                    <a:pt x="89" y="564"/>
                  </a:cubicBezTo>
                  <a:cubicBezTo>
                    <a:pt x="307" y="824"/>
                    <a:pt x="666" y="874"/>
                    <a:pt x="1015" y="874"/>
                  </a:cubicBezTo>
                  <a:cubicBezTo>
                    <a:pt x="1088" y="874"/>
                    <a:pt x="1160" y="872"/>
                    <a:pt x="1230" y="869"/>
                  </a:cubicBezTo>
                  <a:cubicBezTo>
                    <a:pt x="1404" y="862"/>
                    <a:pt x="1583" y="853"/>
                    <a:pt x="1740" y="779"/>
                  </a:cubicBezTo>
                  <a:cubicBezTo>
                    <a:pt x="2470" y="434"/>
                    <a:pt x="1819" y="0"/>
                    <a:pt x="1328" y="0"/>
                  </a:cubicBezTo>
                  <a:close/>
                </a:path>
              </a:pathLst>
            </a:custGeom>
            <a:solidFill>
              <a:srgbClr val="E1A10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78" name="Google Shape;578;p41"/>
          <p:cNvGrpSpPr/>
          <p:nvPr/>
        </p:nvGrpSpPr>
        <p:grpSpPr>
          <a:xfrm>
            <a:off x="5533204" y="4683357"/>
            <a:ext cx="192054" cy="174253"/>
            <a:chOff x="5199750" y="3061050"/>
            <a:chExt cx="114700" cy="104075"/>
          </a:xfrm>
        </p:grpSpPr>
        <p:sp>
          <p:nvSpPr>
            <p:cNvPr id="579" name="Google Shape;579;p41"/>
            <p:cNvSpPr/>
            <p:nvPr/>
          </p:nvSpPr>
          <p:spPr>
            <a:xfrm>
              <a:off x="5199750" y="3125425"/>
              <a:ext cx="40150" cy="39700"/>
            </a:xfrm>
            <a:custGeom>
              <a:avLst/>
              <a:gdLst/>
              <a:ahLst/>
              <a:cxnLst/>
              <a:rect l="l" t="t" r="r" b="b"/>
              <a:pathLst>
                <a:path w="1606" h="1588" extrusionOk="0">
                  <a:moveTo>
                    <a:pt x="802" y="1"/>
                  </a:moveTo>
                  <a:cubicBezTo>
                    <a:pt x="593" y="4"/>
                    <a:pt x="392" y="87"/>
                    <a:pt x="242" y="234"/>
                  </a:cubicBezTo>
                  <a:cubicBezTo>
                    <a:pt x="104" y="371"/>
                    <a:pt x="0" y="597"/>
                    <a:pt x="9" y="794"/>
                  </a:cubicBezTo>
                  <a:cubicBezTo>
                    <a:pt x="29" y="1225"/>
                    <a:pt x="357" y="1588"/>
                    <a:pt x="802" y="1588"/>
                  </a:cubicBezTo>
                  <a:lnTo>
                    <a:pt x="804" y="1588"/>
                  </a:lnTo>
                  <a:cubicBezTo>
                    <a:pt x="1012" y="1587"/>
                    <a:pt x="1214" y="1502"/>
                    <a:pt x="1364" y="1356"/>
                  </a:cubicBezTo>
                  <a:cubicBezTo>
                    <a:pt x="1501" y="1219"/>
                    <a:pt x="1606" y="993"/>
                    <a:pt x="1597" y="794"/>
                  </a:cubicBezTo>
                  <a:cubicBezTo>
                    <a:pt x="1577" y="365"/>
                    <a:pt x="1248" y="1"/>
                    <a:pt x="802" y="1"/>
                  </a:cubicBezTo>
                  <a:close/>
                </a:path>
              </a:pathLst>
            </a:custGeom>
            <a:solidFill>
              <a:srgbClr val="E1A10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0" name="Google Shape;580;p41"/>
            <p:cNvSpPr/>
            <p:nvPr/>
          </p:nvSpPr>
          <p:spPr>
            <a:xfrm>
              <a:off x="5224950" y="3061050"/>
              <a:ext cx="40150" cy="39750"/>
            </a:xfrm>
            <a:custGeom>
              <a:avLst/>
              <a:gdLst/>
              <a:ahLst/>
              <a:cxnLst/>
              <a:rect l="l" t="t" r="r" b="b"/>
              <a:pathLst>
                <a:path w="1606" h="1590" extrusionOk="0">
                  <a:moveTo>
                    <a:pt x="802" y="1"/>
                  </a:moveTo>
                  <a:cubicBezTo>
                    <a:pt x="592" y="3"/>
                    <a:pt x="392" y="86"/>
                    <a:pt x="242" y="234"/>
                  </a:cubicBezTo>
                  <a:cubicBezTo>
                    <a:pt x="103" y="371"/>
                    <a:pt x="0" y="597"/>
                    <a:pt x="9" y="794"/>
                  </a:cubicBezTo>
                  <a:cubicBezTo>
                    <a:pt x="27" y="1225"/>
                    <a:pt x="358" y="1588"/>
                    <a:pt x="802" y="1588"/>
                  </a:cubicBezTo>
                  <a:lnTo>
                    <a:pt x="802" y="1589"/>
                  </a:lnTo>
                  <a:cubicBezTo>
                    <a:pt x="1012" y="1586"/>
                    <a:pt x="1213" y="1502"/>
                    <a:pt x="1364" y="1356"/>
                  </a:cubicBezTo>
                  <a:cubicBezTo>
                    <a:pt x="1501" y="1219"/>
                    <a:pt x="1606" y="993"/>
                    <a:pt x="1596" y="796"/>
                  </a:cubicBezTo>
                  <a:cubicBezTo>
                    <a:pt x="1577" y="365"/>
                    <a:pt x="1247" y="1"/>
                    <a:pt x="802" y="1"/>
                  </a:cubicBezTo>
                  <a:close/>
                </a:path>
              </a:pathLst>
            </a:custGeom>
            <a:solidFill>
              <a:srgbClr val="E1A10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1" name="Google Shape;581;p41"/>
            <p:cNvSpPr/>
            <p:nvPr/>
          </p:nvSpPr>
          <p:spPr>
            <a:xfrm>
              <a:off x="5274275" y="3116900"/>
              <a:ext cx="40175" cy="39700"/>
            </a:xfrm>
            <a:custGeom>
              <a:avLst/>
              <a:gdLst/>
              <a:ahLst/>
              <a:cxnLst/>
              <a:rect l="l" t="t" r="r" b="b"/>
              <a:pathLst>
                <a:path w="1607" h="1588" extrusionOk="0">
                  <a:moveTo>
                    <a:pt x="803" y="0"/>
                  </a:moveTo>
                  <a:cubicBezTo>
                    <a:pt x="592" y="3"/>
                    <a:pt x="392" y="86"/>
                    <a:pt x="242" y="233"/>
                  </a:cubicBezTo>
                  <a:cubicBezTo>
                    <a:pt x="103" y="370"/>
                    <a:pt x="0" y="596"/>
                    <a:pt x="9" y="794"/>
                  </a:cubicBezTo>
                  <a:cubicBezTo>
                    <a:pt x="29" y="1224"/>
                    <a:pt x="358" y="1587"/>
                    <a:pt x="803" y="1587"/>
                  </a:cubicBezTo>
                  <a:cubicBezTo>
                    <a:pt x="1013" y="1584"/>
                    <a:pt x="1214" y="1501"/>
                    <a:pt x="1364" y="1356"/>
                  </a:cubicBezTo>
                  <a:cubicBezTo>
                    <a:pt x="1502" y="1217"/>
                    <a:pt x="1606" y="991"/>
                    <a:pt x="1596" y="794"/>
                  </a:cubicBezTo>
                  <a:cubicBezTo>
                    <a:pt x="1578" y="363"/>
                    <a:pt x="1247" y="0"/>
                    <a:pt x="803" y="0"/>
                  </a:cubicBezTo>
                  <a:close/>
                </a:path>
              </a:pathLst>
            </a:custGeom>
            <a:solidFill>
              <a:srgbClr val="E1A10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82" name="Google Shape;582;p41"/>
          <p:cNvSpPr/>
          <p:nvPr/>
        </p:nvSpPr>
        <p:spPr>
          <a:xfrm>
            <a:off x="6595425" y="4322050"/>
            <a:ext cx="72450" cy="71674"/>
          </a:xfrm>
          <a:custGeom>
            <a:avLst/>
            <a:gdLst/>
            <a:ahLst/>
            <a:cxnLst/>
            <a:rect l="l" t="t" r="r" b="b"/>
            <a:pathLst>
              <a:path w="1605" h="1588" extrusionOk="0">
                <a:moveTo>
                  <a:pt x="803" y="1"/>
                </a:moveTo>
                <a:cubicBezTo>
                  <a:pt x="593" y="4"/>
                  <a:pt x="392" y="87"/>
                  <a:pt x="241" y="234"/>
                </a:cubicBezTo>
                <a:cubicBezTo>
                  <a:pt x="104" y="371"/>
                  <a:pt x="1" y="597"/>
                  <a:pt x="9" y="794"/>
                </a:cubicBezTo>
                <a:cubicBezTo>
                  <a:pt x="28" y="1225"/>
                  <a:pt x="358" y="1588"/>
                  <a:pt x="803" y="1588"/>
                </a:cubicBezTo>
                <a:cubicBezTo>
                  <a:pt x="1013" y="1585"/>
                  <a:pt x="1213" y="1502"/>
                  <a:pt x="1365" y="1356"/>
                </a:cubicBezTo>
                <a:cubicBezTo>
                  <a:pt x="1502" y="1219"/>
                  <a:pt x="1605" y="993"/>
                  <a:pt x="1596" y="794"/>
                </a:cubicBezTo>
                <a:cubicBezTo>
                  <a:pt x="1578" y="365"/>
                  <a:pt x="1247" y="1"/>
                  <a:pt x="803" y="1"/>
                </a:cubicBezTo>
                <a:close/>
              </a:path>
            </a:pathLst>
          </a:custGeom>
          <a:solidFill>
            <a:srgbClr val="E1A10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3" name="Google Shape;583;p41"/>
          <p:cNvSpPr/>
          <p:nvPr/>
        </p:nvSpPr>
        <p:spPr>
          <a:xfrm>
            <a:off x="3143825" y="4810425"/>
            <a:ext cx="72450" cy="71674"/>
          </a:xfrm>
          <a:custGeom>
            <a:avLst/>
            <a:gdLst/>
            <a:ahLst/>
            <a:cxnLst/>
            <a:rect l="l" t="t" r="r" b="b"/>
            <a:pathLst>
              <a:path w="1605" h="1588" extrusionOk="0">
                <a:moveTo>
                  <a:pt x="803" y="1"/>
                </a:moveTo>
                <a:cubicBezTo>
                  <a:pt x="593" y="4"/>
                  <a:pt x="392" y="87"/>
                  <a:pt x="241" y="234"/>
                </a:cubicBezTo>
                <a:cubicBezTo>
                  <a:pt x="104" y="371"/>
                  <a:pt x="1" y="597"/>
                  <a:pt x="9" y="794"/>
                </a:cubicBezTo>
                <a:cubicBezTo>
                  <a:pt x="28" y="1225"/>
                  <a:pt x="358" y="1588"/>
                  <a:pt x="803" y="1588"/>
                </a:cubicBezTo>
                <a:cubicBezTo>
                  <a:pt x="1013" y="1585"/>
                  <a:pt x="1213" y="1502"/>
                  <a:pt x="1365" y="1356"/>
                </a:cubicBezTo>
                <a:cubicBezTo>
                  <a:pt x="1502" y="1219"/>
                  <a:pt x="1605" y="993"/>
                  <a:pt x="1596" y="794"/>
                </a:cubicBezTo>
                <a:cubicBezTo>
                  <a:pt x="1578" y="365"/>
                  <a:pt x="1247" y="1"/>
                  <a:pt x="803" y="1"/>
                </a:cubicBezTo>
                <a:close/>
              </a:path>
            </a:pathLst>
          </a:custGeom>
          <a:solidFill>
            <a:srgbClr val="E1A10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4" name="Google Shape;584;p41"/>
          <p:cNvSpPr/>
          <p:nvPr/>
        </p:nvSpPr>
        <p:spPr>
          <a:xfrm>
            <a:off x="6298575" y="786450"/>
            <a:ext cx="72450" cy="71674"/>
          </a:xfrm>
          <a:custGeom>
            <a:avLst/>
            <a:gdLst/>
            <a:ahLst/>
            <a:cxnLst/>
            <a:rect l="l" t="t" r="r" b="b"/>
            <a:pathLst>
              <a:path w="1605" h="1588" extrusionOk="0">
                <a:moveTo>
                  <a:pt x="803" y="1"/>
                </a:moveTo>
                <a:cubicBezTo>
                  <a:pt x="593" y="4"/>
                  <a:pt x="392" y="87"/>
                  <a:pt x="241" y="234"/>
                </a:cubicBezTo>
                <a:cubicBezTo>
                  <a:pt x="104" y="371"/>
                  <a:pt x="1" y="597"/>
                  <a:pt x="9" y="794"/>
                </a:cubicBezTo>
                <a:cubicBezTo>
                  <a:pt x="28" y="1225"/>
                  <a:pt x="358" y="1588"/>
                  <a:pt x="803" y="1588"/>
                </a:cubicBezTo>
                <a:cubicBezTo>
                  <a:pt x="1013" y="1585"/>
                  <a:pt x="1213" y="1502"/>
                  <a:pt x="1365" y="1356"/>
                </a:cubicBezTo>
                <a:cubicBezTo>
                  <a:pt x="1502" y="1219"/>
                  <a:pt x="1605" y="993"/>
                  <a:pt x="1596" y="794"/>
                </a:cubicBezTo>
                <a:cubicBezTo>
                  <a:pt x="1578" y="365"/>
                  <a:pt x="1247" y="1"/>
                  <a:pt x="803" y="1"/>
                </a:cubicBezTo>
                <a:close/>
              </a:path>
            </a:pathLst>
          </a:custGeom>
          <a:solidFill>
            <a:srgbClr val="E1A10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439"/>
        <p:cNvGrpSpPr/>
        <p:nvPr/>
      </p:nvGrpSpPr>
      <p:grpSpPr>
        <a:xfrm>
          <a:off x="0" y="0"/>
          <a:ext cx="0" cy="0"/>
          <a:chOff x="0" y="0"/>
          <a:chExt cx="0" cy="0"/>
        </a:xfrm>
      </p:grpSpPr>
      <p:sp>
        <p:nvSpPr>
          <p:cNvPr id="443" name="Google Shape;443;p39"/>
          <p:cNvSpPr txBox="1">
            <a:spLocks noGrp="1"/>
          </p:cNvSpPr>
          <p:nvPr>
            <p:ph type="title"/>
          </p:nvPr>
        </p:nvSpPr>
        <p:spPr>
          <a:xfrm>
            <a:off x="2182007" y="578587"/>
            <a:ext cx="2808000" cy="10035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id-ID" dirty="0"/>
              <a:t>KARL MARX (1818-1883)</a:t>
            </a:r>
            <a:endParaRPr dirty="0"/>
          </a:p>
        </p:txBody>
      </p:sp>
      <p:grpSp>
        <p:nvGrpSpPr>
          <p:cNvPr id="446" name="Google Shape;446;p39"/>
          <p:cNvGrpSpPr/>
          <p:nvPr/>
        </p:nvGrpSpPr>
        <p:grpSpPr>
          <a:xfrm rot="1042871">
            <a:off x="8224662" y="4278070"/>
            <a:ext cx="451246" cy="512193"/>
            <a:chOff x="2821350" y="4078125"/>
            <a:chExt cx="317325" cy="392675"/>
          </a:xfrm>
        </p:grpSpPr>
        <p:sp>
          <p:nvSpPr>
            <p:cNvPr id="447" name="Google Shape;447;p39"/>
            <p:cNvSpPr/>
            <p:nvPr/>
          </p:nvSpPr>
          <p:spPr>
            <a:xfrm>
              <a:off x="2879675" y="4220750"/>
              <a:ext cx="87200" cy="44500"/>
            </a:xfrm>
            <a:custGeom>
              <a:avLst/>
              <a:gdLst/>
              <a:ahLst/>
              <a:cxnLst/>
              <a:rect l="l" t="t" r="r" b="b"/>
              <a:pathLst>
                <a:path w="3488" h="1780" extrusionOk="0">
                  <a:moveTo>
                    <a:pt x="2130" y="1"/>
                  </a:moveTo>
                  <a:cubicBezTo>
                    <a:pt x="1758" y="1"/>
                    <a:pt x="1355" y="97"/>
                    <a:pt x="1035" y="210"/>
                  </a:cubicBezTo>
                  <a:cubicBezTo>
                    <a:pt x="902" y="254"/>
                    <a:pt x="774" y="310"/>
                    <a:pt x="649" y="373"/>
                  </a:cubicBezTo>
                  <a:cubicBezTo>
                    <a:pt x="529" y="435"/>
                    <a:pt x="412" y="505"/>
                    <a:pt x="325" y="606"/>
                  </a:cubicBezTo>
                  <a:cubicBezTo>
                    <a:pt x="0" y="986"/>
                    <a:pt x="243" y="1574"/>
                    <a:pt x="741" y="1614"/>
                  </a:cubicBezTo>
                  <a:cubicBezTo>
                    <a:pt x="1117" y="1645"/>
                    <a:pt x="1735" y="1779"/>
                    <a:pt x="2264" y="1779"/>
                  </a:cubicBezTo>
                  <a:cubicBezTo>
                    <a:pt x="2952" y="1779"/>
                    <a:pt x="3488" y="1552"/>
                    <a:pt x="3140" y="572"/>
                  </a:cubicBezTo>
                  <a:cubicBezTo>
                    <a:pt x="2989" y="144"/>
                    <a:pt x="2583" y="1"/>
                    <a:pt x="2130" y="1"/>
                  </a:cubicBezTo>
                  <a:close/>
                </a:path>
              </a:pathLst>
            </a:custGeom>
            <a:solidFill>
              <a:srgbClr val="E1A10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8" name="Google Shape;448;p39"/>
            <p:cNvSpPr/>
            <p:nvPr/>
          </p:nvSpPr>
          <p:spPr>
            <a:xfrm>
              <a:off x="2961775" y="4282500"/>
              <a:ext cx="68525" cy="43375"/>
            </a:xfrm>
            <a:custGeom>
              <a:avLst/>
              <a:gdLst/>
              <a:ahLst/>
              <a:cxnLst/>
              <a:rect l="l" t="t" r="r" b="b"/>
              <a:pathLst>
                <a:path w="2741" h="1735" extrusionOk="0">
                  <a:moveTo>
                    <a:pt x="536" y="0"/>
                  </a:moveTo>
                  <a:cubicBezTo>
                    <a:pt x="487" y="0"/>
                    <a:pt x="438" y="7"/>
                    <a:pt x="395" y="32"/>
                  </a:cubicBezTo>
                  <a:cubicBezTo>
                    <a:pt x="342" y="64"/>
                    <a:pt x="309" y="121"/>
                    <a:pt x="278" y="175"/>
                  </a:cubicBezTo>
                  <a:cubicBezTo>
                    <a:pt x="142" y="415"/>
                    <a:pt x="0" y="684"/>
                    <a:pt x="59" y="954"/>
                  </a:cubicBezTo>
                  <a:cubicBezTo>
                    <a:pt x="169" y="1473"/>
                    <a:pt x="784" y="1734"/>
                    <a:pt x="1391" y="1734"/>
                  </a:cubicBezTo>
                  <a:cubicBezTo>
                    <a:pt x="1921" y="1734"/>
                    <a:pt x="2444" y="1536"/>
                    <a:pt x="2621" y="1136"/>
                  </a:cubicBezTo>
                  <a:cubicBezTo>
                    <a:pt x="2626" y="1126"/>
                    <a:pt x="2630" y="1116"/>
                    <a:pt x="2634" y="1106"/>
                  </a:cubicBezTo>
                  <a:cubicBezTo>
                    <a:pt x="2740" y="826"/>
                    <a:pt x="2634" y="463"/>
                    <a:pt x="2364" y="335"/>
                  </a:cubicBezTo>
                  <a:cubicBezTo>
                    <a:pt x="1764" y="52"/>
                    <a:pt x="1270" y="45"/>
                    <a:pt x="607" y="4"/>
                  </a:cubicBezTo>
                  <a:cubicBezTo>
                    <a:pt x="584" y="2"/>
                    <a:pt x="560" y="0"/>
                    <a:pt x="536" y="0"/>
                  </a:cubicBezTo>
                  <a:close/>
                </a:path>
              </a:pathLst>
            </a:custGeom>
            <a:solidFill>
              <a:srgbClr val="E1A10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9" name="Google Shape;449;p39"/>
            <p:cNvSpPr/>
            <p:nvPr/>
          </p:nvSpPr>
          <p:spPr>
            <a:xfrm>
              <a:off x="3001300" y="4226900"/>
              <a:ext cx="70850" cy="44350"/>
            </a:xfrm>
            <a:custGeom>
              <a:avLst/>
              <a:gdLst/>
              <a:ahLst/>
              <a:cxnLst/>
              <a:rect l="l" t="t" r="r" b="b"/>
              <a:pathLst>
                <a:path w="2834" h="1774" extrusionOk="0">
                  <a:moveTo>
                    <a:pt x="1176" y="0"/>
                  </a:moveTo>
                  <a:cubicBezTo>
                    <a:pt x="673" y="0"/>
                    <a:pt x="214" y="131"/>
                    <a:pt x="91" y="437"/>
                  </a:cubicBezTo>
                  <a:cubicBezTo>
                    <a:pt x="1" y="662"/>
                    <a:pt x="77" y="928"/>
                    <a:pt x="233" y="1114"/>
                  </a:cubicBezTo>
                  <a:cubicBezTo>
                    <a:pt x="388" y="1298"/>
                    <a:pt x="613" y="1413"/>
                    <a:pt x="842" y="1491"/>
                  </a:cubicBezTo>
                  <a:cubicBezTo>
                    <a:pt x="1138" y="1594"/>
                    <a:pt x="1670" y="1773"/>
                    <a:pt x="2108" y="1773"/>
                  </a:cubicBezTo>
                  <a:cubicBezTo>
                    <a:pt x="2488" y="1773"/>
                    <a:pt x="2797" y="1638"/>
                    <a:pt x="2816" y="1198"/>
                  </a:cubicBezTo>
                  <a:cubicBezTo>
                    <a:pt x="2826" y="976"/>
                    <a:pt x="2834" y="742"/>
                    <a:pt x="2728" y="549"/>
                  </a:cubicBezTo>
                  <a:cubicBezTo>
                    <a:pt x="2544" y="215"/>
                    <a:pt x="1823" y="0"/>
                    <a:pt x="1176" y="0"/>
                  </a:cubicBezTo>
                  <a:close/>
                </a:path>
              </a:pathLst>
            </a:custGeom>
            <a:solidFill>
              <a:srgbClr val="E1A10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0" name="Google Shape;450;p39"/>
            <p:cNvSpPr/>
            <p:nvPr/>
          </p:nvSpPr>
          <p:spPr>
            <a:xfrm>
              <a:off x="2840650" y="4289300"/>
              <a:ext cx="59550" cy="29250"/>
            </a:xfrm>
            <a:custGeom>
              <a:avLst/>
              <a:gdLst/>
              <a:ahLst/>
              <a:cxnLst/>
              <a:rect l="l" t="t" r="r" b="b"/>
              <a:pathLst>
                <a:path w="2382" h="1170" extrusionOk="0">
                  <a:moveTo>
                    <a:pt x="616" y="0"/>
                  </a:moveTo>
                  <a:cubicBezTo>
                    <a:pt x="507" y="0"/>
                    <a:pt x="397" y="12"/>
                    <a:pt x="304" y="66"/>
                  </a:cubicBezTo>
                  <a:cubicBezTo>
                    <a:pt x="14" y="236"/>
                    <a:pt x="1" y="757"/>
                    <a:pt x="266" y="956"/>
                  </a:cubicBezTo>
                  <a:cubicBezTo>
                    <a:pt x="386" y="1046"/>
                    <a:pt x="539" y="1079"/>
                    <a:pt x="687" y="1103"/>
                  </a:cubicBezTo>
                  <a:cubicBezTo>
                    <a:pt x="962" y="1147"/>
                    <a:pt x="1240" y="1170"/>
                    <a:pt x="1518" y="1170"/>
                  </a:cubicBezTo>
                  <a:cubicBezTo>
                    <a:pt x="1688" y="1170"/>
                    <a:pt x="1859" y="1161"/>
                    <a:pt x="2029" y="1144"/>
                  </a:cubicBezTo>
                  <a:cubicBezTo>
                    <a:pt x="2122" y="1136"/>
                    <a:pt x="2222" y="1121"/>
                    <a:pt x="2290" y="1059"/>
                  </a:cubicBezTo>
                  <a:cubicBezTo>
                    <a:pt x="2359" y="994"/>
                    <a:pt x="2382" y="890"/>
                    <a:pt x="2376" y="795"/>
                  </a:cubicBezTo>
                  <a:cubicBezTo>
                    <a:pt x="2357" y="545"/>
                    <a:pt x="2167" y="331"/>
                    <a:pt x="1941" y="219"/>
                  </a:cubicBezTo>
                  <a:cubicBezTo>
                    <a:pt x="1591" y="46"/>
                    <a:pt x="1081" y="12"/>
                    <a:pt x="692" y="2"/>
                  </a:cubicBezTo>
                  <a:cubicBezTo>
                    <a:pt x="667" y="1"/>
                    <a:pt x="641" y="0"/>
                    <a:pt x="616" y="0"/>
                  </a:cubicBezTo>
                  <a:close/>
                </a:path>
              </a:pathLst>
            </a:custGeom>
            <a:solidFill>
              <a:srgbClr val="E1A10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1" name="Google Shape;451;p39"/>
            <p:cNvSpPr/>
            <p:nvPr/>
          </p:nvSpPr>
          <p:spPr>
            <a:xfrm>
              <a:off x="2902675" y="4333750"/>
              <a:ext cx="59275" cy="35575"/>
            </a:xfrm>
            <a:custGeom>
              <a:avLst/>
              <a:gdLst/>
              <a:ahLst/>
              <a:cxnLst/>
              <a:rect l="l" t="t" r="r" b="b"/>
              <a:pathLst>
                <a:path w="2371" h="1423" extrusionOk="0">
                  <a:moveTo>
                    <a:pt x="655" y="0"/>
                  </a:moveTo>
                  <a:cubicBezTo>
                    <a:pt x="589" y="0"/>
                    <a:pt x="533" y="7"/>
                    <a:pt x="493" y="23"/>
                  </a:cubicBezTo>
                  <a:cubicBezTo>
                    <a:pt x="232" y="124"/>
                    <a:pt x="57" y="386"/>
                    <a:pt x="9" y="660"/>
                  </a:cubicBezTo>
                  <a:cubicBezTo>
                    <a:pt x="1" y="700"/>
                    <a:pt x="1" y="742"/>
                    <a:pt x="9" y="782"/>
                  </a:cubicBezTo>
                  <a:cubicBezTo>
                    <a:pt x="24" y="823"/>
                    <a:pt x="47" y="861"/>
                    <a:pt x="77" y="892"/>
                  </a:cubicBezTo>
                  <a:cubicBezTo>
                    <a:pt x="405" y="1275"/>
                    <a:pt x="814" y="1422"/>
                    <a:pt x="1267" y="1422"/>
                  </a:cubicBezTo>
                  <a:cubicBezTo>
                    <a:pt x="1388" y="1422"/>
                    <a:pt x="1512" y="1412"/>
                    <a:pt x="1638" y="1392"/>
                  </a:cubicBezTo>
                  <a:cubicBezTo>
                    <a:pt x="1810" y="1365"/>
                    <a:pt x="1991" y="1327"/>
                    <a:pt x="2113" y="1204"/>
                  </a:cubicBezTo>
                  <a:cubicBezTo>
                    <a:pt x="2370" y="946"/>
                    <a:pt x="2189" y="466"/>
                    <a:pt x="1864" y="299"/>
                  </a:cubicBezTo>
                  <a:cubicBezTo>
                    <a:pt x="1654" y="190"/>
                    <a:pt x="1007" y="0"/>
                    <a:pt x="655" y="0"/>
                  </a:cubicBezTo>
                  <a:close/>
                </a:path>
              </a:pathLst>
            </a:custGeom>
            <a:solidFill>
              <a:srgbClr val="E1A10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2" name="Google Shape;452;p39"/>
            <p:cNvSpPr/>
            <p:nvPr/>
          </p:nvSpPr>
          <p:spPr>
            <a:xfrm>
              <a:off x="2992875" y="4172525"/>
              <a:ext cx="59250" cy="35525"/>
            </a:xfrm>
            <a:custGeom>
              <a:avLst/>
              <a:gdLst/>
              <a:ahLst/>
              <a:cxnLst/>
              <a:rect l="l" t="t" r="r" b="b"/>
              <a:pathLst>
                <a:path w="2370" h="1421" extrusionOk="0">
                  <a:moveTo>
                    <a:pt x="656" y="0"/>
                  </a:moveTo>
                  <a:cubicBezTo>
                    <a:pt x="588" y="0"/>
                    <a:pt x="532" y="7"/>
                    <a:pt x="491" y="23"/>
                  </a:cubicBezTo>
                  <a:cubicBezTo>
                    <a:pt x="231" y="123"/>
                    <a:pt x="55" y="385"/>
                    <a:pt x="9" y="659"/>
                  </a:cubicBezTo>
                  <a:cubicBezTo>
                    <a:pt x="0" y="699"/>
                    <a:pt x="0" y="742"/>
                    <a:pt x="9" y="782"/>
                  </a:cubicBezTo>
                  <a:cubicBezTo>
                    <a:pt x="23" y="824"/>
                    <a:pt x="46" y="861"/>
                    <a:pt x="76" y="892"/>
                  </a:cubicBezTo>
                  <a:cubicBezTo>
                    <a:pt x="405" y="1274"/>
                    <a:pt x="814" y="1421"/>
                    <a:pt x="1267" y="1421"/>
                  </a:cubicBezTo>
                  <a:cubicBezTo>
                    <a:pt x="1387" y="1421"/>
                    <a:pt x="1511" y="1410"/>
                    <a:pt x="1638" y="1391"/>
                  </a:cubicBezTo>
                  <a:cubicBezTo>
                    <a:pt x="1809" y="1365"/>
                    <a:pt x="1991" y="1327"/>
                    <a:pt x="2112" y="1204"/>
                  </a:cubicBezTo>
                  <a:cubicBezTo>
                    <a:pt x="2370" y="945"/>
                    <a:pt x="2188" y="465"/>
                    <a:pt x="1864" y="299"/>
                  </a:cubicBezTo>
                  <a:cubicBezTo>
                    <a:pt x="1654" y="191"/>
                    <a:pt x="1008" y="0"/>
                    <a:pt x="656" y="0"/>
                  </a:cubicBezTo>
                  <a:close/>
                </a:path>
              </a:pathLst>
            </a:custGeom>
            <a:solidFill>
              <a:srgbClr val="E1A10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3" name="Google Shape;453;p39"/>
            <p:cNvSpPr/>
            <p:nvPr/>
          </p:nvSpPr>
          <p:spPr>
            <a:xfrm>
              <a:off x="3004825" y="4332400"/>
              <a:ext cx="78875" cy="35675"/>
            </a:xfrm>
            <a:custGeom>
              <a:avLst/>
              <a:gdLst/>
              <a:ahLst/>
              <a:cxnLst/>
              <a:rect l="l" t="t" r="r" b="b"/>
              <a:pathLst>
                <a:path w="3155" h="1427" extrusionOk="0">
                  <a:moveTo>
                    <a:pt x="1869" y="1"/>
                  </a:moveTo>
                  <a:cubicBezTo>
                    <a:pt x="1855" y="1"/>
                    <a:pt x="1842" y="1"/>
                    <a:pt x="1829" y="2"/>
                  </a:cubicBezTo>
                  <a:cubicBezTo>
                    <a:pt x="1390" y="35"/>
                    <a:pt x="84" y="35"/>
                    <a:pt x="44" y="621"/>
                  </a:cubicBezTo>
                  <a:cubicBezTo>
                    <a:pt x="1" y="1268"/>
                    <a:pt x="797" y="1426"/>
                    <a:pt x="1473" y="1426"/>
                  </a:cubicBezTo>
                  <a:cubicBezTo>
                    <a:pt x="1797" y="1426"/>
                    <a:pt x="2093" y="1390"/>
                    <a:pt x="2258" y="1354"/>
                  </a:cubicBezTo>
                  <a:cubicBezTo>
                    <a:pt x="2357" y="1332"/>
                    <a:pt x="2457" y="1306"/>
                    <a:pt x="2537" y="1248"/>
                  </a:cubicBezTo>
                  <a:cubicBezTo>
                    <a:pt x="3155" y="797"/>
                    <a:pt x="2409" y="1"/>
                    <a:pt x="1869" y="1"/>
                  </a:cubicBezTo>
                  <a:close/>
                </a:path>
              </a:pathLst>
            </a:custGeom>
            <a:solidFill>
              <a:srgbClr val="E1A10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4" name="Google Shape;454;p39"/>
            <p:cNvSpPr/>
            <p:nvPr/>
          </p:nvSpPr>
          <p:spPr>
            <a:xfrm>
              <a:off x="2907825" y="4160200"/>
              <a:ext cx="78875" cy="35700"/>
            </a:xfrm>
            <a:custGeom>
              <a:avLst/>
              <a:gdLst/>
              <a:ahLst/>
              <a:cxnLst/>
              <a:rect l="l" t="t" r="r" b="b"/>
              <a:pathLst>
                <a:path w="3155" h="1428" extrusionOk="0">
                  <a:moveTo>
                    <a:pt x="1870" y="1"/>
                  </a:moveTo>
                  <a:cubicBezTo>
                    <a:pt x="1856" y="1"/>
                    <a:pt x="1843" y="1"/>
                    <a:pt x="1830" y="2"/>
                  </a:cubicBezTo>
                  <a:cubicBezTo>
                    <a:pt x="1391" y="35"/>
                    <a:pt x="84" y="35"/>
                    <a:pt x="45" y="620"/>
                  </a:cubicBezTo>
                  <a:cubicBezTo>
                    <a:pt x="1" y="1269"/>
                    <a:pt x="798" y="1428"/>
                    <a:pt x="1475" y="1428"/>
                  </a:cubicBezTo>
                  <a:cubicBezTo>
                    <a:pt x="1798" y="1428"/>
                    <a:pt x="2094" y="1392"/>
                    <a:pt x="2259" y="1355"/>
                  </a:cubicBezTo>
                  <a:cubicBezTo>
                    <a:pt x="2356" y="1332"/>
                    <a:pt x="2456" y="1307"/>
                    <a:pt x="2537" y="1248"/>
                  </a:cubicBezTo>
                  <a:cubicBezTo>
                    <a:pt x="3154" y="797"/>
                    <a:pt x="2408" y="1"/>
                    <a:pt x="1870" y="1"/>
                  </a:cubicBezTo>
                  <a:close/>
                </a:path>
              </a:pathLst>
            </a:custGeom>
            <a:solidFill>
              <a:srgbClr val="E1A10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5" name="Google Shape;455;p39"/>
            <p:cNvSpPr/>
            <p:nvPr/>
          </p:nvSpPr>
          <p:spPr>
            <a:xfrm>
              <a:off x="3062800" y="4282875"/>
              <a:ext cx="74825" cy="36950"/>
            </a:xfrm>
            <a:custGeom>
              <a:avLst/>
              <a:gdLst/>
              <a:ahLst/>
              <a:cxnLst/>
              <a:rect l="l" t="t" r="r" b="b"/>
              <a:pathLst>
                <a:path w="2993" h="1478" extrusionOk="0">
                  <a:moveTo>
                    <a:pt x="833" y="1"/>
                  </a:moveTo>
                  <a:cubicBezTo>
                    <a:pt x="731" y="1"/>
                    <a:pt x="648" y="9"/>
                    <a:pt x="592" y="26"/>
                  </a:cubicBezTo>
                  <a:cubicBezTo>
                    <a:pt x="282" y="119"/>
                    <a:pt x="0" y="386"/>
                    <a:pt x="0" y="708"/>
                  </a:cubicBezTo>
                  <a:cubicBezTo>
                    <a:pt x="0" y="935"/>
                    <a:pt x="140" y="1148"/>
                    <a:pt x="331" y="1275"/>
                  </a:cubicBezTo>
                  <a:cubicBezTo>
                    <a:pt x="519" y="1404"/>
                    <a:pt x="751" y="1457"/>
                    <a:pt x="978" y="1473"/>
                  </a:cubicBezTo>
                  <a:cubicBezTo>
                    <a:pt x="1030" y="1476"/>
                    <a:pt x="1082" y="1478"/>
                    <a:pt x="1134" y="1478"/>
                  </a:cubicBezTo>
                  <a:cubicBezTo>
                    <a:pt x="1489" y="1478"/>
                    <a:pt x="1840" y="1397"/>
                    <a:pt x="2161" y="1240"/>
                  </a:cubicBezTo>
                  <a:cubicBezTo>
                    <a:pt x="2254" y="1194"/>
                    <a:pt x="2345" y="1140"/>
                    <a:pt x="2413" y="1061"/>
                  </a:cubicBezTo>
                  <a:cubicBezTo>
                    <a:pt x="2992" y="367"/>
                    <a:pt x="1509" y="1"/>
                    <a:pt x="833" y="1"/>
                  </a:cubicBezTo>
                  <a:close/>
                </a:path>
              </a:pathLst>
            </a:custGeom>
            <a:solidFill>
              <a:srgbClr val="E1A10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6" name="Google Shape;456;p39"/>
            <p:cNvSpPr/>
            <p:nvPr/>
          </p:nvSpPr>
          <p:spPr>
            <a:xfrm>
              <a:off x="2955925" y="4386250"/>
              <a:ext cx="67225" cy="31150"/>
            </a:xfrm>
            <a:custGeom>
              <a:avLst/>
              <a:gdLst/>
              <a:ahLst/>
              <a:cxnLst/>
              <a:rect l="l" t="t" r="r" b="b"/>
              <a:pathLst>
                <a:path w="2689" h="1246" extrusionOk="0">
                  <a:moveTo>
                    <a:pt x="1729" y="0"/>
                  </a:moveTo>
                  <a:cubicBezTo>
                    <a:pt x="1146" y="0"/>
                    <a:pt x="0" y="112"/>
                    <a:pt x="488" y="797"/>
                  </a:cubicBezTo>
                  <a:cubicBezTo>
                    <a:pt x="603" y="958"/>
                    <a:pt x="792" y="1054"/>
                    <a:pt x="979" y="1118"/>
                  </a:cubicBezTo>
                  <a:cubicBezTo>
                    <a:pt x="1226" y="1203"/>
                    <a:pt x="1485" y="1246"/>
                    <a:pt x="1744" y="1246"/>
                  </a:cubicBezTo>
                  <a:cubicBezTo>
                    <a:pt x="1792" y="1246"/>
                    <a:pt x="1840" y="1244"/>
                    <a:pt x="1887" y="1241"/>
                  </a:cubicBezTo>
                  <a:cubicBezTo>
                    <a:pt x="2238" y="1220"/>
                    <a:pt x="2652" y="1038"/>
                    <a:pt x="2671" y="687"/>
                  </a:cubicBezTo>
                  <a:cubicBezTo>
                    <a:pt x="2688" y="402"/>
                    <a:pt x="2424" y="278"/>
                    <a:pt x="2252" y="105"/>
                  </a:cubicBezTo>
                  <a:cubicBezTo>
                    <a:pt x="2179" y="32"/>
                    <a:pt x="2068" y="15"/>
                    <a:pt x="1963" y="7"/>
                  </a:cubicBezTo>
                  <a:cubicBezTo>
                    <a:pt x="1908" y="3"/>
                    <a:pt x="1826" y="0"/>
                    <a:pt x="1729" y="0"/>
                  </a:cubicBezTo>
                  <a:close/>
                </a:path>
              </a:pathLst>
            </a:custGeom>
            <a:solidFill>
              <a:srgbClr val="E1A10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7" name="Google Shape;457;p39"/>
            <p:cNvSpPr/>
            <p:nvPr/>
          </p:nvSpPr>
          <p:spPr>
            <a:xfrm>
              <a:off x="2850650" y="4086975"/>
              <a:ext cx="67250" cy="31150"/>
            </a:xfrm>
            <a:custGeom>
              <a:avLst/>
              <a:gdLst/>
              <a:ahLst/>
              <a:cxnLst/>
              <a:rect l="l" t="t" r="r" b="b"/>
              <a:pathLst>
                <a:path w="2690" h="1246" extrusionOk="0">
                  <a:moveTo>
                    <a:pt x="1736" y="1"/>
                  </a:moveTo>
                  <a:cubicBezTo>
                    <a:pt x="1155" y="1"/>
                    <a:pt x="0" y="110"/>
                    <a:pt x="490" y="797"/>
                  </a:cubicBezTo>
                  <a:cubicBezTo>
                    <a:pt x="605" y="960"/>
                    <a:pt x="794" y="1054"/>
                    <a:pt x="981" y="1118"/>
                  </a:cubicBezTo>
                  <a:cubicBezTo>
                    <a:pt x="1227" y="1203"/>
                    <a:pt x="1486" y="1246"/>
                    <a:pt x="1747" y="1246"/>
                  </a:cubicBezTo>
                  <a:cubicBezTo>
                    <a:pt x="1794" y="1246"/>
                    <a:pt x="1842" y="1244"/>
                    <a:pt x="1890" y="1241"/>
                  </a:cubicBezTo>
                  <a:cubicBezTo>
                    <a:pt x="2239" y="1220"/>
                    <a:pt x="2654" y="1038"/>
                    <a:pt x="2674" y="687"/>
                  </a:cubicBezTo>
                  <a:cubicBezTo>
                    <a:pt x="2690" y="402"/>
                    <a:pt x="2425" y="278"/>
                    <a:pt x="2253" y="105"/>
                  </a:cubicBezTo>
                  <a:cubicBezTo>
                    <a:pt x="2181" y="32"/>
                    <a:pt x="2069" y="16"/>
                    <a:pt x="1966" y="7"/>
                  </a:cubicBezTo>
                  <a:cubicBezTo>
                    <a:pt x="1911" y="3"/>
                    <a:pt x="1831" y="1"/>
                    <a:pt x="1736" y="1"/>
                  </a:cubicBezTo>
                  <a:close/>
                </a:path>
              </a:pathLst>
            </a:custGeom>
            <a:solidFill>
              <a:srgbClr val="E1A10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8" name="Google Shape;458;p39"/>
            <p:cNvSpPr/>
            <p:nvPr/>
          </p:nvSpPr>
          <p:spPr>
            <a:xfrm>
              <a:off x="2932650" y="4115675"/>
              <a:ext cx="67250" cy="31150"/>
            </a:xfrm>
            <a:custGeom>
              <a:avLst/>
              <a:gdLst/>
              <a:ahLst/>
              <a:cxnLst/>
              <a:rect l="l" t="t" r="r" b="b"/>
              <a:pathLst>
                <a:path w="2690" h="1246" extrusionOk="0">
                  <a:moveTo>
                    <a:pt x="1736" y="1"/>
                  </a:moveTo>
                  <a:cubicBezTo>
                    <a:pt x="1154" y="1"/>
                    <a:pt x="0" y="110"/>
                    <a:pt x="489" y="797"/>
                  </a:cubicBezTo>
                  <a:cubicBezTo>
                    <a:pt x="605" y="960"/>
                    <a:pt x="794" y="1054"/>
                    <a:pt x="981" y="1119"/>
                  </a:cubicBezTo>
                  <a:cubicBezTo>
                    <a:pt x="1227" y="1203"/>
                    <a:pt x="1486" y="1246"/>
                    <a:pt x="1746" y="1246"/>
                  </a:cubicBezTo>
                  <a:cubicBezTo>
                    <a:pt x="1794" y="1246"/>
                    <a:pt x="1841" y="1244"/>
                    <a:pt x="1889" y="1242"/>
                  </a:cubicBezTo>
                  <a:cubicBezTo>
                    <a:pt x="2239" y="1220"/>
                    <a:pt x="2654" y="1038"/>
                    <a:pt x="2674" y="688"/>
                  </a:cubicBezTo>
                  <a:cubicBezTo>
                    <a:pt x="2690" y="404"/>
                    <a:pt x="2425" y="278"/>
                    <a:pt x="2254" y="105"/>
                  </a:cubicBezTo>
                  <a:cubicBezTo>
                    <a:pt x="2181" y="32"/>
                    <a:pt x="2069" y="16"/>
                    <a:pt x="1966" y="8"/>
                  </a:cubicBezTo>
                  <a:cubicBezTo>
                    <a:pt x="1911" y="4"/>
                    <a:pt x="1831" y="1"/>
                    <a:pt x="1736" y="1"/>
                  </a:cubicBezTo>
                  <a:close/>
                </a:path>
              </a:pathLst>
            </a:custGeom>
            <a:solidFill>
              <a:srgbClr val="E1A10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9" name="Google Shape;459;p39"/>
            <p:cNvSpPr/>
            <p:nvPr/>
          </p:nvSpPr>
          <p:spPr>
            <a:xfrm>
              <a:off x="3018725" y="4134800"/>
              <a:ext cx="67250" cy="31150"/>
            </a:xfrm>
            <a:custGeom>
              <a:avLst/>
              <a:gdLst/>
              <a:ahLst/>
              <a:cxnLst/>
              <a:rect l="l" t="t" r="r" b="b"/>
              <a:pathLst>
                <a:path w="2690" h="1246" extrusionOk="0">
                  <a:moveTo>
                    <a:pt x="1736" y="1"/>
                  </a:moveTo>
                  <a:cubicBezTo>
                    <a:pt x="1154" y="1"/>
                    <a:pt x="0" y="110"/>
                    <a:pt x="489" y="797"/>
                  </a:cubicBezTo>
                  <a:cubicBezTo>
                    <a:pt x="605" y="960"/>
                    <a:pt x="794" y="1054"/>
                    <a:pt x="981" y="1119"/>
                  </a:cubicBezTo>
                  <a:cubicBezTo>
                    <a:pt x="1228" y="1203"/>
                    <a:pt x="1486" y="1246"/>
                    <a:pt x="1746" y="1246"/>
                  </a:cubicBezTo>
                  <a:cubicBezTo>
                    <a:pt x="1794" y="1246"/>
                    <a:pt x="1842" y="1244"/>
                    <a:pt x="1889" y="1242"/>
                  </a:cubicBezTo>
                  <a:cubicBezTo>
                    <a:pt x="2240" y="1220"/>
                    <a:pt x="2654" y="1038"/>
                    <a:pt x="2674" y="688"/>
                  </a:cubicBezTo>
                  <a:cubicBezTo>
                    <a:pt x="2690" y="404"/>
                    <a:pt x="2425" y="278"/>
                    <a:pt x="2254" y="105"/>
                  </a:cubicBezTo>
                  <a:cubicBezTo>
                    <a:pt x="2181" y="32"/>
                    <a:pt x="2069" y="16"/>
                    <a:pt x="1966" y="8"/>
                  </a:cubicBezTo>
                  <a:cubicBezTo>
                    <a:pt x="1912" y="4"/>
                    <a:pt x="1832" y="1"/>
                    <a:pt x="1736" y="1"/>
                  </a:cubicBezTo>
                  <a:close/>
                </a:path>
              </a:pathLst>
            </a:custGeom>
            <a:solidFill>
              <a:srgbClr val="E1A10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0" name="Google Shape;460;p39"/>
            <p:cNvSpPr/>
            <p:nvPr/>
          </p:nvSpPr>
          <p:spPr>
            <a:xfrm>
              <a:off x="2863425" y="4391850"/>
              <a:ext cx="73375" cy="29550"/>
            </a:xfrm>
            <a:custGeom>
              <a:avLst/>
              <a:gdLst/>
              <a:ahLst/>
              <a:cxnLst/>
              <a:rect l="l" t="t" r="r" b="b"/>
              <a:pathLst>
                <a:path w="2935" h="1182" extrusionOk="0">
                  <a:moveTo>
                    <a:pt x="990" y="0"/>
                  </a:moveTo>
                  <a:cubicBezTo>
                    <a:pt x="768" y="0"/>
                    <a:pt x="549" y="11"/>
                    <a:pt x="347" y="11"/>
                  </a:cubicBezTo>
                  <a:cubicBezTo>
                    <a:pt x="288" y="11"/>
                    <a:pt x="227" y="11"/>
                    <a:pt x="178" y="41"/>
                  </a:cubicBezTo>
                  <a:cubicBezTo>
                    <a:pt x="135" y="71"/>
                    <a:pt x="104" y="112"/>
                    <a:pt x="87" y="159"/>
                  </a:cubicBezTo>
                  <a:cubicBezTo>
                    <a:pt x="1" y="364"/>
                    <a:pt x="59" y="610"/>
                    <a:pt x="197" y="786"/>
                  </a:cubicBezTo>
                  <a:cubicBezTo>
                    <a:pt x="333" y="962"/>
                    <a:pt x="536" y="1072"/>
                    <a:pt x="744" y="1146"/>
                  </a:cubicBezTo>
                  <a:cubicBezTo>
                    <a:pt x="813" y="1170"/>
                    <a:pt x="897" y="1182"/>
                    <a:pt x="989" y="1182"/>
                  </a:cubicBezTo>
                  <a:cubicBezTo>
                    <a:pt x="1704" y="1182"/>
                    <a:pt x="2935" y="510"/>
                    <a:pt x="1901" y="125"/>
                  </a:cubicBezTo>
                  <a:cubicBezTo>
                    <a:pt x="1626" y="22"/>
                    <a:pt x="1306" y="0"/>
                    <a:pt x="990" y="0"/>
                  </a:cubicBezTo>
                  <a:close/>
                </a:path>
              </a:pathLst>
            </a:custGeom>
            <a:solidFill>
              <a:srgbClr val="E1A10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1" name="Google Shape;461;p39"/>
            <p:cNvSpPr/>
            <p:nvPr/>
          </p:nvSpPr>
          <p:spPr>
            <a:xfrm>
              <a:off x="3048025" y="4392850"/>
              <a:ext cx="59700" cy="32950"/>
            </a:xfrm>
            <a:custGeom>
              <a:avLst/>
              <a:gdLst/>
              <a:ahLst/>
              <a:cxnLst/>
              <a:rect l="l" t="t" r="r" b="b"/>
              <a:pathLst>
                <a:path w="2388" h="1318" extrusionOk="0">
                  <a:moveTo>
                    <a:pt x="1010" y="1"/>
                  </a:moveTo>
                  <a:cubicBezTo>
                    <a:pt x="655" y="1"/>
                    <a:pt x="308" y="143"/>
                    <a:pt x="98" y="476"/>
                  </a:cubicBezTo>
                  <a:cubicBezTo>
                    <a:pt x="74" y="513"/>
                    <a:pt x="54" y="554"/>
                    <a:pt x="41" y="596"/>
                  </a:cubicBezTo>
                  <a:cubicBezTo>
                    <a:pt x="1" y="743"/>
                    <a:pt x="79" y="893"/>
                    <a:pt x="157" y="1025"/>
                  </a:cubicBezTo>
                  <a:cubicBezTo>
                    <a:pt x="217" y="1129"/>
                    <a:pt x="284" y="1239"/>
                    <a:pt x="394" y="1286"/>
                  </a:cubicBezTo>
                  <a:cubicBezTo>
                    <a:pt x="451" y="1312"/>
                    <a:pt x="513" y="1318"/>
                    <a:pt x="576" y="1318"/>
                  </a:cubicBezTo>
                  <a:cubicBezTo>
                    <a:pt x="597" y="1318"/>
                    <a:pt x="618" y="1317"/>
                    <a:pt x="639" y="1316"/>
                  </a:cubicBezTo>
                  <a:cubicBezTo>
                    <a:pt x="1009" y="1306"/>
                    <a:pt x="1740" y="1312"/>
                    <a:pt x="2086" y="1129"/>
                  </a:cubicBezTo>
                  <a:cubicBezTo>
                    <a:pt x="2339" y="996"/>
                    <a:pt x="2387" y="764"/>
                    <a:pt x="1940" y="354"/>
                  </a:cubicBezTo>
                  <a:cubicBezTo>
                    <a:pt x="1699" y="132"/>
                    <a:pt x="1351" y="1"/>
                    <a:pt x="1010" y="1"/>
                  </a:cubicBezTo>
                  <a:close/>
                </a:path>
              </a:pathLst>
            </a:custGeom>
            <a:solidFill>
              <a:srgbClr val="E1A10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2" name="Google Shape;462;p39"/>
            <p:cNvSpPr/>
            <p:nvPr/>
          </p:nvSpPr>
          <p:spPr>
            <a:xfrm>
              <a:off x="2915900" y="4444325"/>
              <a:ext cx="49275" cy="26475"/>
            </a:xfrm>
            <a:custGeom>
              <a:avLst/>
              <a:gdLst/>
              <a:ahLst/>
              <a:cxnLst/>
              <a:rect l="l" t="t" r="r" b="b"/>
              <a:pathLst>
                <a:path w="1971" h="1059" extrusionOk="0">
                  <a:moveTo>
                    <a:pt x="1407" y="1"/>
                  </a:moveTo>
                  <a:cubicBezTo>
                    <a:pt x="1181" y="1"/>
                    <a:pt x="932" y="55"/>
                    <a:pt x="763" y="65"/>
                  </a:cubicBezTo>
                  <a:cubicBezTo>
                    <a:pt x="539" y="80"/>
                    <a:pt x="280" y="111"/>
                    <a:pt x="157" y="300"/>
                  </a:cubicBezTo>
                  <a:cubicBezTo>
                    <a:pt x="1" y="537"/>
                    <a:pt x="190" y="877"/>
                    <a:pt x="454" y="983"/>
                  </a:cubicBezTo>
                  <a:cubicBezTo>
                    <a:pt x="572" y="1030"/>
                    <a:pt x="748" y="1058"/>
                    <a:pt x="938" y="1058"/>
                  </a:cubicBezTo>
                  <a:cubicBezTo>
                    <a:pt x="1410" y="1058"/>
                    <a:pt x="1970" y="887"/>
                    <a:pt x="1940" y="417"/>
                  </a:cubicBezTo>
                  <a:cubicBezTo>
                    <a:pt x="1918" y="81"/>
                    <a:pt x="1680" y="1"/>
                    <a:pt x="1407" y="1"/>
                  </a:cubicBezTo>
                  <a:close/>
                </a:path>
              </a:pathLst>
            </a:custGeom>
            <a:solidFill>
              <a:srgbClr val="E1A10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3" name="Google Shape;463;p39"/>
            <p:cNvSpPr/>
            <p:nvPr/>
          </p:nvSpPr>
          <p:spPr>
            <a:xfrm>
              <a:off x="2848950" y="4190175"/>
              <a:ext cx="49275" cy="26450"/>
            </a:xfrm>
            <a:custGeom>
              <a:avLst/>
              <a:gdLst/>
              <a:ahLst/>
              <a:cxnLst/>
              <a:rect l="l" t="t" r="r" b="b"/>
              <a:pathLst>
                <a:path w="1971" h="1058" extrusionOk="0">
                  <a:moveTo>
                    <a:pt x="1406" y="0"/>
                  </a:moveTo>
                  <a:cubicBezTo>
                    <a:pt x="1181" y="0"/>
                    <a:pt x="932" y="55"/>
                    <a:pt x="763" y="65"/>
                  </a:cubicBezTo>
                  <a:cubicBezTo>
                    <a:pt x="538" y="79"/>
                    <a:pt x="280" y="110"/>
                    <a:pt x="157" y="299"/>
                  </a:cubicBezTo>
                  <a:cubicBezTo>
                    <a:pt x="1" y="537"/>
                    <a:pt x="189" y="877"/>
                    <a:pt x="454" y="983"/>
                  </a:cubicBezTo>
                  <a:cubicBezTo>
                    <a:pt x="571" y="1030"/>
                    <a:pt x="747" y="1058"/>
                    <a:pt x="938" y="1058"/>
                  </a:cubicBezTo>
                  <a:cubicBezTo>
                    <a:pt x="1410" y="1058"/>
                    <a:pt x="1970" y="886"/>
                    <a:pt x="1940" y="416"/>
                  </a:cubicBezTo>
                  <a:cubicBezTo>
                    <a:pt x="1917" y="80"/>
                    <a:pt x="1679" y="0"/>
                    <a:pt x="1406" y="0"/>
                  </a:cubicBezTo>
                  <a:close/>
                </a:path>
              </a:pathLst>
            </a:custGeom>
            <a:solidFill>
              <a:srgbClr val="E1A10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4" name="Google Shape;464;p39"/>
            <p:cNvSpPr/>
            <p:nvPr/>
          </p:nvSpPr>
          <p:spPr>
            <a:xfrm>
              <a:off x="3005850" y="4438850"/>
              <a:ext cx="61800" cy="21875"/>
            </a:xfrm>
            <a:custGeom>
              <a:avLst/>
              <a:gdLst/>
              <a:ahLst/>
              <a:cxnLst/>
              <a:rect l="l" t="t" r="r" b="b"/>
              <a:pathLst>
                <a:path w="2472" h="875" extrusionOk="0">
                  <a:moveTo>
                    <a:pt x="1330" y="1"/>
                  </a:moveTo>
                  <a:cubicBezTo>
                    <a:pt x="1305" y="1"/>
                    <a:pt x="1281" y="2"/>
                    <a:pt x="1257" y="4"/>
                  </a:cubicBezTo>
                  <a:cubicBezTo>
                    <a:pt x="1001" y="28"/>
                    <a:pt x="460" y="23"/>
                    <a:pt x="234" y="147"/>
                  </a:cubicBezTo>
                  <a:cubicBezTo>
                    <a:pt x="89" y="228"/>
                    <a:pt x="1" y="426"/>
                    <a:pt x="89" y="566"/>
                  </a:cubicBezTo>
                  <a:cubicBezTo>
                    <a:pt x="307" y="823"/>
                    <a:pt x="664" y="875"/>
                    <a:pt x="1010" y="875"/>
                  </a:cubicBezTo>
                  <a:cubicBezTo>
                    <a:pt x="1085" y="875"/>
                    <a:pt x="1158" y="872"/>
                    <a:pt x="1230" y="869"/>
                  </a:cubicBezTo>
                  <a:cubicBezTo>
                    <a:pt x="1405" y="863"/>
                    <a:pt x="1583" y="855"/>
                    <a:pt x="1741" y="780"/>
                  </a:cubicBezTo>
                  <a:cubicBezTo>
                    <a:pt x="2472" y="436"/>
                    <a:pt x="1820" y="1"/>
                    <a:pt x="1330" y="1"/>
                  </a:cubicBezTo>
                  <a:close/>
                </a:path>
              </a:pathLst>
            </a:custGeom>
            <a:solidFill>
              <a:srgbClr val="E1A10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5" name="Google Shape;465;p39"/>
            <p:cNvSpPr/>
            <p:nvPr/>
          </p:nvSpPr>
          <p:spPr>
            <a:xfrm>
              <a:off x="2821350" y="4134150"/>
              <a:ext cx="61825" cy="21875"/>
            </a:xfrm>
            <a:custGeom>
              <a:avLst/>
              <a:gdLst/>
              <a:ahLst/>
              <a:cxnLst/>
              <a:rect l="l" t="t" r="r" b="b"/>
              <a:pathLst>
                <a:path w="2473" h="875" extrusionOk="0">
                  <a:moveTo>
                    <a:pt x="1330" y="0"/>
                  </a:moveTo>
                  <a:cubicBezTo>
                    <a:pt x="1306" y="0"/>
                    <a:pt x="1281" y="1"/>
                    <a:pt x="1258" y="4"/>
                  </a:cubicBezTo>
                  <a:cubicBezTo>
                    <a:pt x="1003" y="28"/>
                    <a:pt x="460" y="22"/>
                    <a:pt x="235" y="146"/>
                  </a:cubicBezTo>
                  <a:cubicBezTo>
                    <a:pt x="91" y="228"/>
                    <a:pt x="1" y="427"/>
                    <a:pt x="91" y="565"/>
                  </a:cubicBezTo>
                  <a:cubicBezTo>
                    <a:pt x="308" y="822"/>
                    <a:pt x="665" y="874"/>
                    <a:pt x="1012" y="874"/>
                  </a:cubicBezTo>
                  <a:cubicBezTo>
                    <a:pt x="1086" y="874"/>
                    <a:pt x="1160" y="872"/>
                    <a:pt x="1232" y="869"/>
                  </a:cubicBezTo>
                  <a:cubicBezTo>
                    <a:pt x="1405" y="861"/>
                    <a:pt x="1584" y="853"/>
                    <a:pt x="1742" y="780"/>
                  </a:cubicBezTo>
                  <a:cubicBezTo>
                    <a:pt x="2472" y="435"/>
                    <a:pt x="1821" y="0"/>
                    <a:pt x="1330" y="0"/>
                  </a:cubicBezTo>
                  <a:close/>
                </a:path>
              </a:pathLst>
            </a:custGeom>
            <a:solidFill>
              <a:srgbClr val="E1A10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6" name="Google Shape;466;p39"/>
            <p:cNvSpPr/>
            <p:nvPr/>
          </p:nvSpPr>
          <p:spPr>
            <a:xfrm>
              <a:off x="3076925" y="4198375"/>
              <a:ext cx="61750" cy="21875"/>
            </a:xfrm>
            <a:custGeom>
              <a:avLst/>
              <a:gdLst/>
              <a:ahLst/>
              <a:cxnLst/>
              <a:rect l="l" t="t" r="r" b="b"/>
              <a:pathLst>
                <a:path w="2470" h="875" extrusionOk="0">
                  <a:moveTo>
                    <a:pt x="1330" y="0"/>
                  </a:moveTo>
                  <a:cubicBezTo>
                    <a:pt x="1305" y="0"/>
                    <a:pt x="1280" y="2"/>
                    <a:pt x="1256" y="4"/>
                  </a:cubicBezTo>
                  <a:cubicBezTo>
                    <a:pt x="1001" y="28"/>
                    <a:pt x="458" y="21"/>
                    <a:pt x="233" y="147"/>
                  </a:cubicBezTo>
                  <a:cubicBezTo>
                    <a:pt x="89" y="229"/>
                    <a:pt x="0" y="426"/>
                    <a:pt x="89" y="566"/>
                  </a:cubicBezTo>
                  <a:cubicBezTo>
                    <a:pt x="306" y="824"/>
                    <a:pt x="666" y="874"/>
                    <a:pt x="1015" y="874"/>
                  </a:cubicBezTo>
                  <a:cubicBezTo>
                    <a:pt x="1087" y="874"/>
                    <a:pt x="1160" y="872"/>
                    <a:pt x="1230" y="869"/>
                  </a:cubicBezTo>
                  <a:cubicBezTo>
                    <a:pt x="1403" y="862"/>
                    <a:pt x="1583" y="853"/>
                    <a:pt x="1740" y="779"/>
                  </a:cubicBezTo>
                  <a:cubicBezTo>
                    <a:pt x="2469" y="435"/>
                    <a:pt x="1821" y="0"/>
                    <a:pt x="1330" y="0"/>
                  </a:cubicBezTo>
                  <a:close/>
                </a:path>
              </a:pathLst>
            </a:custGeom>
            <a:solidFill>
              <a:srgbClr val="E1A10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7" name="Google Shape;467;p39"/>
            <p:cNvSpPr/>
            <p:nvPr/>
          </p:nvSpPr>
          <p:spPr>
            <a:xfrm>
              <a:off x="3004500" y="4078125"/>
              <a:ext cx="61775" cy="21875"/>
            </a:xfrm>
            <a:custGeom>
              <a:avLst/>
              <a:gdLst/>
              <a:ahLst/>
              <a:cxnLst/>
              <a:rect l="l" t="t" r="r" b="b"/>
              <a:pathLst>
                <a:path w="2471" h="875" extrusionOk="0">
                  <a:moveTo>
                    <a:pt x="1328" y="0"/>
                  </a:moveTo>
                  <a:cubicBezTo>
                    <a:pt x="1304" y="0"/>
                    <a:pt x="1279" y="2"/>
                    <a:pt x="1256" y="4"/>
                  </a:cubicBezTo>
                  <a:cubicBezTo>
                    <a:pt x="1001" y="28"/>
                    <a:pt x="458" y="22"/>
                    <a:pt x="233" y="145"/>
                  </a:cubicBezTo>
                  <a:cubicBezTo>
                    <a:pt x="89" y="227"/>
                    <a:pt x="0" y="426"/>
                    <a:pt x="89" y="564"/>
                  </a:cubicBezTo>
                  <a:cubicBezTo>
                    <a:pt x="307" y="824"/>
                    <a:pt x="666" y="874"/>
                    <a:pt x="1015" y="874"/>
                  </a:cubicBezTo>
                  <a:cubicBezTo>
                    <a:pt x="1088" y="874"/>
                    <a:pt x="1160" y="872"/>
                    <a:pt x="1230" y="869"/>
                  </a:cubicBezTo>
                  <a:cubicBezTo>
                    <a:pt x="1404" y="862"/>
                    <a:pt x="1583" y="853"/>
                    <a:pt x="1740" y="779"/>
                  </a:cubicBezTo>
                  <a:cubicBezTo>
                    <a:pt x="2470" y="434"/>
                    <a:pt x="1819" y="0"/>
                    <a:pt x="1328" y="0"/>
                  </a:cubicBezTo>
                  <a:close/>
                </a:path>
              </a:pathLst>
            </a:custGeom>
            <a:solidFill>
              <a:srgbClr val="E1A10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68" name="Google Shape;468;p39"/>
          <p:cNvGrpSpPr/>
          <p:nvPr/>
        </p:nvGrpSpPr>
        <p:grpSpPr>
          <a:xfrm rot="1042833">
            <a:off x="-72153" y="-169301"/>
            <a:ext cx="715455" cy="812085"/>
            <a:chOff x="2821350" y="4078125"/>
            <a:chExt cx="317325" cy="392675"/>
          </a:xfrm>
        </p:grpSpPr>
        <p:sp>
          <p:nvSpPr>
            <p:cNvPr id="469" name="Google Shape;469;p39"/>
            <p:cNvSpPr/>
            <p:nvPr/>
          </p:nvSpPr>
          <p:spPr>
            <a:xfrm>
              <a:off x="2879675" y="4220750"/>
              <a:ext cx="87200" cy="44500"/>
            </a:xfrm>
            <a:custGeom>
              <a:avLst/>
              <a:gdLst/>
              <a:ahLst/>
              <a:cxnLst/>
              <a:rect l="l" t="t" r="r" b="b"/>
              <a:pathLst>
                <a:path w="3488" h="1780" extrusionOk="0">
                  <a:moveTo>
                    <a:pt x="2130" y="1"/>
                  </a:moveTo>
                  <a:cubicBezTo>
                    <a:pt x="1758" y="1"/>
                    <a:pt x="1355" y="97"/>
                    <a:pt x="1035" y="210"/>
                  </a:cubicBezTo>
                  <a:cubicBezTo>
                    <a:pt x="902" y="254"/>
                    <a:pt x="774" y="310"/>
                    <a:pt x="649" y="373"/>
                  </a:cubicBezTo>
                  <a:cubicBezTo>
                    <a:pt x="529" y="435"/>
                    <a:pt x="412" y="505"/>
                    <a:pt x="325" y="606"/>
                  </a:cubicBezTo>
                  <a:cubicBezTo>
                    <a:pt x="0" y="986"/>
                    <a:pt x="243" y="1574"/>
                    <a:pt x="741" y="1614"/>
                  </a:cubicBezTo>
                  <a:cubicBezTo>
                    <a:pt x="1117" y="1645"/>
                    <a:pt x="1735" y="1779"/>
                    <a:pt x="2264" y="1779"/>
                  </a:cubicBezTo>
                  <a:cubicBezTo>
                    <a:pt x="2952" y="1779"/>
                    <a:pt x="3488" y="1552"/>
                    <a:pt x="3140" y="572"/>
                  </a:cubicBezTo>
                  <a:cubicBezTo>
                    <a:pt x="2989" y="144"/>
                    <a:pt x="2583" y="1"/>
                    <a:pt x="2130" y="1"/>
                  </a:cubicBezTo>
                  <a:close/>
                </a:path>
              </a:pathLst>
            </a:custGeom>
            <a:solidFill>
              <a:srgbClr val="E1A10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0" name="Google Shape;470;p39"/>
            <p:cNvSpPr/>
            <p:nvPr/>
          </p:nvSpPr>
          <p:spPr>
            <a:xfrm>
              <a:off x="2961775" y="4282500"/>
              <a:ext cx="68525" cy="43375"/>
            </a:xfrm>
            <a:custGeom>
              <a:avLst/>
              <a:gdLst/>
              <a:ahLst/>
              <a:cxnLst/>
              <a:rect l="l" t="t" r="r" b="b"/>
              <a:pathLst>
                <a:path w="2741" h="1735" extrusionOk="0">
                  <a:moveTo>
                    <a:pt x="536" y="0"/>
                  </a:moveTo>
                  <a:cubicBezTo>
                    <a:pt x="487" y="0"/>
                    <a:pt x="438" y="7"/>
                    <a:pt x="395" y="32"/>
                  </a:cubicBezTo>
                  <a:cubicBezTo>
                    <a:pt x="342" y="64"/>
                    <a:pt x="309" y="121"/>
                    <a:pt x="278" y="175"/>
                  </a:cubicBezTo>
                  <a:cubicBezTo>
                    <a:pt x="142" y="415"/>
                    <a:pt x="0" y="684"/>
                    <a:pt x="59" y="954"/>
                  </a:cubicBezTo>
                  <a:cubicBezTo>
                    <a:pt x="169" y="1473"/>
                    <a:pt x="784" y="1734"/>
                    <a:pt x="1391" y="1734"/>
                  </a:cubicBezTo>
                  <a:cubicBezTo>
                    <a:pt x="1921" y="1734"/>
                    <a:pt x="2444" y="1536"/>
                    <a:pt x="2621" y="1136"/>
                  </a:cubicBezTo>
                  <a:cubicBezTo>
                    <a:pt x="2626" y="1126"/>
                    <a:pt x="2630" y="1116"/>
                    <a:pt x="2634" y="1106"/>
                  </a:cubicBezTo>
                  <a:cubicBezTo>
                    <a:pt x="2740" y="826"/>
                    <a:pt x="2634" y="463"/>
                    <a:pt x="2364" y="335"/>
                  </a:cubicBezTo>
                  <a:cubicBezTo>
                    <a:pt x="1764" y="52"/>
                    <a:pt x="1270" y="45"/>
                    <a:pt x="607" y="4"/>
                  </a:cubicBezTo>
                  <a:cubicBezTo>
                    <a:pt x="584" y="2"/>
                    <a:pt x="560" y="0"/>
                    <a:pt x="536" y="0"/>
                  </a:cubicBezTo>
                  <a:close/>
                </a:path>
              </a:pathLst>
            </a:custGeom>
            <a:solidFill>
              <a:srgbClr val="E1A10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1" name="Google Shape;471;p39"/>
            <p:cNvSpPr/>
            <p:nvPr/>
          </p:nvSpPr>
          <p:spPr>
            <a:xfrm>
              <a:off x="3001300" y="4226900"/>
              <a:ext cx="70850" cy="44350"/>
            </a:xfrm>
            <a:custGeom>
              <a:avLst/>
              <a:gdLst/>
              <a:ahLst/>
              <a:cxnLst/>
              <a:rect l="l" t="t" r="r" b="b"/>
              <a:pathLst>
                <a:path w="2834" h="1774" extrusionOk="0">
                  <a:moveTo>
                    <a:pt x="1176" y="0"/>
                  </a:moveTo>
                  <a:cubicBezTo>
                    <a:pt x="673" y="0"/>
                    <a:pt x="214" y="131"/>
                    <a:pt x="91" y="437"/>
                  </a:cubicBezTo>
                  <a:cubicBezTo>
                    <a:pt x="1" y="662"/>
                    <a:pt x="77" y="928"/>
                    <a:pt x="233" y="1114"/>
                  </a:cubicBezTo>
                  <a:cubicBezTo>
                    <a:pt x="388" y="1298"/>
                    <a:pt x="613" y="1413"/>
                    <a:pt x="842" y="1491"/>
                  </a:cubicBezTo>
                  <a:cubicBezTo>
                    <a:pt x="1138" y="1594"/>
                    <a:pt x="1670" y="1773"/>
                    <a:pt x="2108" y="1773"/>
                  </a:cubicBezTo>
                  <a:cubicBezTo>
                    <a:pt x="2488" y="1773"/>
                    <a:pt x="2797" y="1638"/>
                    <a:pt x="2816" y="1198"/>
                  </a:cubicBezTo>
                  <a:cubicBezTo>
                    <a:pt x="2826" y="976"/>
                    <a:pt x="2834" y="742"/>
                    <a:pt x="2728" y="549"/>
                  </a:cubicBezTo>
                  <a:cubicBezTo>
                    <a:pt x="2544" y="215"/>
                    <a:pt x="1823" y="0"/>
                    <a:pt x="1176" y="0"/>
                  </a:cubicBezTo>
                  <a:close/>
                </a:path>
              </a:pathLst>
            </a:custGeom>
            <a:solidFill>
              <a:srgbClr val="E1A10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2" name="Google Shape;472;p39"/>
            <p:cNvSpPr/>
            <p:nvPr/>
          </p:nvSpPr>
          <p:spPr>
            <a:xfrm>
              <a:off x="2840650" y="4289300"/>
              <a:ext cx="59550" cy="29250"/>
            </a:xfrm>
            <a:custGeom>
              <a:avLst/>
              <a:gdLst/>
              <a:ahLst/>
              <a:cxnLst/>
              <a:rect l="l" t="t" r="r" b="b"/>
              <a:pathLst>
                <a:path w="2382" h="1170" extrusionOk="0">
                  <a:moveTo>
                    <a:pt x="616" y="0"/>
                  </a:moveTo>
                  <a:cubicBezTo>
                    <a:pt x="507" y="0"/>
                    <a:pt x="397" y="12"/>
                    <a:pt x="304" y="66"/>
                  </a:cubicBezTo>
                  <a:cubicBezTo>
                    <a:pt x="14" y="236"/>
                    <a:pt x="1" y="757"/>
                    <a:pt x="266" y="956"/>
                  </a:cubicBezTo>
                  <a:cubicBezTo>
                    <a:pt x="386" y="1046"/>
                    <a:pt x="539" y="1079"/>
                    <a:pt x="687" y="1103"/>
                  </a:cubicBezTo>
                  <a:cubicBezTo>
                    <a:pt x="962" y="1147"/>
                    <a:pt x="1240" y="1170"/>
                    <a:pt x="1518" y="1170"/>
                  </a:cubicBezTo>
                  <a:cubicBezTo>
                    <a:pt x="1688" y="1170"/>
                    <a:pt x="1859" y="1161"/>
                    <a:pt x="2029" y="1144"/>
                  </a:cubicBezTo>
                  <a:cubicBezTo>
                    <a:pt x="2122" y="1136"/>
                    <a:pt x="2222" y="1121"/>
                    <a:pt x="2290" y="1059"/>
                  </a:cubicBezTo>
                  <a:cubicBezTo>
                    <a:pt x="2359" y="994"/>
                    <a:pt x="2382" y="890"/>
                    <a:pt x="2376" y="795"/>
                  </a:cubicBezTo>
                  <a:cubicBezTo>
                    <a:pt x="2357" y="545"/>
                    <a:pt x="2167" y="331"/>
                    <a:pt x="1941" y="219"/>
                  </a:cubicBezTo>
                  <a:cubicBezTo>
                    <a:pt x="1591" y="46"/>
                    <a:pt x="1081" y="12"/>
                    <a:pt x="692" y="2"/>
                  </a:cubicBezTo>
                  <a:cubicBezTo>
                    <a:pt x="667" y="1"/>
                    <a:pt x="641" y="0"/>
                    <a:pt x="616" y="0"/>
                  </a:cubicBezTo>
                  <a:close/>
                </a:path>
              </a:pathLst>
            </a:custGeom>
            <a:solidFill>
              <a:srgbClr val="E1A10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3" name="Google Shape;473;p39"/>
            <p:cNvSpPr/>
            <p:nvPr/>
          </p:nvSpPr>
          <p:spPr>
            <a:xfrm>
              <a:off x="2902675" y="4333750"/>
              <a:ext cx="59275" cy="35575"/>
            </a:xfrm>
            <a:custGeom>
              <a:avLst/>
              <a:gdLst/>
              <a:ahLst/>
              <a:cxnLst/>
              <a:rect l="l" t="t" r="r" b="b"/>
              <a:pathLst>
                <a:path w="2371" h="1423" extrusionOk="0">
                  <a:moveTo>
                    <a:pt x="655" y="0"/>
                  </a:moveTo>
                  <a:cubicBezTo>
                    <a:pt x="589" y="0"/>
                    <a:pt x="533" y="7"/>
                    <a:pt x="493" y="23"/>
                  </a:cubicBezTo>
                  <a:cubicBezTo>
                    <a:pt x="232" y="124"/>
                    <a:pt x="57" y="386"/>
                    <a:pt x="9" y="660"/>
                  </a:cubicBezTo>
                  <a:cubicBezTo>
                    <a:pt x="1" y="700"/>
                    <a:pt x="1" y="742"/>
                    <a:pt x="9" y="782"/>
                  </a:cubicBezTo>
                  <a:cubicBezTo>
                    <a:pt x="24" y="823"/>
                    <a:pt x="47" y="861"/>
                    <a:pt x="77" y="892"/>
                  </a:cubicBezTo>
                  <a:cubicBezTo>
                    <a:pt x="405" y="1275"/>
                    <a:pt x="814" y="1422"/>
                    <a:pt x="1267" y="1422"/>
                  </a:cubicBezTo>
                  <a:cubicBezTo>
                    <a:pt x="1388" y="1422"/>
                    <a:pt x="1512" y="1412"/>
                    <a:pt x="1638" y="1392"/>
                  </a:cubicBezTo>
                  <a:cubicBezTo>
                    <a:pt x="1810" y="1365"/>
                    <a:pt x="1991" y="1327"/>
                    <a:pt x="2113" y="1204"/>
                  </a:cubicBezTo>
                  <a:cubicBezTo>
                    <a:pt x="2370" y="946"/>
                    <a:pt x="2189" y="466"/>
                    <a:pt x="1864" y="299"/>
                  </a:cubicBezTo>
                  <a:cubicBezTo>
                    <a:pt x="1654" y="190"/>
                    <a:pt x="1007" y="0"/>
                    <a:pt x="655" y="0"/>
                  </a:cubicBezTo>
                  <a:close/>
                </a:path>
              </a:pathLst>
            </a:custGeom>
            <a:solidFill>
              <a:srgbClr val="E1A10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4" name="Google Shape;474;p39"/>
            <p:cNvSpPr/>
            <p:nvPr/>
          </p:nvSpPr>
          <p:spPr>
            <a:xfrm>
              <a:off x="2992875" y="4172525"/>
              <a:ext cx="59250" cy="35525"/>
            </a:xfrm>
            <a:custGeom>
              <a:avLst/>
              <a:gdLst/>
              <a:ahLst/>
              <a:cxnLst/>
              <a:rect l="l" t="t" r="r" b="b"/>
              <a:pathLst>
                <a:path w="2370" h="1421" extrusionOk="0">
                  <a:moveTo>
                    <a:pt x="656" y="0"/>
                  </a:moveTo>
                  <a:cubicBezTo>
                    <a:pt x="588" y="0"/>
                    <a:pt x="532" y="7"/>
                    <a:pt x="491" y="23"/>
                  </a:cubicBezTo>
                  <a:cubicBezTo>
                    <a:pt x="231" y="123"/>
                    <a:pt x="55" y="385"/>
                    <a:pt x="9" y="659"/>
                  </a:cubicBezTo>
                  <a:cubicBezTo>
                    <a:pt x="0" y="699"/>
                    <a:pt x="0" y="742"/>
                    <a:pt x="9" y="782"/>
                  </a:cubicBezTo>
                  <a:cubicBezTo>
                    <a:pt x="23" y="824"/>
                    <a:pt x="46" y="861"/>
                    <a:pt x="76" y="892"/>
                  </a:cubicBezTo>
                  <a:cubicBezTo>
                    <a:pt x="405" y="1274"/>
                    <a:pt x="814" y="1421"/>
                    <a:pt x="1267" y="1421"/>
                  </a:cubicBezTo>
                  <a:cubicBezTo>
                    <a:pt x="1387" y="1421"/>
                    <a:pt x="1511" y="1410"/>
                    <a:pt x="1638" y="1391"/>
                  </a:cubicBezTo>
                  <a:cubicBezTo>
                    <a:pt x="1809" y="1365"/>
                    <a:pt x="1991" y="1327"/>
                    <a:pt x="2112" y="1204"/>
                  </a:cubicBezTo>
                  <a:cubicBezTo>
                    <a:pt x="2370" y="945"/>
                    <a:pt x="2188" y="465"/>
                    <a:pt x="1864" y="299"/>
                  </a:cubicBezTo>
                  <a:cubicBezTo>
                    <a:pt x="1654" y="191"/>
                    <a:pt x="1008" y="0"/>
                    <a:pt x="656" y="0"/>
                  </a:cubicBezTo>
                  <a:close/>
                </a:path>
              </a:pathLst>
            </a:custGeom>
            <a:solidFill>
              <a:srgbClr val="E1A10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5" name="Google Shape;475;p39"/>
            <p:cNvSpPr/>
            <p:nvPr/>
          </p:nvSpPr>
          <p:spPr>
            <a:xfrm>
              <a:off x="3004825" y="4332400"/>
              <a:ext cx="78875" cy="35675"/>
            </a:xfrm>
            <a:custGeom>
              <a:avLst/>
              <a:gdLst/>
              <a:ahLst/>
              <a:cxnLst/>
              <a:rect l="l" t="t" r="r" b="b"/>
              <a:pathLst>
                <a:path w="3155" h="1427" extrusionOk="0">
                  <a:moveTo>
                    <a:pt x="1869" y="1"/>
                  </a:moveTo>
                  <a:cubicBezTo>
                    <a:pt x="1855" y="1"/>
                    <a:pt x="1842" y="1"/>
                    <a:pt x="1829" y="2"/>
                  </a:cubicBezTo>
                  <a:cubicBezTo>
                    <a:pt x="1390" y="35"/>
                    <a:pt x="84" y="35"/>
                    <a:pt x="44" y="621"/>
                  </a:cubicBezTo>
                  <a:cubicBezTo>
                    <a:pt x="1" y="1268"/>
                    <a:pt x="797" y="1426"/>
                    <a:pt x="1473" y="1426"/>
                  </a:cubicBezTo>
                  <a:cubicBezTo>
                    <a:pt x="1797" y="1426"/>
                    <a:pt x="2093" y="1390"/>
                    <a:pt x="2258" y="1354"/>
                  </a:cubicBezTo>
                  <a:cubicBezTo>
                    <a:pt x="2357" y="1332"/>
                    <a:pt x="2457" y="1306"/>
                    <a:pt x="2537" y="1248"/>
                  </a:cubicBezTo>
                  <a:cubicBezTo>
                    <a:pt x="3155" y="797"/>
                    <a:pt x="2409" y="1"/>
                    <a:pt x="1869" y="1"/>
                  </a:cubicBezTo>
                  <a:close/>
                </a:path>
              </a:pathLst>
            </a:custGeom>
            <a:solidFill>
              <a:srgbClr val="E1A10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6" name="Google Shape;476;p39"/>
            <p:cNvSpPr/>
            <p:nvPr/>
          </p:nvSpPr>
          <p:spPr>
            <a:xfrm>
              <a:off x="2907825" y="4160200"/>
              <a:ext cx="78875" cy="35700"/>
            </a:xfrm>
            <a:custGeom>
              <a:avLst/>
              <a:gdLst/>
              <a:ahLst/>
              <a:cxnLst/>
              <a:rect l="l" t="t" r="r" b="b"/>
              <a:pathLst>
                <a:path w="3155" h="1428" extrusionOk="0">
                  <a:moveTo>
                    <a:pt x="1870" y="1"/>
                  </a:moveTo>
                  <a:cubicBezTo>
                    <a:pt x="1856" y="1"/>
                    <a:pt x="1843" y="1"/>
                    <a:pt x="1830" y="2"/>
                  </a:cubicBezTo>
                  <a:cubicBezTo>
                    <a:pt x="1391" y="35"/>
                    <a:pt x="84" y="35"/>
                    <a:pt x="45" y="620"/>
                  </a:cubicBezTo>
                  <a:cubicBezTo>
                    <a:pt x="1" y="1269"/>
                    <a:pt x="798" y="1428"/>
                    <a:pt x="1475" y="1428"/>
                  </a:cubicBezTo>
                  <a:cubicBezTo>
                    <a:pt x="1798" y="1428"/>
                    <a:pt x="2094" y="1392"/>
                    <a:pt x="2259" y="1355"/>
                  </a:cubicBezTo>
                  <a:cubicBezTo>
                    <a:pt x="2356" y="1332"/>
                    <a:pt x="2456" y="1307"/>
                    <a:pt x="2537" y="1248"/>
                  </a:cubicBezTo>
                  <a:cubicBezTo>
                    <a:pt x="3154" y="797"/>
                    <a:pt x="2408" y="1"/>
                    <a:pt x="1870" y="1"/>
                  </a:cubicBezTo>
                  <a:close/>
                </a:path>
              </a:pathLst>
            </a:custGeom>
            <a:solidFill>
              <a:srgbClr val="E1A10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7" name="Google Shape;477;p39"/>
            <p:cNvSpPr/>
            <p:nvPr/>
          </p:nvSpPr>
          <p:spPr>
            <a:xfrm>
              <a:off x="3062800" y="4282875"/>
              <a:ext cx="74825" cy="36950"/>
            </a:xfrm>
            <a:custGeom>
              <a:avLst/>
              <a:gdLst/>
              <a:ahLst/>
              <a:cxnLst/>
              <a:rect l="l" t="t" r="r" b="b"/>
              <a:pathLst>
                <a:path w="2993" h="1478" extrusionOk="0">
                  <a:moveTo>
                    <a:pt x="833" y="1"/>
                  </a:moveTo>
                  <a:cubicBezTo>
                    <a:pt x="731" y="1"/>
                    <a:pt x="648" y="9"/>
                    <a:pt x="592" y="26"/>
                  </a:cubicBezTo>
                  <a:cubicBezTo>
                    <a:pt x="282" y="119"/>
                    <a:pt x="0" y="386"/>
                    <a:pt x="0" y="708"/>
                  </a:cubicBezTo>
                  <a:cubicBezTo>
                    <a:pt x="0" y="935"/>
                    <a:pt x="140" y="1148"/>
                    <a:pt x="331" y="1275"/>
                  </a:cubicBezTo>
                  <a:cubicBezTo>
                    <a:pt x="519" y="1404"/>
                    <a:pt x="751" y="1457"/>
                    <a:pt x="978" y="1473"/>
                  </a:cubicBezTo>
                  <a:cubicBezTo>
                    <a:pt x="1030" y="1476"/>
                    <a:pt x="1082" y="1478"/>
                    <a:pt x="1134" y="1478"/>
                  </a:cubicBezTo>
                  <a:cubicBezTo>
                    <a:pt x="1489" y="1478"/>
                    <a:pt x="1840" y="1397"/>
                    <a:pt x="2161" y="1240"/>
                  </a:cubicBezTo>
                  <a:cubicBezTo>
                    <a:pt x="2254" y="1194"/>
                    <a:pt x="2345" y="1140"/>
                    <a:pt x="2413" y="1061"/>
                  </a:cubicBezTo>
                  <a:cubicBezTo>
                    <a:pt x="2992" y="367"/>
                    <a:pt x="1509" y="1"/>
                    <a:pt x="833" y="1"/>
                  </a:cubicBezTo>
                  <a:close/>
                </a:path>
              </a:pathLst>
            </a:custGeom>
            <a:solidFill>
              <a:srgbClr val="E1A10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8" name="Google Shape;478;p39"/>
            <p:cNvSpPr/>
            <p:nvPr/>
          </p:nvSpPr>
          <p:spPr>
            <a:xfrm>
              <a:off x="2955925" y="4386250"/>
              <a:ext cx="67225" cy="31150"/>
            </a:xfrm>
            <a:custGeom>
              <a:avLst/>
              <a:gdLst/>
              <a:ahLst/>
              <a:cxnLst/>
              <a:rect l="l" t="t" r="r" b="b"/>
              <a:pathLst>
                <a:path w="2689" h="1246" extrusionOk="0">
                  <a:moveTo>
                    <a:pt x="1729" y="0"/>
                  </a:moveTo>
                  <a:cubicBezTo>
                    <a:pt x="1146" y="0"/>
                    <a:pt x="0" y="112"/>
                    <a:pt x="488" y="797"/>
                  </a:cubicBezTo>
                  <a:cubicBezTo>
                    <a:pt x="603" y="958"/>
                    <a:pt x="792" y="1054"/>
                    <a:pt x="979" y="1118"/>
                  </a:cubicBezTo>
                  <a:cubicBezTo>
                    <a:pt x="1226" y="1203"/>
                    <a:pt x="1485" y="1246"/>
                    <a:pt x="1744" y="1246"/>
                  </a:cubicBezTo>
                  <a:cubicBezTo>
                    <a:pt x="1792" y="1246"/>
                    <a:pt x="1840" y="1244"/>
                    <a:pt x="1887" y="1241"/>
                  </a:cubicBezTo>
                  <a:cubicBezTo>
                    <a:pt x="2238" y="1220"/>
                    <a:pt x="2652" y="1038"/>
                    <a:pt x="2671" y="687"/>
                  </a:cubicBezTo>
                  <a:cubicBezTo>
                    <a:pt x="2688" y="402"/>
                    <a:pt x="2424" y="278"/>
                    <a:pt x="2252" y="105"/>
                  </a:cubicBezTo>
                  <a:cubicBezTo>
                    <a:pt x="2179" y="32"/>
                    <a:pt x="2068" y="15"/>
                    <a:pt x="1963" y="7"/>
                  </a:cubicBezTo>
                  <a:cubicBezTo>
                    <a:pt x="1908" y="3"/>
                    <a:pt x="1826" y="0"/>
                    <a:pt x="1729" y="0"/>
                  </a:cubicBezTo>
                  <a:close/>
                </a:path>
              </a:pathLst>
            </a:custGeom>
            <a:solidFill>
              <a:srgbClr val="E1A10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9" name="Google Shape;479;p39"/>
            <p:cNvSpPr/>
            <p:nvPr/>
          </p:nvSpPr>
          <p:spPr>
            <a:xfrm>
              <a:off x="2850650" y="4086975"/>
              <a:ext cx="67250" cy="31150"/>
            </a:xfrm>
            <a:custGeom>
              <a:avLst/>
              <a:gdLst/>
              <a:ahLst/>
              <a:cxnLst/>
              <a:rect l="l" t="t" r="r" b="b"/>
              <a:pathLst>
                <a:path w="2690" h="1246" extrusionOk="0">
                  <a:moveTo>
                    <a:pt x="1736" y="1"/>
                  </a:moveTo>
                  <a:cubicBezTo>
                    <a:pt x="1155" y="1"/>
                    <a:pt x="0" y="110"/>
                    <a:pt x="490" y="797"/>
                  </a:cubicBezTo>
                  <a:cubicBezTo>
                    <a:pt x="605" y="960"/>
                    <a:pt x="794" y="1054"/>
                    <a:pt x="981" y="1118"/>
                  </a:cubicBezTo>
                  <a:cubicBezTo>
                    <a:pt x="1227" y="1203"/>
                    <a:pt x="1486" y="1246"/>
                    <a:pt x="1747" y="1246"/>
                  </a:cubicBezTo>
                  <a:cubicBezTo>
                    <a:pt x="1794" y="1246"/>
                    <a:pt x="1842" y="1244"/>
                    <a:pt x="1890" y="1241"/>
                  </a:cubicBezTo>
                  <a:cubicBezTo>
                    <a:pt x="2239" y="1220"/>
                    <a:pt x="2654" y="1038"/>
                    <a:pt x="2674" y="687"/>
                  </a:cubicBezTo>
                  <a:cubicBezTo>
                    <a:pt x="2690" y="402"/>
                    <a:pt x="2425" y="278"/>
                    <a:pt x="2253" y="105"/>
                  </a:cubicBezTo>
                  <a:cubicBezTo>
                    <a:pt x="2181" y="32"/>
                    <a:pt x="2069" y="16"/>
                    <a:pt x="1966" y="7"/>
                  </a:cubicBezTo>
                  <a:cubicBezTo>
                    <a:pt x="1911" y="3"/>
                    <a:pt x="1831" y="1"/>
                    <a:pt x="1736" y="1"/>
                  </a:cubicBezTo>
                  <a:close/>
                </a:path>
              </a:pathLst>
            </a:custGeom>
            <a:solidFill>
              <a:srgbClr val="E1A10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0" name="Google Shape;480;p39"/>
            <p:cNvSpPr/>
            <p:nvPr/>
          </p:nvSpPr>
          <p:spPr>
            <a:xfrm>
              <a:off x="2932650" y="4115675"/>
              <a:ext cx="67250" cy="31150"/>
            </a:xfrm>
            <a:custGeom>
              <a:avLst/>
              <a:gdLst/>
              <a:ahLst/>
              <a:cxnLst/>
              <a:rect l="l" t="t" r="r" b="b"/>
              <a:pathLst>
                <a:path w="2690" h="1246" extrusionOk="0">
                  <a:moveTo>
                    <a:pt x="1736" y="1"/>
                  </a:moveTo>
                  <a:cubicBezTo>
                    <a:pt x="1154" y="1"/>
                    <a:pt x="0" y="110"/>
                    <a:pt x="489" y="797"/>
                  </a:cubicBezTo>
                  <a:cubicBezTo>
                    <a:pt x="605" y="960"/>
                    <a:pt x="794" y="1054"/>
                    <a:pt x="981" y="1119"/>
                  </a:cubicBezTo>
                  <a:cubicBezTo>
                    <a:pt x="1227" y="1203"/>
                    <a:pt x="1486" y="1246"/>
                    <a:pt x="1746" y="1246"/>
                  </a:cubicBezTo>
                  <a:cubicBezTo>
                    <a:pt x="1794" y="1246"/>
                    <a:pt x="1841" y="1244"/>
                    <a:pt x="1889" y="1242"/>
                  </a:cubicBezTo>
                  <a:cubicBezTo>
                    <a:pt x="2239" y="1220"/>
                    <a:pt x="2654" y="1038"/>
                    <a:pt x="2674" y="688"/>
                  </a:cubicBezTo>
                  <a:cubicBezTo>
                    <a:pt x="2690" y="404"/>
                    <a:pt x="2425" y="278"/>
                    <a:pt x="2254" y="105"/>
                  </a:cubicBezTo>
                  <a:cubicBezTo>
                    <a:pt x="2181" y="32"/>
                    <a:pt x="2069" y="16"/>
                    <a:pt x="1966" y="8"/>
                  </a:cubicBezTo>
                  <a:cubicBezTo>
                    <a:pt x="1911" y="4"/>
                    <a:pt x="1831" y="1"/>
                    <a:pt x="1736" y="1"/>
                  </a:cubicBezTo>
                  <a:close/>
                </a:path>
              </a:pathLst>
            </a:custGeom>
            <a:solidFill>
              <a:srgbClr val="E1A10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1" name="Google Shape;481;p39"/>
            <p:cNvSpPr/>
            <p:nvPr/>
          </p:nvSpPr>
          <p:spPr>
            <a:xfrm>
              <a:off x="3018725" y="4134800"/>
              <a:ext cx="67250" cy="31150"/>
            </a:xfrm>
            <a:custGeom>
              <a:avLst/>
              <a:gdLst/>
              <a:ahLst/>
              <a:cxnLst/>
              <a:rect l="l" t="t" r="r" b="b"/>
              <a:pathLst>
                <a:path w="2690" h="1246" extrusionOk="0">
                  <a:moveTo>
                    <a:pt x="1736" y="1"/>
                  </a:moveTo>
                  <a:cubicBezTo>
                    <a:pt x="1154" y="1"/>
                    <a:pt x="0" y="110"/>
                    <a:pt x="489" y="797"/>
                  </a:cubicBezTo>
                  <a:cubicBezTo>
                    <a:pt x="605" y="960"/>
                    <a:pt x="794" y="1054"/>
                    <a:pt x="981" y="1119"/>
                  </a:cubicBezTo>
                  <a:cubicBezTo>
                    <a:pt x="1228" y="1203"/>
                    <a:pt x="1486" y="1246"/>
                    <a:pt x="1746" y="1246"/>
                  </a:cubicBezTo>
                  <a:cubicBezTo>
                    <a:pt x="1794" y="1246"/>
                    <a:pt x="1842" y="1244"/>
                    <a:pt x="1889" y="1242"/>
                  </a:cubicBezTo>
                  <a:cubicBezTo>
                    <a:pt x="2240" y="1220"/>
                    <a:pt x="2654" y="1038"/>
                    <a:pt x="2674" y="688"/>
                  </a:cubicBezTo>
                  <a:cubicBezTo>
                    <a:pt x="2690" y="404"/>
                    <a:pt x="2425" y="278"/>
                    <a:pt x="2254" y="105"/>
                  </a:cubicBezTo>
                  <a:cubicBezTo>
                    <a:pt x="2181" y="32"/>
                    <a:pt x="2069" y="16"/>
                    <a:pt x="1966" y="8"/>
                  </a:cubicBezTo>
                  <a:cubicBezTo>
                    <a:pt x="1912" y="4"/>
                    <a:pt x="1832" y="1"/>
                    <a:pt x="1736" y="1"/>
                  </a:cubicBezTo>
                  <a:close/>
                </a:path>
              </a:pathLst>
            </a:custGeom>
            <a:solidFill>
              <a:srgbClr val="E1A10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2" name="Google Shape;482;p39"/>
            <p:cNvSpPr/>
            <p:nvPr/>
          </p:nvSpPr>
          <p:spPr>
            <a:xfrm>
              <a:off x="2863425" y="4391850"/>
              <a:ext cx="73375" cy="29550"/>
            </a:xfrm>
            <a:custGeom>
              <a:avLst/>
              <a:gdLst/>
              <a:ahLst/>
              <a:cxnLst/>
              <a:rect l="l" t="t" r="r" b="b"/>
              <a:pathLst>
                <a:path w="2935" h="1182" extrusionOk="0">
                  <a:moveTo>
                    <a:pt x="990" y="0"/>
                  </a:moveTo>
                  <a:cubicBezTo>
                    <a:pt x="768" y="0"/>
                    <a:pt x="549" y="11"/>
                    <a:pt x="347" y="11"/>
                  </a:cubicBezTo>
                  <a:cubicBezTo>
                    <a:pt x="288" y="11"/>
                    <a:pt x="227" y="11"/>
                    <a:pt x="178" y="41"/>
                  </a:cubicBezTo>
                  <a:cubicBezTo>
                    <a:pt x="135" y="71"/>
                    <a:pt x="104" y="112"/>
                    <a:pt x="87" y="159"/>
                  </a:cubicBezTo>
                  <a:cubicBezTo>
                    <a:pt x="1" y="364"/>
                    <a:pt x="59" y="610"/>
                    <a:pt x="197" y="786"/>
                  </a:cubicBezTo>
                  <a:cubicBezTo>
                    <a:pt x="333" y="962"/>
                    <a:pt x="536" y="1072"/>
                    <a:pt x="744" y="1146"/>
                  </a:cubicBezTo>
                  <a:cubicBezTo>
                    <a:pt x="813" y="1170"/>
                    <a:pt x="897" y="1182"/>
                    <a:pt x="989" y="1182"/>
                  </a:cubicBezTo>
                  <a:cubicBezTo>
                    <a:pt x="1704" y="1182"/>
                    <a:pt x="2935" y="510"/>
                    <a:pt x="1901" y="125"/>
                  </a:cubicBezTo>
                  <a:cubicBezTo>
                    <a:pt x="1626" y="22"/>
                    <a:pt x="1306" y="0"/>
                    <a:pt x="990" y="0"/>
                  </a:cubicBezTo>
                  <a:close/>
                </a:path>
              </a:pathLst>
            </a:custGeom>
            <a:solidFill>
              <a:srgbClr val="E1A10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3" name="Google Shape;483;p39"/>
            <p:cNvSpPr/>
            <p:nvPr/>
          </p:nvSpPr>
          <p:spPr>
            <a:xfrm>
              <a:off x="3048025" y="4392850"/>
              <a:ext cx="59700" cy="32950"/>
            </a:xfrm>
            <a:custGeom>
              <a:avLst/>
              <a:gdLst/>
              <a:ahLst/>
              <a:cxnLst/>
              <a:rect l="l" t="t" r="r" b="b"/>
              <a:pathLst>
                <a:path w="2388" h="1318" extrusionOk="0">
                  <a:moveTo>
                    <a:pt x="1010" y="1"/>
                  </a:moveTo>
                  <a:cubicBezTo>
                    <a:pt x="655" y="1"/>
                    <a:pt x="308" y="143"/>
                    <a:pt x="98" y="476"/>
                  </a:cubicBezTo>
                  <a:cubicBezTo>
                    <a:pt x="74" y="513"/>
                    <a:pt x="54" y="554"/>
                    <a:pt x="41" y="596"/>
                  </a:cubicBezTo>
                  <a:cubicBezTo>
                    <a:pt x="1" y="743"/>
                    <a:pt x="79" y="893"/>
                    <a:pt x="157" y="1025"/>
                  </a:cubicBezTo>
                  <a:cubicBezTo>
                    <a:pt x="217" y="1129"/>
                    <a:pt x="284" y="1239"/>
                    <a:pt x="394" y="1286"/>
                  </a:cubicBezTo>
                  <a:cubicBezTo>
                    <a:pt x="451" y="1312"/>
                    <a:pt x="513" y="1318"/>
                    <a:pt x="576" y="1318"/>
                  </a:cubicBezTo>
                  <a:cubicBezTo>
                    <a:pt x="597" y="1318"/>
                    <a:pt x="618" y="1317"/>
                    <a:pt x="639" y="1316"/>
                  </a:cubicBezTo>
                  <a:cubicBezTo>
                    <a:pt x="1009" y="1306"/>
                    <a:pt x="1740" y="1312"/>
                    <a:pt x="2086" y="1129"/>
                  </a:cubicBezTo>
                  <a:cubicBezTo>
                    <a:pt x="2339" y="996"/>
                    <a:pt x="2387" y="764"/>
                    <a:pt x="1940" y="354"/>
                  </a:cubicBezTo>
                  <a:cubicBezTo>
                    <a:pt x="1699" y="132"/>
                    <a:pt x="1351" y="1"/>
                    <a:pt x="1010" y="1"/>
                  </a:cubicBezTo>
                  <a:close/>
                </a:path>
              </a:pathLst>
            </a:custGeom>
            <a:solidFill>
              <a:srgbClr val="E1A10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4" name="Google Shape;484;p39"/>
            <p:cNvSpPr/>
            <p:nvPr/>
          </p:nvSpPr>
          <p:spPr>
            <a:xfrm>
              <a:off x="2915900" y="4444325"/>
              <a:ext cx="49275" cy="26475"/>
            </a:xfrm>
            <a:custGeom>
              <a:avLst/>
              <a:gdLst/>
              <a:ahLst/>
              <a:cxnLst/>
              <a:rect l="l" t="t" r="r" b="b"/>
              <a:pathLst>
                <a:path w="1971" h="1059" extrusionOk="0">
                  <a:moveTo>
                    <a:pt x="1407" y="1"/>
                  </a:moveTo>
                  <a:cubicBezTo>
                    <a:pt x="1181" y="1"/>
                    <a:pt x="932" y="55"/>
                    <a:pt x="763" y="65"/>
                  </a:cubicBezTo>
                  <a:cubicBezTo>
                    <a:pt x="539" y="80"/>
                    <a:pt x="280" y="111"/>
                    <a:pt x="157" y="300"/>
                  </a:cubicBezTo>
                  <a:cubicBezTo>
                    <a:pt x="1" y="537"/>
                    <a:pt x="190" y="877"/>
                    <a:pt x="454" y="983"/>
                  </a:cubicBezTo>
                  <a:cubicBezTo>
                    <a:pt x="572" y="1030"/>
                    <a:pt x="748" y="1058"/>
                    <a:pt x="938" y="1058"/>
                  </a:cubicBezTo>
                  <a:cubicBezTo>
                    <a:pt x="1410" y="1058"/>
                    <a:pt x="1970" y="887"/>
                    <a:pt x="1940" y="417"/>
                  </a:cubicBezTo>
                  <a:cubicBezTo>
                    <a:pt x="1918" y="81"/>
                    <a:pt x="1680" y="1"/>
                    <a:pt x="1407" y="1"/>
                  </a:cubicBezTo>
                  <a:close/>
                </a:path>
              </a:pathLst>
            </a:custGeom>
            <a:solidFill>
              <a:srgbClr val="E1A10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5" name="Google Shape;485;p39"/>
            <p:cNvSpPr/>
            <p:nvPr/>
          </p:nvSpPr>
          <p:spPr>
            <a:xfrm>
              <a:off x="2848950" y="4190175"/>
              <a:ext cx="49275" cy="26450"/>
            </a:xfrm>
            <a:custGeom>
              <a:avLst/>
              <a:gdLst/>
              <a:ahLst/>
              <a:cxnLst/>
              <a:rect l="l" t="t" r="r" b="b"/>
              <a:pathLst>
                <a:path w="1971" h="1058" extrusionOk="0">
                  <a:moveTo>
                    <a:pt x="1406" y="0"/>
                  </a:moveTo>
                  <a:cubicBezTo>
                    <a:pt x="1181" y="0"/>
                    <a:pt x="932" y="55"/>
                    <a:pt x="763" y="65"/>
                  </a:cubicBezTo>
                  <a:cubicBezTo>
                    <a:pt x="538" y="79"/>
                    <a:pt x="280" y="110"/>
                    <a:pt x="157" y="299"/>
                  </a:cubicBezTo>
                  <a:cubicBezTo>
                    <a:pt x="1" y="537"/>
                    <a:pt x="189" y="877"/>
                    <a:pt x="454" y="983"/>
                  </a:cubicBezTo>
                  <a:cubicBezTo>
                    <a:pt x="571" y="1030"/>
                    <a:pt x="747" y="1058"/>
                    <a:pt x="938" y="1058"/>
                  </a:cubicBezTo>
                  <a:cubicBezTo>
                    <a:pt x="1410" y="1058"/>
                    <a:pt x="1970" y="886"/>
                    <a:pt x="1940" y="416"/>
                  </a:cubicBezTo>
                  <a:cubicBezTo>
                    <a:pt x="1917" y="80"/>
                    <a:pt x="1679" y="0"/>
                    <a:pt x="1406" y="0"/>
                  </a:cubicBezTo>
                  <a:close/>
                </a:path>
              </a:pathLst>
            </a:custGeom>
            <a:solidFill>
              <a:srgbClr val="E1A10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6" name="Google Shape;486;p39"/>
            <p:cNvSpPr/>
            <p:nvPr/>
          </p:nvSpPr>
          <p:spPr>
            <a:xfrm>
              <a:off x="3005850" y="4438850"/>
              <a:ext cx="61800" cy="21875"/>
            </a:xfrm>
            <a:custGeom>
              <a:avLst/>
              <a:gdLst/>
              <a:ahLst/>
              <a:cxnLst/>
              <a:rect l="l" t="t" r="r" b="b"/>
              <a:pathLst>
                <a:path w="2472" h="875" extrusionOk="0">
                  <a:moveTo>
                    <a:pt x="1330" y="1"/>
                  </a:moveTo>
                  <a:cubicBezTo>
                    <a:pt x="1305" y="1"/>
                    <a:pt x="1281" y="2"/>
                    <a:pt x="1257" y="4"/>
                  </a:cubicBezTo>
                  <a:cubicBezTo>
                    <a:pt x="1001" y="28"/>
                    <a:pt x="460" y="23"/>
                    <a:pt x="234" y="147"/>
                  </a:cubicBezTo>
                  <a:cubicBezTo>
                    <a:pt x="89" y="228"/>
                    <a:pt x="1" y="426"/>
                    <a:pt x="89" y="566"/>
                  </a:cubicBezTo>
                  <a:cubicBezTo>
                    <a:pt x="307" y="823"/>
                    <a:pt x="664" y="875"/>
                    <a:pt x="1010" y="875"/>
                  </a:cubicBezTo>
                  <a:cubicBezTo>
                    <a:pt x="1085" y="875"/>
                    <a:pt x="1158" y="872"/>
                    <a:pt x="1230" y="869"/>
                  </a:cubicBezTo>
                  <a:cubicBezTo>
                    <a:pt x="1405" y="863"/>
                    <a:pt x="1583" y="855"/>
                    <a:pt x="1741" y="780"/>
                  </a:cubicBezTo>
                  <a:cubicBezTo>
                    <a:pt x="2472" y="436"/>
                    <a:pt x="1820" y="1"/>
                    <a:pt x="1330" y="1"/>
                  </a:cubicBezTo>
                  <a:close/>
                </a:path>
              </a:pathLst>
            </a:custGeom>
            <a:solidFill>
              <a:srgbClr val="E1A10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7" name="Google Shape;487;p39"/>
            <p:cNvSpPr/>
            <p:nvPr/>
          </p:nvSpPr>
          <p:spPr>
            <a:xfrm>
              <a:off x="2821350" y="4134150"/>
              <a:ext cx="61825" cy="21875"/>
            </a:xfrm>
            <a:custGeom>
              <a:avLst/>
              <a:gdLst/>
              <a:ahLst/>
              <a:cxnLst/>
              <a:rect l="l" t="t" r="r" b="b"/>
              <a:pathLst>
                <a:path w="2473" h="875" extrusionOk="0">
                  <a:moveTo>
                    <a:pt x="1330" y="0"/>
                  </a:moveTo>
                  <a:cubicBezTo>
                    <a:pt x="1306" y="0"/>
                    <a:pt x="1281" y="1"/>
                    <a:pt x="1258" y="4"/>
                  </a:cubicBezTo>
                  <a:cubicBezTo>
                    <a:pt x="1003" y="28"/>
                    <a:pt x="460" y="22"/>
                    <a:pt x="235" y="146"/>
                  </a:cubicBezTo>
                  <a:cubicBezTo>
                    <a:pt x="91" y="228"/>
                    <a:pt x="1" y="427"/>
                    <a:pt x="91" y="565"/>
                  </a:cubicBezTo>
                  <a:cubicBezTo>
                    <a:pt x="308" y="822"/>
                    <a:pt x="665" y="874"/>
                    <a:pt x="1012" y="874"/>
                  </a:cubicBezTo>
                  <a:cubicBezTo>
                    <a:pt x="1086" y="874"/>
                    <a:pt x="1160" y="872"/>
                    <a:pt x="1232" y="869"/>
                  </a:cubicBezTo>
                  <a:cubicBezTo>
                    <a:pt x="1405" y="861"/>
                    <a:pt x="1584" y="853"/>
                    <a:pt x="1742" y="780"/>
                  </a:cubicBezTo>
                  <a:cubicBezTo>
                    <a:pt x="2472" y="435"/>
                    <a:pt x="1821" y="0"/>
                    <a:pt x="1330" y="0"/>
                  </a:cubicBezTo>
                  <a:close/>
                </a:path>
              </a:pathLst>
            </a:custGeom>
            <a:solidFill>
              <a:srgbClr val="E1A10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8" name="Google Shape;488;p39"/>
            <p:cNvSpPr/>
            <p:nvPr/>
          </p:nvSpPr>
          <p:spPr>
            <a:xfrm>
              <a:off x="3076925" y="4198375"/>
              <a:ext cx="61750" cy="21875"/>
            </a:xfrm>
            <a:custGeom>
              <a:avLst/>
              <a:gdLst/>
              <a:ahLst/>
              <a:cxnLst/>
              <a:rect l="l" t="t" r="r" b="b"/>
              <a:pathLst>
                <a:path w="2470" h="875" extrusionOk="0">
                  <a:moveTo>
                    <a:pt x="1330" y="0"/>
                  </a:moveTo>
                  <a:cubicBezTo>
                    <a:pt x="1305" y="0"/>
                    <a:pt x="1280" y="2"/>
                    <a:pt x="1256" y="4"/>
                  </a:cubicBezTo>
                  <a:cubicBezTo>
                    <a:pt x="1001" y="28"/>
                    <a:pt x="458" y="21"/>
                    <a:pt x="233" y="147"/>
                  </a:cubicBezTo>
                  <a:cubicBezTo>
                    <a:pt x="89" y="229"/>
                    <a:pt x="0" y="426"/>
                    <a:pt x="89" y="566"/>
                  </a:cubicBezTo>
                  <a:cubicBezTo>
                    <a:pt x="306" y="824"/>
                    <a:pt x="666" y="874"/>
                    <a:pt x="1015" y="874"/>
                  </a:cubicBezTo>
                  <a:cubicBezTo>
                    <a:pt x="1087" y="874"/>
                    <a:pt x="1160" y="872"/>
                    <a:pt x="1230" y="869"/>
                  </a:cubicBezTo>
                  <a:cubicBezTo>
                    <a:pt x="1403" y="862"/>
                    <a:pt x="1583" y="853"/>
                    <a:pt x="1740" y="779"/>
                  </a:cubicBezTo>
                  <a:cubicBezTo>
                    <a:pt x="2469" y="435"/>
                    <a:pt x="1821" y="0"/>
                    <a:pt x="1330" y="0"/>
                  </a:cubicBezTo>
                  <a:close/>
                </a:path>
              </a:pathLst>
            </a:custGeom>
            <a:solidFill>
              <a:srgbClr val="E1A10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9" name="Google Shape;489;p39"/>
            <p:cNvSpPr/>
            <p:nvPr/>
          </p:nvSpPr>
          <p:spPr>
            <a:xfrm>
              <a:off x="3004500" y="4078125"/>
              <a:ext cx="61775" cy="21875"/>
            </a:xfrm>
            <a:custGeom>
              <a:avLst/>
              <a:gdLst/>
              <a:ahLst/>
              <a:cxnLst/>
              <a:rect l="l" t="t" r="r" b="b"/>
              <a:pathLst>
                <a:path w="2471" h="875" extrusionOk="0">
                  <a:moveTo>
                    <a:pt x="1328" y="0"/>
                  </a:moveTo>
                  <a:cubicBezTo>
                    <a:pt x="1304" y="0"/>
                    <a:pt x="1279" y="2"/>
                    <a:pt x="1256" y="4"/>
                  </a:cubicBezTo>
                  <a:cubicBezTo>
                    <a:pt x="1001" y="28"/>
                    <a:pt x="458" y="22"/>
                    <a:pt x="233" y="145"/>
                  </a:cubicBezTo>
                  <a:cubicBezTo>
                    <a:pt x="89" y="227"/>
                    <a:pt x="0" y="426"/>
                    <a:pt x="89" y="564"/>
                  </a:cubicBezTo>
                  <a:cubicBezTo>
                    <a:pt x="307" y="824"/>
                    <a:pt x="666" y="874"/>
                    <a:pt x="1015" y="874"/>
                  </a:cubicBezTo>
                  <a:cubicBezTo>
                    <a:pt x="1088" y="874"/>
                    <a:pt x="1160" y="872"/>
                    <a:pt x="1230" y="869"/>
                  </a:cubicBezTo>
                  <a:cubicBezTo>
                    <a:pt x="1404" y="862"/>
                    <a:pt x="1583" y="853"/>
                    <a:pt x="1740" y="779"/>
                  </a:cubicBezTo>
                  <a:cubicBezTo>
                    <a:pt x="2470" y="434"/>
                    <a:pt x="1819" y="0"/>
                    <a:pt x="1328" y="0"/>
                  </a:cubicBezTo>
                  <a:close/>
                </a:path>
              </a:pathLst>
            </a:custGeom>
            <a:solidFill>
              <a:srgbClr val="E1A10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90" name="Google Shape;490;p39"/>
          <p:cNvGrpSpPr/>
          <p:nvPr/>
        </p:nvGrpSpPr>
        <p:grpSpPr>
          <a:xfrm>
            <a:off x="1114229" y="1134094"/>
            <a:ext cx="192054" cy="174253"/>
            <a:chOff x="5199750" y="3061050"/>
            <a:chExt cx="114700" cy="104075"/>
          </a:xfrm>
        </p:grpSpPr>
        <p:sp>
          <p:nvSpPr>
            <p:cNvPr id="491" name="Google Shape;491;p39"/>
            <p:cNvSpPr/>
            <p:nvPr/>
          </p:nvSpPr>
          <p:spPr>
            <a:xfrm>
              <a:off x="5199750" y="3125425"/>
              <a:ext cx="40150" cy="39700"/>
            </a:xfrm>
            <a:custGeom>
              <a:avLst/>
              <a:gdLst/>
              <a:ahLst/>
              <a:cxnLst/>
              <a:rect l="l" t="t" r="r" b="b"/>
              <a:pathLst>
                <a:path w="1606" h="1588" extrusionOk="0">
                  <a:moveTo>
                    <a:pt x="802" y="1"/>
                  </a:moveTo>
                  <a:cubicBezTo>
                    <a:pt x="593" y="4"/>
                    <a:pt x="392" y="87"/>
                    <a:pt x="242" y="234"/>
                  </a:cubicBezTo>
                  <a:cubicBezTo>
                    <a:pt x="104" y="371"/>
                    <a:pt x="0" y="597"/>
                    <a:pt x="9" y="794"/>
                  </a:cubicBezTo>
                  <a:cubicBezTo>
                    <a:pt x="29" y="1225"/>
                    <a:pt x="357" y="1588"/>
                    <a:pt x="802" y="1588"/>
                  </a:cubicBezTo>
                  <a:lnTo>
                    <a:pt x="804" y="1588"/>
                  </a:lnTo>
                  <a:cubicBezTo>
                    <a:pt x="1012" y="1587"/>
                    <a:pt x="1214" y="1502"/>
                    <a:pt x="1364" y="1356"/>
                  </a:cubicBezTo>
                  <a:cubicBezTo>
                    <a:pt x="1501" y="1219"/>
                    <a:pt x="1606" y="993"/>
                    <a:pt x="1597" y="794"/>
                  </a:cubicBezTo>
                  <a:cubicBezTo>
                    <a:pt x="1577" y="365"/>
                    <a:pt x="1248" y="1"/>
                    <a:pt x="802" y="1"/>
                  </a:cubicBezTo>
                  <a:close/>
                </a:path>
              </a:pathLst>
            </a:custGeom>
            <a:solidFill>
              <a:srgbClr val="E1A10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2" name="Google Shape;492;p39"/>
            <p:cNvSpPr/>
            <p:nvPr/>
          </p:nvSpPr>
          <p:spPr>
            <a:xfrm>
              <a:off x="5224950" y="3061050"/>
              <a:ext cx="40150" cy="39750"/>
            </a:xfrm>
            <a:custGeom>
              <a:avLst/>
              <a:gdLst/>
              <a:ahLst/>
              <a:cxnLst/>
              <a:rect l="l" t="t" r="r" b="b"/>
              <a:pathLst>
                <a:path w="1606" h="1590" extrusionOk="0">
                  <a:moveTo>
                    <a:pt x="802" y="1"/>
                  </a:moveTo>
                  <a:cubicBezTo>
                    <a:pt x="592" y="3"/>
                    <a:pt x="392" y="86"/>
                    <a:pt x="242" y="234"/>
                  </a:cubicBezTo>
                  <a:cubicBezTo>
                    <a:pt x="103" y="371"/>
                    <a:pt x="0" y="597"/>
                    <a:pt x="9" y="794"/>
                  </a:cubicBezTo>
                  <a:cubicBezTo>
                    <a:pt x="27" y="1225"/>
                    <a:pt x="358" y="1588"/>
                    <a:pt x="802" y="1588"/>
                  </a:cubicBezTo>
                  <a:lnTo>
                    <a:pt x="802" y="1589"/>
                  </a:lnTo>
                  <a:cubicBezTo>
                    <a:pt x="1012" y="1586"/>
                    <a:pt x="1213" y="1502"/>
                    <a:pt x="1364" y="1356"/>
                  </a:cubicBezTo>
                  <a:cubicBezTo>
                    <a:pt x="1501" y="1219"/>
                    <a:pt x="1606" y="993"/>
                    <a:pt x="1596" y="796"/>
                  </a:cubicBezTo>
                  <a:cubicBezTo>
                    <a:pt x="1577" y="365"/>
                    <a:pt x="1247" y="1"/>
                    <a:pt x="802" y="1"/>
                  </a:cubicBezTo>
                  <a:close/>
                </a:path>
              </a:pathLst>
            </a:custGeom>
            <a:solidFill>
              <a:srgbClr val="E1A10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3" name="Google Shape;493;p39"/>
            <p:cNvSpPr/>
            <p:nvPr/>
          </p:nvSpPr>
          <p:spPr>
            <a:xfrm>
              <a:off x="5274275" y="3116900"/>
              <a:ext cx="40175" cy="39700"/>
            </a:xfrm>
            <a:custGeom>
              <a:avLst/>
              <a:gdLst/>
              <a:ahLst/>
              <a:cxnLst/>
              <a:rect l="l" t="t" r="r" b="b"/>
              <a:pathLst>
                <a:path w="1607" h="1588" extrusionOk="0">
                  <a:moveTo>
                    <a:pt x="803" y="0"/>
                  </a:moveTo>
                  <a:cubicBezTo>
                    <a:pt x="592" y="3"/>
                    <a:pt x="392" y="86"/>
                    <a:pt x="242" y="233"/>
                  </a:cubicBezTo>
                  <a:cubicBezTo>
                    <a:pt x="103" y="370"/>
                    <a:pt x="0" y="596"/>
                    <a:pt x="9" y="794"/>
                  </a:cubicBezTo>
                  <a:cubicBezTo>
                    <a:pt x="29" y="1224"/>
                    <a:pt x="358" y="1587"/>
                    <a:pt x="803" y="1587"/>
                  </a:cubicBezTo>
                  <a:cubicBezTo>
                    <a:pt x="1013" y="1584"/>
                    <a:pt x="1214" y="1501"/>
                    <a:pt x="1364" y="1356"/>
                  </a:cubicBezTo>
                  <a:cubicBezTo>
                    <a:pt x="1502" y="1217"/>
                    <a:pt x="1606" y="991"/>
                    <a:pt x="1596" y="794"/>
                  </a:cubicBezTo>
                  <a:cubicBezTo>
                    <a:pt x="1578" y="363"/>
                    <a:pt x="1247" y="0"/>
                    <a:pt x="803" y="0"/>
                  </a:cubicBezTo>
                  <a:close/>
                </a:path>
              </a:pathLst>
            </a:custGeom>
            <a:solidFill>
              <a:srgbClr val="E1A10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94" name="Google Shape;494;p39"/>
          <p:cNvSpPr/>
          <p:nvPr/>
        </p:nvSpPr>
        <p:spPr>
          <a:xfrm>
            <a:off x="8580225" y="4666950"/>
            <a:ext cx="72450" cy="71674"/>
          </a:xfrm>
          <a:custGeom>
            <a:avLst/>
            <a:gdLst/>
            <a:ahLst/>
            <a:cxnLst/>
            <a:rect l="l" t="t" r="r" b="b"/>
            <a:pathLst>
              <a:path w="1605" h="1588" extrusionOk="0">
                <a:moveTo>
                  <a:pt x="803" y="1"/>
                </a:moveTo>
                <a:cubicBezTo>
                  <a:pt x="593" y="4"/>
                  <a:pt x="392" y="87"/>
                  <a:pt x="241" y="234"/>
                </a:cubicBezTo>
                <a:cubicBezTo>
                  <a:pt x="104" y="371"/>
                  <a:pt x="1" y="597"/>
                  <a:pt x="9" y="794"/>
                </a:cubicBezTo>
                <a:cubicBezTo>
                  <a:pt x="28" y="1225"/>
                  <a:pt x="358" y="1588"/>
                  <a:pt x="803" y="1588"/>
                </a:cubicBezTo>
                <a:cubicBezTo>
                  <a:pt x="1013" y="1585"/>
                  <a:pt x="1213" y="1502"/>
                  <a:pt x="1365" y="1356"/>
                </a:cubicBezTo>
                <a:cubicBezTo>
                  <a:pt x="1502" y="1219"/>
                  <a:pt x="1605" y="993"/>
                  <a:pt x="1596" y="794"/>
                </a:cubicBezTo>
                <a:cubicBezTo>
                  <a:pt x="1578" y="365"/>
                  <a:pt x="1247" y="1"/>
                  <a:pt x="803" y="1"/>
                </a:cubicBezTo>
                <a:close/>
              </a:path>
            </a:pathLst>
          </a:custGeom>
          <a:solidFill>
            <a:srgbClr val="E1A10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5" name="Google Shape;495;p39"/>
          <p:cNvSpPr/>
          <p:nvPr/>
        </p:nvSpPr>
        <p:spPr>
          <a:xfrm>
            <a:off x="673750" y="4545000"/>
            <a:ext cx="72450" cy="71674"/>
          </a:xfrm>
          <a:custGeom>
            <a:avLst/>
            <a:gdLst/>
            <a:ahLst/>
            <a:cxnLst/>
            <a:rect l="l" t="t" r="r" b="b"/>
            <a:pathLst>
              <a:path w="1605" h="1588" extrusionOk="0">
                <a:moveTo>
                  <a:pt x="803" y="1"/>
                </a:moveTo>
                <a:cubicBezTo>
                  <a:pt x="593" y="4"/>
                  <a:pt x="392" y="87"/>
                  <a:pt x="241" y="234"/>
                </a:cubicBezTo>
                <a:cubicBezTo>
                  <a:pt x="104" y="371"/>
                  <a:pt x="1" y="597"/>
                  <a:pt x="9" y="794"/>
                </a:cubicBezTo>
                <a:cubicBezTo>
                  <a:pt x="28" y="1225"/>
                  <a:pt x="358" y="1588"/>
                  <a:pt x="803" y="1588"/>
                </a:cubicBezTo>
                <a:cubicBezTo>
                  <a:pt x="1013" y="1585"/>
                  <a:pt x="1213" y="1502"/>
                  <a:pt x="1365" y="1356"/>
                </a:cubicBezTo>
                <a:cubicBezTo>
                  <a:pt x="1502" y="1219"/>
                  <a:pt x="1605" y="993"/>
                  <a:pt x="1596" y="794"/>
                </a:cubicBezTo>
                <a:cubicBezTo>
                  <a:pt x="1578" y="365"/>
                  <a:pt x="1247" y="1"/>
                  <a:pt x="803" y="1"/>
                </a:cubicBezTo>
                <a:close/>
              </a:path>
            </a:pathLst>
          </a:custGeom>
          <a:solidFill>
            <a:srgbClr val="E1A10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96" name="Google Shape;496;p39"/>
          <p:cNvGrpSpPr/>
          <p:nvPr/>
        </p:nvGrpSpPr>
        <p:grpSpPr>
          <a:xfrm>
            <a:off x="5533204" y="321394"/>
            <a:ext cx="192054" cy="174253"/>
            <a:chOff x="5199750" y="3061050"/>
            <a:chExt cx="114700" cy="104075"/>
          </a:xfrm>
        </p:grpSpPr>
        <p:sp>
          <p:nvSpPr>
            <p:cNvPr id="497" name="Google Shape;497;p39"/>
            <p:cNvSpPr/>
            <p:nvPr/>
          </p:nvSpPr>
          <p:spPr>
            <a:xfrm>
              <a:off x="5199750" y="3125425"/>
              <a:ext cx="40150" cy="39700"/>
            </a:xfrm>
            <a:custGeom>
              <a:avLst/>
              <a:gdLst/>
              <a:ahLst/>
              <a:cxnLst/>
              <a:rect l="l" t="t" r="r" b="b"/>
              <a:pathLst>
                <a:path w="1606" h="1588" extrusionOk="0">
                  <a:moveTo>
                    <a:pt x="802" y="1"/>
                  </a:moveTo>
                  <a:cubicBezTo>
                    <a:pt x="593" y="4"/>
                    <a:pt x="392" y="87"/>
                    <a:pt x="242" y="234"/>
                  </a:cubicBezTo>
                  <a:cubicBezTo>
                    <a:pt x="104" y="371"/>
                    <a:pt x="0" y="597"/>
                    <a:pt x="9" y="794"/>
                  </a:cubicBezTo>
                  <a:cubicBezTo>
                    <a:pt x="29" y="1225"/>
                    <a:pt x="357" y="1588"/>
                    <a:pt x="802" y="1588"/>
                  </a:cubicBezTo>
                  <a:lnTo>
                    <a:pt x="804" y="1588"/>
                  </a:lnTo>
                  <a:cubicBezTo>
                    <a:pt x="1012" y="1587"/>
                    <a:pt x="1214" y="1502"/>
                    <a:pt x="1364" y="1356"/>
                  </a:cubicBezTo>
                  <a:cubicBezTo>
                    <a:pt x="1501" y="1219"/>
                    <a:pt x="1606" y="993"/>
                    <a:pt x="1597" y="794"/>
                  </a:cubicBezTo>
                  <a:cubicBezTo>
                    <a:pt x="1577" y="365"/>
                    <a:pt x="1248" y="1"/>
                    <a:pt x="802" y="1"/>
                  </a:cubicBezTo>
                  <a:close/>
                </a:path>
              </a:pathLst>
            </a:custGeom>
            <a:solidFill>
              <a:srgbClr val="E1A10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8" name="Google Shape;498;p39"/>
            <p:cNvSpPr/>
            <p:nvPr/>
          </p:nvSpPr>
          <p:spPr>
            <a:xfrm>
              <a:off x="5224950" y="3061050"/>
              <a:ext cx="40150" cy="39750"/>
            </a:xfrm>
            <a:custGeom>
              <a:avLst/>
              <a:gdLst/>
              <a:ahLst/>
              <a:cxnLst/>
              <a:rect l="l" t="t" r="r" b="b"/>
              <a:pathLst>
                <a:path w="1606" h="1590" extrusionOk="0">
                  <a:moveTo>
                    <a:pt x="802" y="1"/>
                  </a:moveTo>
                  <a:cubicBezTo>
                    <a:pt x="592" y="3"/>
                    <a:pt x="392" y="86"/>
                    <a:pt x="242" y="234"/>
                  </a:cubicBezTo>
                  <a:cubicBezTo>
                    <a:pt x="103" y="371"/>
                    <a:pt x="0" y="597"/>
                    <a:pt x="9" y="794"/>
                  </a:cubicBezTo>
                  <a:cubicBezTo>
                    <a:pt x="27" y="1225"/>
                    <a:pt x="358" y="1588"/>
                    <a:pt x="802" y="1588"/>
                  </a:cubicBezTo>
                  <a:lnTo>
                    <a:pt x="802" y="1589"/>
                  </a:lnTo>
                  <a:cubicBezTo>
                    <a:pt x="1012" y="1586"/>
                    <a:pt x="1213" y="1502"/>
                    <a:pt x="1364" y="1356"/>
                  </a:cubicBezTo>
                  <a:cubicBezTo>
                    <a:pt x="1501" y="1219"/>
                    <a:pt x="1606" y="993"/>
                    <a:pt x="1596" y="796"/>
                  </a:cubicBezTo>
                  <a:cubicBezTo>
                    <a:pt x="1577" y="365"/>
                    <a:pt x="1247" y="1"/>
                    <a:pt x="802" y="1"/>
                  </a:cubicBezTo>
                  <a:close/>
                </a:path>
              </a:pathLst>
            </a:custGeom>
            <a:solidFill>
              <a:srgbClr val="E1A10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9" name="Google Shape;499;p39"/>
            <p:cNvSpPr/>
            <p:nvPr/>
          </p:nvSpPr>
          <p:spPr>
            <a:xfrm>
              <a:off x="5274275" y="3116900"/>
              <a:ext cx="40175" cy="39700"/>
            </a:xfrm>
            <a:custGeom>
              <a:avLst/>
              <a:gdLst/>
              <a:ahLst/>
              <a:cxnLst/>
              <a:rect l="l" t="t" r="r" b="b"/>
              <a:pathLst>
                <a:path w="1607" h="1588" extrusionOk="0">
                  <a:moveTo>
                    <a:pt x="803" y="0"/>
                  </a:moveTo>
                  <a:cubicBezTo>
                    <a:pt x="592" y="3"/>
                    <a:pt x="392" y="86"/>
                    <a:pt x="242" y="233"/>
                  </a:cubicBezTo>
                  <a:cubicBezTo>
                    <a:pt x="103" y="370"/>
                    <a:pt x="0" y="596"/>
                    <a:pt x="9" y="794"/>
                  </a:cubicBezTo>
                  <a:cubicBezTo>
                    <a:pt x="29" y="1224"/>
                    <a:pt x="358" y="1587"/>
                    <a:pt x="803" y="1587"/>
                  </a:cubicBezTo>
                  <a:cubicBezTo>
                    <a:pt x="1013" y="1584"/>
                    <a:pt x="1214" y="1501"/>
                    <a:pt x="1364" y="1356"/>
                  </a:cubicBezTo>
                  <a:cubicBezTo>
                    <a:pt x="1502" y="1217"/>
                    <a:pt x="1606" y="991"/>
                    <a:pt x="1596" y="794"/>
                  </a:cubicBezTo>
                  <a:cubicBezTo>
                    <a:pt x="1578" y="363"/>
                    <a:pt x="1247" y="0"/>
                    <a:pt x="803" y="0"/>
                  </a:cubicBezTo>
                  <a:close/>
                </a:path>
              </a:pathLst>
            </a:custGeom>
            <a:solidFill>
              <a:srgbClr val="E1A10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00" name="Google Shape;500;p39"/>
          <p:cNvSpPr/>
          <p:nvPr/>
        </p:nvSpPr>
        <p:spPr>
          <a:xfrm>
            <a:off x="5819600" y="2866350"/>
            <a:ext cx="72450" cy="71674"/>
          </a:xfrm>
          <a:custGeom>
            <a:avLst/>
            <a:gdLst/>
            <a:ahLst/>
            <a:cxnLst/>
            <a:rect l="l" t="t" r="r" b="b"/>
            <a:pathLst>
              <a:path w="1605" h="1588" extrusionOk="0">
                <a:moveTo>
                  <a:pt x="803" y="1"/>
                </a:moveTo>
                <a:cubicBezTo>
                  <a:pt x="593" y="4"/>
                  <a:pt x="392" y="87"/>
                  <a:pt x="241" y="234"/>
                </a:cubicBezTo>
                <a:cubicBezTo>
                  <a:pt x="104" y="371"/>
                  <a:pt x="1" y="597"/>
                  <a:pt x="9" y="794"/>
                </a:cubicBezTo>
                <a:cubicBezTo>
                  <a:pt x="28" y="1225"/>
                  <a:pt x="358" y="1588"/>
                  <a:pt x="803" y="1588"/>
                </a:cubicBezTo>
                <a:cubicBezTo>
                  <a:pt x="1013" y="1585"/>
                  <a:pt x="1213" y="1502"/>
                  <a:pt x="1365" y="1356"/>
                </a:cubicBezTo>
                <a:cubicBezTo>
                  <a:pt x="1502" y="1219"/>
                  <a:pt x="1605" y="993"/>
                  <a:pt x="1596" y="794"/>
                </a:cubicBezTo>
                <a:cubicBezTo>
                  <a:pt x="1578" y="365"/>
                  <a:pt x="1247" y="1"/>
                  <a:pt x="803" y="1"/>
                </a:cubicBezTo>
                <a:close/>
              </a:path>
            </a:pathLst>
          </a:custGeom>
          <a:solidFill>
            <a:srgbClr val="E1A10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1" name="Google Shape;501;p39"/>
          <p:cNvSpPr/>
          <p:nvPr/>
        </p:nvSpPr>
        <p:spPr>
          <a:xfrm>
            <a:off x="7561575" y="3693275"/>
            <a:ext cx="72450" cy="71674"/>
          </a:xfrm>
          <a:custGeom>
            <a:avLst/>
            <a:gdLst/>
            <a:ahLst/>
            <a:cxnLst/>
            <a:rect l="l" t="t" r="r" b="b"/>
            <a:pathLst>
              <a:path w="1605" h="1588" extrusionOk="0">
                <a:moveTo>
                  <a:pt x="803" y="1"/>
                </a:moveTo>
                <a:cubicBezTo>
                  <a:pt x="593" y="4"/>
                  <a:pt x="392" y="87"/>
                  <a:pt x="241" y="234"/>
                </a:cubicBezTo>
                <a:cubicBezTo>
                  <a:pt x="104" y="371"/>
                  <a:pt x="1" y="597"/>
                  <a:pt x="9" y="794"/>
                </a:cubicBezTo>
                <a:cubicBezTo>
                  <a:pt x="28" y="1225"/>
                  <a:pt x="358" y="1588"/>
                  <a:pt x="803" y="1588"/>
                </a:cubicBezTo>
                <a:cubicBezTo>
                  <a:pt x="1013" y="1585"/>
                  <a:pt x="1213" y="1502"/>
                  <a:pt x="1365" y="1356"/>
                </a:cubicBezTo>
                <a:cubicBezTo>
                  <a:pt x="1502" y="1219"/>
                  <a:pt x="1605" y="993"/>
                  <a:pt x="1596" y="794"/>
                </a:cubicBezTo>
                <a:cubicBezTo>
                  <a:pt x="1578" y="365"/>
                  <a:pt x="1247" y="1"/>
                  <a:pt x="803" y="1"/>
                </a:cubicBezTo>
                <a:close/>
              </a:path>
            </a:pathLst>
          </a:custGeom>
          <a:solidFill>
            <a:srgbClr val="E1A10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2" name="Google Shape;502;p39"/>
          <p:cNvSpPr/>
          <p:nvPr/>
        </p:nvSpPr>
        <p:spPr>
          <a:xfrm>
            <a:off x="3143825" y="4810425"/>
            <a:ext cx="72450" cy="71674"/>
          </a:xfrm>
          <a:custGeom>
            <a:avLst/>
            <a:gdLst/>
            <a:ahLst/>
            <a:cxnLst/>
            <a:rect l="l" t="t" r="r" b="b"/>
            <a:pathLst>
              <a:path w="1605" h="1588" extrusionOk="0">
                <a:moveTo>
                  <a:pt x="803" y="1"/>
                </a:moveTo>
                <a:cubicBezTo>
                  <a:pt x="593" y="4"/>
                  <a:pt x="392" y="87"/>
                  <a:pt x="241" y="234"/>
                </a:cubicBezTo>
                <a:cubicBezTo>
                  <a:pt x="104" y="371"/>
                  <a:pt x="1" y="597"/>
                  <a:pt x="9" y="794"/>
                </a:cubicBezTo>
                <a:cubicBezTo>
                  <a:pt x="28" y="1225"/>
                  <a:pt x="358" y="1588"/>
                  <a:pt x="803" y="1588"/>
                </a:cubicBezTo>
                <a:cubicBezTo>
                  <a:pt x="1013" y="1585"/>
                  <a:pt x="1213" y="1502"/>
                  <a:pt x="1365" y="1356"/>
                </a:cubicBezTo>
                <a:cubicBezTo>
                  <a:pt x="1502" y="1219"/>
                  <a:pt x="1605" y="993"/>
                  <a:pt x="1596" y="794"/>
                </a:cubicBezTo>
                <a:cubicBezTo>
                  <a:pt x="1578" y="365"/>
                  <a:pt x="1247" y="1"/>
                  <a:pt x="803" y="1"/>
                </a:cubicBezTo>
                <a:close/>
              </a:path>
            </a:pathLst>
          </a:custGeom>
          <a:solidFill>
            <a:srgbClr val="E1A10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3" name="Google Shape;503;p39"/>
          <p:cNvSpPr/>
          <p:nvPr/>
        </p:nvSpPr>
        <p:spPr>
          <a:xfrm>
            <a:off x="2656750" y="423988"/>
            <a:ext cx="72450" cy="71674"/>
          </a:xfrm>
          <a:custGeom>
            <a:avLst/>
            <a:gdLst/>
            <a:ahLst/>
            <a:cxnLst/>
            <a:rect l="l" t="t" r="r" b="b"/>
            <a:pathLst>
              <a:path w="1605" h="1588" extrusionOk="0">
                <a:moveTo>
                  <a:pt x="803" y="1"/>
                </a:moveTo>
                <a:cubicBezTo>
                  <a:pt x="593" y="4"/>
                  <a:pt x="392" y="87"/>
                  <a:pt x="241" y="234"/>
                </a:cubicBezTo>
                <a:cubicBezTo>
                  <a:pt x="104" y="371"/>
                  <a:pt x="1" y="597"/>
                  <a:pt x="9" y="794"/>
                </a:cubicBezTo>
                <a:cubicBezTo>
                  <a:pt x="28" y="1225"/>
                  <a:pt x="358" y="1588"/>
                  <a:pt x="803" y="1588"/>
                </a:cubicBezTo>
                <a:cubicBezTo>
                  <a:pt x="1013" y="1585"/>
                  <a:pt x="1213" y="1502"/>
                  <a:pt x="1365" y="1356"/>
                </a:cubicBezTo>
                <a:cubicBezTo>
                  <a:pt x="1502" y="1219"/>
                  <a:pt x="1605" y="993"/>
                  <a:pt x="1596" y="794"/>
                </a:cubicBezTo>
                <a:cubicBezTo>
                  <a:pt x="1578" y="365"/>
                  <a:pt x="1247" y="1"/>
                  <a:pt x="803" y="1"/>
                </a:cubicBezTo>
                <a:close/>
              </a:path>
            </a:pathLst>
          </a:custGeom>
          <a:solidFill>
            <a:srgbClr val="E1A10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1026" name="Picture 2" descr="Karl Marx | Biography, Books, Theory, &amp; Facts | Britannica">
            <a:extLst>
              <a:ext uri="{FF2B5EF4-FFF2-40B4-BE49-F238E27FC236}">
                <a16:creationId xmlns:a16="http://schemas.microsoft.com/office/drawing/2014/main" id="{D4C644D9-63DA-4A99-AF69-4CCBA1E7267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48363" y="0"/>
            <a:ext cx="3195637" cy="5143500"/>
          </a:xfrm>
          <a:prstGeom prst="rect">
            <a:avLst/>
          </a:prstGeom>
          <a:noFill/>
          <a:extLst>
            <a:ext uri="{909E8E84-426E-40DD-AFC4-6F175D3DCCD1}">
              <a14:hiddenFill xmlns:a14="http://schemas.microsoft.com/office/drawing/2010/main">
                <a:solidFill>
                  <a:srgbClr val="FFFFFF"/>
                </a:solidFill>
              </a14:hiddenFill>
            </a:ext>
          </a:extLst>
        </p:spPr>
      </p:pic>
      <p:sp>
        <p:nvSpPr>
          <p:cNvPr id="70" name="Google Shape;348;p38">
            <a:extLst>
              <a:ext uri="{FF2B5EF4-FFF2-40B4-BE49-F238E27FC236}">
                <a16:creationId xmlns:a16="http://schemas.microsoft.com/office/drawing/2014/main" id="{C29F44B1-BCA8-46EA-875C-48D9CF77D024}"/>
              </a:ext>
            </a:extLst>
          </p:cNvPr>
          <p:cNvSpPr txBox="1">
            <a:spLocks/>
          </p:cNvSpPr>
          <p:nvPr/>
        </p:nvSpPr>
        <p:spPr>
          <a:xfrm rot="-5400000">
            <a:off x="-3003200" y="2351100"/>
            <a:ext cx="6912600" cy="441300"/>
          </a:xfrm>
          <a:prstGeom prst="rect">
            <a:avLst/>
          </a:prstGeom>
          <a:noFill/>
          <a:ln>
            <a:noFill/>
          </a:ln>
        </p:spPr>
        <p:txBody>
          <a:bodyPr spcFirstLastPara="1" wrap="square" lIns="91425" tIns="91425" rIns="91425" bIns="91425"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accent1"/>
              </a:buClr>
              <a:buSzPts val="3000"/>
              <a:buFont typeface="Fira Sans Condensed"/>
              <a:buNone/>
              <a:defRPr sz="3000" b="1" i="0" u="none" strike="noStrike" cap="none">
                <a:solidFill>
                  <a:schemeClr val="accent1"/>
                </a:solidFill>
                <a:latin typeface="Fira Sans Condensed"/>
                <a:ea typeface="Fira Sans Condensed"/>
                <a:cs typeface="Fira Sans Condensed"/>
                <a:sym typeface="Fira Sans Condensed"/>
              </a:defRPr>
            </a:lvl1pPr>
            <a:lvl2pPr marR="0" lvl="1" algn="l" rtl="0">
              <a:lnSpc>
                <a:spcPct val="100000"/>
              </a:lnSpc>
              <a:spcBef>
                <a:spcPts val="0"/>
              </a:spcBef>
              <a:spcAft>
                <a:spcPts val="0"/>
              </a:spcAft>
              <a:buClr>
                <a:schemeClr val="accent3"/>
              </a:buClr>
              <a:buSzPts val="2400"/>
              <a:buFont typeface="Arial"/>
              <a:buNone/>
              <a:defRPr sz="2400" b="0" i="0" u="none" strike="noStrike" cap="none">
                <a:solidFill>
                  <a:schemeClr val="accent3"/>
                </a:solidFill>
                <a:latin typeface="Arial"/>
                <a:ea typeface="Arial"/>
                <a:cs typeface="Arial"/>
                <a:sym typeface="Arial"/>
              </a:defRPr>
            </a:lvl2pPr>
            <a:lvl3pPr marR="0" lvl="2" algn="l" rtl="0">
              <a:lnSpc>
                <a:spcPct val="100000"/>
              </a:lnSpc>
              <a:spcBef>
                <a:spcPts val="0"/>
              </a:spcBef>
              <a:spcAft>
                <a:spcPts val="0"/>
              </a:spcAft>
              <a:buClr>
                <a:schemeClr val="accent3"/>
              </a:buClr>
              <a:buSzPts val="2400"/>
              <a:buFont typeface="Arial"/>
              <a:buNone/>
              <a:defRPr sz="2400" b="0" i="0" u="none" strike="noStrike" cap="none">
                <a:solidFill>
                  <a:schemeClr val="accent3"/>
                </a:solidFill>
                <a:latin typeface="Arial"/>
                <a:ea typeface="Arial"/>
                <a:cs typeface="Arial"/>
                <a:sym typeface="Arial"/>
              </a:defRPr>
            </a:lvl3pPr>
            <a:lvl4pPr marR="0" lvl="3" algn="l" rtl="0">
              <a:lnSpc>
                <a:spcPct val="100000"/>
              </a:lnSpc>
              <a:spcBef>
                <a:spcPts val="0"/>
              </a:spcBef>
              <a:spcAft>
                <a:spcPts val="0"/>
              </a:spcAft>
              <a:buClr>
                <a:schemeClr val="accent3"/>
              </a:buClr>
              <a:buSzPts val="2400"/>
              <a:buFont typeface="Arial"/>
              <a:buNone/>
              <a:defRPr sz="2400" b="0" i="0" u="none" strike="noStrike" cap="none">
                <a:solidFill>
                  <a:schemeClr val="accent3"/>
                </a:solidFill>
                <a:latin typeface="Arial"/>
                <a:ea typeface="Arial"/>
                <a:cs typeface="Arial"/>
                <a:sym typeface="Arial"/>
              </a:defRPr>
            </a:lvl4pPr>
            <a:lvl5pPr marR="0" lvl="4" algn="l" rtl="0">
              <a:lnSpc>
                <a:spcPct val="100000"/>
              </a:lnSpc>
              <a:spcBef>
                <a:spcPts val="0"/>
              </a:spcBef>
              <a:spcAft>
                <a:spcPts val="0"/>
              </a:spcAft>
              <a:buClr>
                <a:schemeClr val="accent3"/>
              </a:buClr>
              <a:buSzPts val="2400"/>
              <a:buFont typeface="Arial"/>
              <a:buNone/>
              <a:defRPr sz="2400" b="0" i="0" u="none" strike="noStrike" cap="none">
                <a:solidFill>
                  <a:schemeClr val="accent3"/>
                </a:solidFill>
                <a:latin typeface="Arial"/>
                <a:ea typeface="Arial"/>
                <a:cs typeface="Arial"/>
                <a:sym typeface="Arial"/>
              </a:defRPr>
            </a:lvl5pPr>
            <a:lvl6pPr marR="0" lvl="5" algn="l" rtl="0">
              <a:lnSpc>
                <a:spcPct val="100000"/>
              </a:lnSpc>
              <a:spcBef>
                <a:spcPts val="0"/>
              </a:spcBef>
              <a:spcAft>
                <a:spcPts val="0"/>
              </a:spcAft>
              <a:buClr>
                <a:schemeClr val="accent3"/>
              </a:buClr>
              <a:buSzPts val="2400"/>
              <a:buFont typeface="Arial"/>
              <a:buNone/>
              <a:defRPr sz="2400" b="0" i="0" u="none" strike="noStrike" cap="none">
                <a:solidFill>
                  <a:schemeClr val="accent3"/>
                </a:solidFill>
                <a:latin typeface="Arial"/>
                <a:ea typeface="Arial"/>
                <a:cs typeface="Arial"/>
                <a:sym typeface="Arial"/>
              </a:defRPr>
            </a:lvl6pPr>
            <a:lvl7pPr marR="0" lvl="6" algn="l" rtl="0">
              <a:lnSpc>
                <a:spcPct val="100000"/>
              </a:lnSpc>
              <a:spcBef>
                <a:spcPts val="0"/>
              </a:spcBef>
              <a:spcAft>
                <a:spcPts val="0"/>
              </a:spcAft>
              <a:buClr>
                <a:schemeClr val="accent3"/>
              </a:buClr>
              <a:buSzPts val="2400"/>
              <a:buFont typeface="Arial"/>
              <a:buNone/>
              <a:defRPr sz="2400" b="0" i="0" u="none" strike="noStrike" cap="none">
                <a:solidFill>
                  <a:schemeClr val="accent3"/>
                </a:solidFill>
                <a:latin typeface="Arial"/>
                <a:ea typeface="Arial"/>
                <a:cs typeface="Arial"/>
                <a:sym typeface="Arial"/>
              </a:defRPr>
            </a:lvl7pPr>
            <a:lvl8pPr marR="0" lvl="7" algn="l" rtl="0">
              <a:lnSpc>
                <a:spcPct val="100000"/>
              </a:lnSpc>
              <a:spcBef>
                <a:spcPts val="0"/>
              </a:spcBef>
              <a:spcAft>
                <a:spcPts val="0"/>
              </a:spcAft>
              <a:buClr>
                <a:schemeClr val="accent3"/>
              </a:buClr>
              <a:buSzPts val="2400"/>
              <a:buFont typeface="Arial"/>
              <a:buNone/>
              <a:defRPr sz="2400" b="0" i="0" u="none" strike="noStrike" cap="none">
                <a:solidFill>
                  <a:schemeClr val="accent3"/>
                </a:solidFill>
                <a:latin typeface="Arial"/>
                <a:ea typeface="Arial"/>
                <a:cs typeface="Arial"/>
                <a:sym typeface="Arial"/>
              </a:defRPr>
            </a:lvl8pPr>
            <a:lvl9pPr marR="0" lvl="8" algn="l" rtl="0">
              <a:lnSpc>
                <a:spcPct val="100000"/>
              </a:lnSpc>
              <a:spcBef>
                <a:spcPts val="0"/>
              </a:spcBef>
              <a:spcAft>
                <a:spcPts val="0"/>
              </a:spcAft>
              <a:buClr>
                <a:schemeClr val="accent3"/>
              </a:buClr>
              <a:buSzPts val="2400"/>
              <a:buFont typeface="Arial"/>
              <a:buNone/>
              <a:defRPr sz="2400" b="0" i="0" u="none" strike="noStrike" cap="none">
                <a:solidFill>
                  <a:schemeClr val="accent3"/>
                </a:solidFill>
                <a:latin typeface="Arial"/>
                <a:ea typeface="Arial"/>
                <a:cs typeface="Arial"/>
                <a:sym typeface="Arial"/>
              </a:defRPr>
            </a:lvl9pPr>
          </a:lstStyle>
          <a:p>
            <a:pPr algn="ctr"/>
            <a:r>
              <a:rPr lang="id-ID" dirty="0"/>
              <a:t>CLASS STRUGGLE</a:t>
            </a:r>
          </a:p>
        </p:txBody>
      </p:sp>
      <p:sp>
        <p:nvSpPr>
          <p:cNvPr id="4" name="Rectangle: Rounded Corners 3">
            <a:extLst>
              <a:ext uri="{FF2B5EF4-FFF2-40B4-BE49-F238E27FC236}">
                <a16:creationId xmlns:a16="http://schemas.microsoft.com/office/drawing/2014/main" id="{2F2DC933-F608-4DD0-B6A6-1C69D022DC92}"/>
              </a:ext>
            </a:extLst>
          </p:cNvPr>
          <p:cNvSpPr/>
          <p:nvPr/>
        </p:nvSpPr>
        <p:spPr>
          <a:xfrm>
            <a:off x="1392865" y="1871330"/>
            <a:ext cx="4106752" cy="278625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dirty="0">
                <a:latin typeface="Fira Sans Condensed" panose="020B0604020202020204" charset="0"/>
                <a:ea typeface="Adobe Gothic Std B" panose="020B0800000000000000" pitchFamily="34" charset="-128"/>
              </a:rPr>
              <a:t>In their Communist Manifesto, Marx and Engels write that the history of all hitherto existing society is the history of class struggles (1967:79).</a:t>
            </a:r>
            <a:endParaRPr lang="id-ID" sz="1800" dirty="0">
              <a:latin typeface="Fira Sans Condensed" panose="020B0604020202020204" charset="0"/>
              <a:ea typeface="Adobe Gothic Std B" panose="020B0800000000000000" pitchFamily="34" charset="-128"/>
            </a:endParaRPr>
          </a:p>
        </p:txBody>
      </p:sp>
    </p:spTree>
  </p:cSld>
  <p:clrMapOvr>
    <a:masterClrMapping/>
  </p:clrMapOvr>
</p:sld>
</file>

<file path=ppt/theme/theme1.xml><?xml version="1.0" encoding="utf-8"?>
<a:theme xmlns:a="http://schemas.openxmlformats.org/drawingml/2006/main" name="Farm Business Plan by Slidesgo">
  <a:themeElements>
    <a:clrScheme name="Simple Light">
      <a:dk1>
        <a:srgbClr val="000000"/>
      </a:dk1>
      <a:lt1>
        <a:srgbClr val="FFFFFF"/>
      </a:lt1>
      <a:dk2>
        <a:srgbClr val="595959"/>
      </a:dk2>
      <a:lt2>
        <a:srgbClr val="EEEEEE"/>
      </a:lt2>
      <a:accent1>
        <a:srgbClr val="E1A101"/>
      </a:accent1>
      <a:accent2>
        <a:srgbClr val="E2DACC"/>
      </a:accent2>
      <a:accent3>
        <a:srgbClr val="434343"/>
      </a:accent3>
      <a:accent4>
        <a:srgbClr val="EFE9DE"/>
      </a:accent4>
      <a:accent5>
        <a:srgbClr val="FFAB40"/>
      </a:accent5>
      <a:accent6>
        <a:srgbClr val="A29680"/>
      </a:accent6>
      <a:hlink>
        <a:srgbClr val="434343"/>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Farm Business Plan by Slidesgo">
  <a:themeElements>
    <a:clrScheme name="Simple Light">
      <a:dk1>
        <a:srgbClr val="000000"/>
      </a:dk1>
      <a:lt1>
        <a:srgbClr val="FFFFFF"/>
      </a:lt1>
      <a:dk2>
        <a:srgbClr val="595959"/>
      </a:dk2>
      <a:lt2>
        <a:srgbClr val="EEEEEE"/>
      </a:lt2>
      <a:accent1>
        <a:srgbClr val="E1A101"/>
      </a:accent1>
      <a:accent2>
        <a:srgbClr val="E2DACC"/>
      </a:accent2>
      <a:accent3>
        <a:srgbClr val="434343"/>
      </a:accent3>
      <a:accent4>
        <a:srgbClr val="EFE9DE"/>
      </a:accent4>
      <a:accent5>
        <a:srgbClr val="FFAB40"/>
      </a:accent5>
      <a:accent6>
        <a:srgbClr val="A29680"/>
      </a:accent6>
      <a:hlink>
        <a:srgbClr val="434343"/>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324</TotalTime>
  <Words>425</Words>
  <Application>Microsoft Office PowerPoint</Application>
  <PresentationFormat>On-screen Show (16:9)</PresentationFormat>
  <Paragraphs>57</Paragraphs>
  <Slides>14</Slides>
  <Notes>12</Notes>
  <HiddenSlides>0</HiddenSlides>
  <MMClips>0</MMClips>
  <ScaleCrop>false</ScaleCrop>
  <HeadingPairs>
    <vt:vector size="6" baseType="variant">
      <vt:variant>
        <vt:lpstr>Fonts Used</vt:lpstr>
      </vt:variant>
      <vt:variant>
        <vt:i4>3</vt:i4>
      </vt:variant>
      <vt:variant>
        <vt:lpstr>Theme</vt:lpstr>
      </vt:variant>
      <vt:variant>
        <vt:i4>2</vt:i4>
      </vt:variant>
      <vt:variant>
        <vt:lpstr>Slide Titles</vt:lpstr>
      </vt:variant>
      <vt:variant>
        <vt:i4>14</vt:i4>
      </vt:variant>
    </vt:vector>
  </HeadingPairs>
  <TitlesOfParts>
    <vt:vector size="19" baseType="lpstr">
      <vt:lpstr>Arial</vt:lpstr>
      <vt:lpstr>Adobe Garamond Pro Bold</vt:lpstr>
      <vt:lpstr>Fira Sans Condensed</vt:lpstr>
      <vt:lpstr>Farm Business Plan by Slidesgo</vt:lpstr>
      <vt:lpstr>1_Farm Business Plan by Slidesgo</vt:lpstr>
      <vt:lpstr>Animal Farm</vt:lpstr>
      <vt:lpstr>TABLE OF CONTENTS</vt:lpstr>
      <vt:lpstr>Animal Farm</vt:lpstr>
      <vt:lpstr>Animalism </vt:lpstr>
      <vt:lpstr>Satire</vt:lpstr>
      <vt:lpstr>Deadly Satire of Soviet Communism</vt:lpstr>
      <vt:lpstr>George orwell is satirize Stalinism (Socialism, totalitarian, Collectivities of Agriculture, Cult of Personality)  </vt:lpstr>
      <vt:lpstr>Marxism</vt:lpstr>
      <vt:lpstr>KARL MARX (1818-1883)</vt:lpstr>
      <vt:lpstr>THE BOURGEOISIE </vt:lpstr>
      <vt:lpstr>THEORY OF CLASS STRUGGLE BY KARL MARX</vt:lpstr>
      <vt:lpstr>Class Struggle in Animal Farm</vt:lpstr>
      <vt:lpstr>PowerPoint Presentation</vt:lpstr>
      <vt:lpstr>RESOURCES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Marxism in Animal Farm</dc:title>
  <dc:creator>Vina Novia</dc:creator>
  <cp:lastModifiedBy>ACER</cp:lastModifiedBy>
  <cp:revision>18</cp:revision>
  <dcterms:modified xsi:type="dcterms:W3CDTF">2020-07-15T15:02:18Z</dcterms:modified>
</cp:coreProperties>
</file>