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4"/>
  </p:notesMasterIdLst>
  <p:sldIdLst>
    <p:sldId id="256" r:id="rId2"/>
    <p:sldId id="278" r:id="rId3"/>
    <p:sldId id="266" r:id="rId4"/>
    <p:sldId id="267" r:id="rId5"/>
    <p:sldId id="258" r:id="rId6"/>
    <p:sldId id="257" r:id="rId7"/>
    <p:sldId id="284" r:id="rId8"/>
    <p:sldId id="303" r:id="rId9"/>
    <p:sldId id="304" r:id="rId10"/>
    <p:sldId id="260" r:id="rId11"/>
    <p:sldId id="282" r:id="rId12"/>
    <p:sldId id="302" r:id="rId13"/>
  </p:sldIdLst>
  <p:sldSz cx="9144000" cy="5143500" type="screen16x9"/>
  <p:notesSz cx="6858000" cy="9144000"/>
  <p:embeddedFontLst>
    <p:embeddedFont>
      <p:font typeface="Fredoka One" panose="020B0604020202020204" charset="0"/>
      <p:regular r:id="rId15"/>
    </p:embeddedFont>
    <p:embeddedFont>
      <p:font typeface="Montserra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560">
          <p15:clr>
            <a:srgbClr val="FF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4A9B5CF-23EE-46B2-88EE-D02EFE5F4EAB}">
  <a:tblStyle styleId="{84A9B5CF-23EE-46B2-88EE-D02EFE5F4E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16" y="-150"/>
      </p:cViewPr>
      <p:guideLst>
        <p:guide orient="horz" pos="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31416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Google Shape;7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888875bf3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888875bf3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" name="Google Shape;1561;g8a7e98d028_0_5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2" name="Google Shape;1562;g8a7e98d028_0_5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8a7e98d0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Google Shape;722;g8a7e98d0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g8a7e98d028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8" name="Google Shape;1358;g8a7e98d028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g888875bf3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Google Shape;1128;g888875bf3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g8a7e98d0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1" name="Google Shape;1141;g8a7e98d0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888875bf3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888875bf3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8a7e98d0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Google Shape;722;g8a7e98d02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2" name="Google Shape;1872;g8a7e98d028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3" name="Google Shape;1873;g8a7e98d028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8a7e98d028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8a7e98d028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8a7e98d028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8a7e98d028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789950" y="1817516"/>
            <a:ext cx="5559600" cy="9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29000" y="2880216"/>
            <a:ext cx="4087500" cy="9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662138" y="-653293"/>
            <a:ext cx="10849276" cy="6450086"/>
            <a:chOff x="-662138" y="-653293"/>
            <a:chExt cx="10849276" cy="6450086"/>
          </a:xfrm>
        </p:grpSpPr>
        <p:sp>
          <p:nvSpPr>
            <p:cNvPr id="12" name="Google Shape;12;p2"/>
            <p:cNvSpPr/>
            <p:nvPr/>
          </p:nvSpPr>
          <p:spPr>
            <a:xfrm>
              <a:off x="8132321" y="3862227"/>
              <a:ext cx="606824" cy="606824"/>
            </a:xfrm>
            <a:custGeom>
              <a:avLst/>
              <a:gdLst/>
              <a:ahLst/>
              <a:cxnLst/>
              <a:rect l="l" t="t" r="r" b="b"/>
              <a:pathLst>
                <a:path w="15431" h="15431" extrusionOk="0">
                  <a:moveTo>
                    <a:pt x="7715" y="1"/>
                  </a:moveTo>
                  <a:cubicBezTo>
                    <a:pt x="3457" y="1"/>
                    <a:pt x="0" y="3457"/>
                    <a:pt x="0" y="7716"/>
                  </a:cubicBezTo>
                  <a:cubicBezTo>
                    <a:pt x="0" y="11974"/>
                    <a:pt x="3457" y="15430"/>
                    <a:pt x="7715" y="15430"/>
                  </a:cubicBezTo>
                  <a:cubicBezTo>
                    <a:pt x="11984" y="15430"/>
                    <a:pt x="15430" y="11974"/>
                    <a:pt x="15430" y="7716"/>
                  </a:cubicBezTo>
                  <a:cubicBezTo>
                    <a:pt x="15430" y="3457"/>
                    <a:pt x="11984" y="1"/>
                    <a:pt x="7715" y="1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108844" y="3813935"/>
              <a:ext cx="616931" cy="606863"/>
            </a:xfrm>
            <a:custGeom>
              <a:avLst/>
              <a:gdLst/>
              <a:ahLst/>
              <a:cxnLst/>
              <a:rect l="l" t="t" r="r" b="b"/>
              <a:pathLst>
                <a:path w="15688" h="15432" extrusionOk="0">
                  <a:moveTo>
                    <a:pt x="7841" y="333"/>
                  </a:moveTo>
                  <a:cubicBezTo>
                    <a:pt x="11841" y="333"/>
                    <a:pt x="15143" y="3585"/>
                    <a:pt x="15184" y="7647"/>
                  </a:cubicBezTo>
                  <a:cubicBezTo>
                    <a:pt x="15235" y="11766"/>
                    <a:pt x="11841" y="15064"/>
                    <a:pt x="7837" y="15064"/>
                  </a:cubicBezTo>
                  <a:cubicBezTo>
                    <a:pt x="7831" y="15064"/>
                    <a:pt x="7825" y="15064"/>
                    <a:pt x="7819" y="15064"/>
                  </a:cubicBezTo>
                  <a:cubicBezTo>
                    <a:pt x="7788" y="15064"/>
                    <a:pt x="7757" y="15065"/>
                    <a:pt x="7726" y="15065"/>
                  </a:cubicBezTo>
                  <a:cubicBezTo>
                    <a:pt x="3796" y="15065"/>
                    <a:pt x="494" y="11803"/>
                    <a:pt x="453" y="7812"/>
                  </a:cubicBezTo>
                  <a:cubicBezTo>
                    <a:pt x="381" y="3728"/>
                    <a:pt x="3663" y="375"/>
                    <a:pt x="7747" y="334"/>
                  </a:cubicBezTo>
                  <a:cubicBezTo>
                    <a:pt x="7778" y="333"/>
                    <a:pt x="7809" y="333"/>
                    <a:pt x="7841" y="333"/>
                  </a:cubicBezTo>
                  <a:close/>
                  <a:moveTo>
                    <a:pt x="7800" y="1"/>
                  </a:moveTo>
                  <a:cubicBezTo>
                    <a:pt x="3610" y="1"/>
                    <a:pt x="164" y="3357"/>
                    <a:pt x="93" y="7565"/>
                  </a:cubicBezTo>
                  <a:cubicBezTo>
                    <a:pt x="1" y="11772"/>
                    <a:pt x="3303" y="15270"/>
                    <a:pt x="7500" y="15424"/>
                  </a:cubicBezTo>
                  <a:cubicBezTo>
                    <a:pt x="7611" y="15429"/>
                    <a:pt x="7722" y="15431"/>
                    <a:pt x="7833" y="15431"/>
                  </a:cubicBezTo>
                  <a:cubicBezTo>
                    <a:pt x="11866" y="15431"/>
                    <a:pt x="15292" y="12354"/>
                    <a:pt x="15503" y="8059"/>
                  </a:cubicBezTo>
                  <a:cubicBezTo>
                    <a:pt x="15688" y="3759"/>
                    <a:pt x="12334" y="138"/>
                    <a:pt x="8045" y="5"/>
                  </a:cubicBezTo>
                  <a:cubicBezTo>
                    <a:pt x="7963" y="2"/>
                    <a:pt x="7881" y="1"/>
                    <a:pt x="780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4999" y="2498948"/>
              <a:ext cx="236304" cy="233355"/>
            </a:xfrm>
            <a:custGeom>
              <a:avLst/>
              <a:gdLst/>
              <a:ahLst/>
              <a:cxnLst/>
              <a:rect l="l" t="t" r="r" b="b"/>
              <a:pathLst>
                <a:path w="6009" h="5934" extrusionOk="0">
                  <a:moveTo>
                    <a:pt x="526" y="1778"/>
                  </a:moveTo>
                  <a:lnTo>
                    <a:pt x="515" y="1788"/>
                  </a:lnTo>
                  <a:lnTo>
                    <a:pt x="515" y="1778"/>
                  </a:lnTo>
                  <a:close/>
                  <a:moveTo>
                    <a:pt x="3519" y="1840"/>
                  </a:moveTo>
                  <a:lnTo>
                    <a:pt x="3529" y="1850"/>
                  </a:lnTo>
                  <a:lnTo>
                    <a:pt x="3519" y="1850"/>
                  </a:lnTo>
                  <a:lnTo>
                    <a:pt x="3519" y="1840"/>
                  </a:lnTo>
                  <a:close/>
                  <a:moveTo>
                    <a:pt x="5823" y="2190"/>
                  </a:moveTo>
                  <a:cubicBezTo>
                    <a:pt x="5823" y="2231"/>
                    <a:pt x="5833" y="2262"/>
                    <a:pt x="5823" y="2303"/>
                  </a:cubicBezTo>
                  <a:lnTo>
                    <a:pt x="5823" y="2293"/>
                  </a:lnTo>
                  <a:cubicBezTo>
                    <a:pt x="5813" y="2262"/>
                    <a:pt x="5813" y="2231"/>
                    <a:pt x="5823" y="2190"/>
                  </a:cubicBezTo>
                  <a:close/>
                  <a:moveTo>
                    <a:pt x="3982" y="2334"/>
                  </a:moveTo>
                  <a:cubicBezTo>
                    <a:pt x="3982" y="2385"/>
                    <a:pt x="3982" y="2416"/>
                    <a:pt x="3951" y="2416"/>
                  </a:cubicBezTo>
                  <a:cubicBezTo>
                    <a:pt x="3961" y="2385"/>
                    <a:pt x="3972" y="2354"/>
                    <a:pt x="3982" y="2334"/>
                  </a:cubicBezTo>
                  <a:close/>
                  <a:moveTo>
                    <a:pt x="2891" y="3671"/>
                  </a:moveTo>
                  <a:lnTo>
                    <a:pt x="2912" y="3681"/>
                  </a:lnTo>
                  <a:lnTo>
                    <a:pt x="2902" y="3702"/>
                  </a:lnTo>
                  <a:cubicBezTo>
                    <a:pt x="2902" y="3691"/>
                    <a:pt x="2902" y="3681"/>
                    <a:pt x="2891" y="3671"/>
                  </a:cubicBezTo>
                  <a:close/>
                  <a:moveTo>
                    <a:pt x="4794" y="4268"/>
                  </a:moveTo>
                  <a:cubicBezTo>
                    <a:pt x="4805" y="4288"/>
                    <a:pt x="4825" y="4309"/>
                    <a:pt x="4846" y="4319"/>
                  </a:cubicBezTo>
                  <a:lnTo>
                    <a:pt x="4784" y="4319"/>
                  </a:lnTo>
                  <a:cubicBezTo>
                    <a:pt x="4794" y="4298"/>
                    <a:pt x="4794" y="4288"/>
                    <a:pt x="4794" y="4268"/>
                  </a:cubicBezTo>
                  <a:close/>
                  <a:moveTo>
                    <a:pt x="3097" y="4412"/>
                  </a:moveTo>
                  <a:lnTo>
                    <a:pt x="3077" y="4442"/>
                  </a:lnTo>
                  <a:cubicBezTo>
                    <a:pt x="3077" y="4432"/>
                    <a:pt x="3077" y="4422"/>
                    <a:pt x="3077" y="4412"/>
                  </a:cubicBezTo>
                  <a:close/>
                  <a:moveTo>
                    <a:pt x="3015" y="1"/>
                  </a:moveTo>
                  <a:cubicBezTo>
                    <a:pt x="2792" y="1"/>
                    <a:pt x="2570" y="34"/>
                    <a:pt x="2357" y="101"/>
                  </a:cubicBezTo>
                  <a:cubicBezTo>
                    <a:pt x="2326" y="101"/>
                    <a:pt x="2295" y="112"/>
                    <a:pt x="2274" y="122"/>
                  </a:cubicBezTo>
                  <a:cubicBezTo>
                    <a:pt x="2264" y="120"/>
                    <a:pt x="2254" y="119"/>
                    <a:pt x="2245" y="119"/>
                  </a:cubicBezTo>
                  <a:cubicBezTo>
                    <a:pt x="2170" y="119"/>
                    <a:pt x="2121" y="185"/>
                    <a:pt x="2048" y="194"/>
                  </a:cubicBezTo>
                  <a:cubicBezTo>
                    <a:pt x="1770" y="246"/>
                    <a:pt x="1523" y="369"/>
                    <a:pt x="1307" y="554"/>
                  </a:cubicBezTo>
                  <a:cubicBezTo>
                    <a:pt x="1276" y="554"/>
                    <a:pt x="1256" y="575"/>
                    <a:pt x="1256" y="616"/>
                  </a:cubicBezTo>
                  <a:cubicBezTo>
                    <a:pt x="1184" y="698"/>
                    <a:pt x="1030" y="667"/>
                    <a:pt x="1009" y="801"/>
                  </a:cubicBezTo>
                  <a:cubicBezTo>
                    <a:pt x="947" y="822"/>
                    <a:pt x="906" y="863"/>
                    <a:pt x="875" y="924"/>
                  </a:cubicBezTo>
                  <a:cubicBezTo>
                    <a:pt x="844" y="924"/>
                    <a:pt x="824" y="945"/>
                    <a:pt x="814" y="976"/>
                  </a:cubicBezTo>
                  <a:cubicBezTo>
                    <a:pt x="742" y="1017"/>
                    <a:pt x="731" y="1089"/>
                    <a:pt x="680" y="1151"/>
                  </a:cubicBezTo>
                  <a:cubicBezTo>
                    <a:pt x="526" y="1254"/>
                    <a:pt x="526" y="1439"/>
                    <a:pt x="443" y="1583"/>
                  </a:cubicBezTo>
                  <a:cubicBezTo>
                    <a:pt x="330" y="1655"/>
                    <a:pt x="268" y="1768"/>
                    <a:pt x="268" y="1902"/>
                  </a:cubicBezTo>
                  <a:cubicBezTo>
                    <a:pt x="176" y="2025"/>
                    <a:pt x="135" y="2169"/>
                    <a:pt x="135" y="2323"/>
                  </a:cubicBezTo>
                  <a:cubicBezTo>
                    <a:pt x="63" y="2395"/>
                    <a:pt x="94" y="2488"/>
                    <a:pt x="83" y="2570"/>
                  </a:cubicBezTo>
                  <a:lnTo>
                    <a:pt x="73" y="2683"/>
                  </a:lnTo>
                  <a:cubicBezTo>
                    <a:pt x="1" y="2869"/>
                    <a:pt x="1" y="3074"/>
                    <a:pt x="73" y="3249"/>
                  </a:cubicBezTo>
                  <a:cubicBezTo>
                    <a:pt x="73" y="3342"/>
                    <a:pt x="83" y="3445"/>
                    <a:pt x="94" y="3547"/>
                  </a:cubicBezTo>
                  <a:cubicBezTo>
                    <a:pt x="124" y="3671"/>
                    <a:pt x="166" y="3784"/>
                    <a:pt x="207" y="3908"/>
                  </a:cubicBezTo>
                  <a:cubicBezTo>
                    <a:pt x="248" y="4093"/>
                    <a:pt x="330" y="4257"/>
                    <a:pt x="433" y="4401"/>
                  </a:cubicBezTo>
                  <a:cubicBezTo>
                    <a:pt x="495" y="4566"/>
                    <a:pt x="598" y="4720"/>
                    <a:pt x="731" y="4833"/>
                  </a:cubicBezTo>
                  <a:cubicBezTo>
                    <a:pt x="783" y="4957"/>
                    <a:pt x="875" y="5060"/>
                    <a:pt x="988" y="5132"/>
                  </a:cubicBezTo>
                  <a:cubicBezTo>
                    <a:pt x="1102" y="5265"/>
                    <a:pt x="1246" y="5378"/>
                    <a:pt x="1410" y="5440"/>
                  </a:cubicBezTo>
                  <a:cubicBezTo>
                    <a:pt x="1544" y="5553"/>
                    <a:pt x="1688" y="5625"/>
                    <a:pt x="1842" y="5677"/>
                  </a:cubicBezTo>
                  <a:cubicBezTo>
                    <a:pt x="1894" y="5718"/>
                    <a:pt x="1955" y="5739"/>
                    <a:pt x="2027" y="5739"/>
                  </a:cubicBezTo>
                  <a:cubicBezTo>
                    <a:pt x="2090" y="5783"/>
                    <a:pt x="2161" y="5812"/>
                    <a:pt x="2232" y="5812"/>
                  </a:cubicBezTo>
                  <a:cubicBezTo>
                    <a:pt x="2243" y="5812"/>
                    <a:pt x="2253" y="5812"/>
                    <a:pt x="2264" y="5811"/>
                  </a:cubicBezTo>
                  <a:cubicBezTo>
                    <a:pt x="2341" y="5853"/>
                    <a:pt x="2425" y="5875"/>
                    <a:pt x="2511" y="5875"/>
                  </a:cubicBezTo>
                  <a:cubicBezTo>
                    <a:pt x="2528" y="5875"/>
                    <a:pt x="2545" y="5874"/>
                    <a:pt x="2562" y="5872"/>
                  </a:cubicBezTo>
                  <a:cubicBezTo>
                    <a:pt x="2706" y="5912"/>
                    <a:pt x="2852" y="5933"/>
                    <a:pt x="2998" y="5933"/>
                  </a:cubicBezTo>
                  <a:cubicBezTo>
                    <a:pt x="3114" y="5933"/>
                    <a:pt x="3230" y="5920"/>
                    <a:pt x="3344" y="5893"/>
                  </a:cubicBezTo>
                  <a:cubicBezTo>
                    <a:pt x="3375" y="5893"/>
                    <a:pt x="3416" y="5883"/>
                    <a:pt x="3447" y="5872"/>
                  </a:cubicBezTo>
                  <a:cubicBezTo>
                    <a:pt x="3612" y="5872"/>
                    <a:pt x="3776" y="5831"/>
                    <a:pt x="3920" y="5739"/>
                  </a:cubicBezTo>
                  <a:cubicBezTo>
                    <a:pt x="3929" y="5740"/>
                    <a:pt x="3937" y="5741"/>
                    <a:pt x="3945" y="5741"/>
                  </a:cubicBezTo>
                  <a:cubicBezTo>
                    <a:pt x="4020" y="5741"/>
                    <a:pt x="4076" y="5666"/>
                    <a:pt x="4145" y="5666"/>
                  </a:cubicBezTo>
                  <a:cubicBezTo>
                    <a:pt x="4149" y="5666"/>
                    <a:pt x="4153" y="5666"/>
                    <a:pt x="4157" y="5667"/>
                  </a:cubicBezTo>
                  <a:cubicBezTo>
                    <a:pt x="4290" y="5636"/>
                    <a:pt x="4414" y="5553"/>
                    <a:pt x="4486" y="5440"/>
                  </a:cubicBezTo>
                  <a:cubicBezTo>
                    <a:pt x="4496" y="5440"/>
                    <a:pt x="4517" y="5440"/>
                    <a:pt x="4527" y="5430"/>
                  </a:cubicBezTo>
                  <a:lnTo>
                    <a:pt x="4661" y="5368"/>
                  </a:lnTo>
                  <a:cubicBezTo>
                    <a:pt x="4866" y="5296"/>
                    <a:pt x="5052" y="5142"/>
                    <a:pt x="5165" y="4946"/>
                  </a:cubicBezTo>
                  <a:cubicBezTo>
                    <a:pt x="5216" y="4926"/>
                    <a:pt x="5257" y="4874"/>
                    <a:pt x="5268" y="4823"/>
                  </a:cubicBezTo>
                  <a:cubicBezTo>
                    <a:pt x="5412" y="4741"/>
                    <a:pt x="5432" y="4586"/>
                    <a:pt x="5515" y="4473"/>
                  </a:cubicBezTo>
                  <a:cubicBezTo>
                    <a:pt x="5628" y="4370"/>
                    <a:pt x="5689" y="4226"/>
                    <a:pt x="5710" y="4082"/>
                  </a:cubicBezTo>
                  <a:cubicBezTo>
                    <a:pt x="5741" y="4062"/>
                    <a:pt x="5761" y="4010"/>
                    <a:pt x="5761" y="3969"/>
                  </a:cubicBezTo>
                  <a:cubicBezTo>
                    <a:pt x="5844" y="3856"/>
                    <a:pt x="5875" y="3722"/>
                    <a:pt x="5875" y="3578"/>
                  </a:cubicBezTo>
                  <a:cubicBezTo>
                    <a:pt x="5885" y="3568"/>
                    <a:pt x="5885" y="3547"/>
                    <a:pt x="5885" y="3527"/>
                  </a:cubicBezTo>
                  <a:cubicBezTo>
                    <a:pt x="6008" y="3064"/>
                    <a:pt x="5988" y="2581"/>
                    <a:pt x="5833" y="2128"/>
                  </a:cubicBezTo>
                  <a:cubicBezTo>
                    <a:pt x="5823" y="1994"/>
                    <a:pt x="5782" y="1881"/>
                    <a:pt x="5710" y="1778"/>
                  </a:cubicBezTo>
                  <a:cubicBezTo>
                    <a:pt x="5648" y="1603"/>
                    <a:pt x="5545" y="1449"/>
                    <a:pt x="5401" y="1336"/>
                  </a:cubicBezTo>
                  <a:cubicBezTo>
                    <a:pt x="5391" y="1110"/>
                    <a:pt x="5227" y="996"/>
                    <a:pt x="5093" y="863"/>
                  </a:cubicBezTo>
                  <a:cubicBezTo>
                    <a:pt x="4959" y="698"/>
                    <a:pt x="4794" y="575"/>
                    <a:pt x="4609" y="482"/>
                  </a:cubicBezTo>
                  <a:cubicBezTo>
                    <a:pt x="4486" y="328"/>
                    <a:pt x="4280" y="338"/>
                    <a:pt x="4116" y="256"/>
                  </a:cubicBezTo>
                  <a:cubicBezTo>
                    <a:pt x="3951" y="143"/>
                    <a:pt x="3766" y="71"/>
                    <a:pt x="3570" y="71"/>
                  </a:cubicBezTo>
                  <a:cubicBezTo>
                    <a:pt x="3388" y="24"/>
                    <a:pt x="3201" y="1"/>
                    <a:pt x="3015" y="1"/>
                  </a:cubicBezTo>
                  <a:close/>
                </a:path>
              </a:pathLst>
            </a:custGeom>
            <a:solidFill>
              <a:srgbClr val="679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662138" y="1799199"/>
              <a:ext cx="1549326" cy="1538787"/>
            </a:xfrm>
            <a:custGeom>
              <a:avLst/>
              <a:gdLst/>
              <a:ahLst/>
              <a:cxnLst/>
              <a:rect l="l" t="t" r="r" b="b"/>
              <a:pathLst>
                <a:path w="39398" h="39130" extrusionOk="0">
                  <a:moveTo>
                    <a:pt x="19493" y="349"/>
                  </a:moveTo>
                  <a:cubicBezTo>
                    <a:pt x="19828" y="349"/>
                    <a:pt x="20163" y="457"/>
                    <a:pt x="20491" y="676"/>
                  </a:cubicBezTo>
                  <a:cubicBezTo>
                    <a:pt x="20820" y="912"/>
                    <a:pt x="21119" y="1190"/>
                    <a:pt x="21386" y="1488"/>
                  </a:cubicBezTo>
                  <a:cubicBezTo>
                    <a:pt x="21808" y="2003"/>
                    <a:pt x="22168" y="2558"/>
                    <a:pt x="22446" y="3165"/>
                  </a:cubicBezTo>
                  <a:cubicBezTo>
                    <a:pt x="23166" y="4636"/>
                    <a:pt x="23628" y="6200"/>
                    <a:pt x="24019" y="7794"/>
                  </a:cubicBezTo>
                  <a:cubicBezTo>
                    <a:pt x="24030" y="7856"/>
                    <a:pt x="24030" y="7928"/>
                    <a:pt x="24040" y="7990"/>
                  </a:cubicBezTo>
                  <a:lnTo>
                    <a:pt x="19617" y="11322"/>
                  </a:lnTo>
                  <a:lnTo>
                    <a:pt x="15039" y="8000"/>
                  </a:lnTo>
                  <a:cubicBezTo>
                    <a:pt x="15152" y="7516"/>
                    <a:pt x="15276" y="7012"/>
                    <a:pt x="15410" y="6498"/>
                  </a:cubicBezTo>
                  <a:cubicBezTo>
                    <a:pt x="15790" y="5109"/>
                    <a:pt x="16232" y="3752"/>
                    <a:pt x="16953" y="2497"/>
                  </a:cubicBezTo>
                  <a:cubicBezTo>
                    <a:pt x="17199" y="2075"/>
                    <a:pt x="17487" y="1663"/>
                    <a:pt x="17806" y="1283"/>
                  </a:cubicBezTo>
                  <a:cubicBezTo>
                    <a:pt x="17991" y="1067"/>
                    <a:pt x="18197" y="871"/>
                    <a:pt x="18434" y="717"/>
                  </a:cubicBezTo>
                  <a:cubicBezTo>
                    <a:pt x="18779" y="473"/>
                    <a:pt x="19136" y="349"/>
                    <a:pt x="19493" y="349"/>
                  </a:cubicBezTo>
                  <a:close/>
                  <a:moveTo>
                    <a:pt x="19627" y="11847"/>
                  </a:moveTo>
                  <a:lnTo>
                    <a:pt x="21448" y="13421"/>
                  </a:lnTo>
                  <a:lnTo>
                    <a:pt x="21417" y="13503"/>
                  </a:lnTo>
                  <a:lnTo>
                    <a:pt x="17796" y="13503"/>
                  </a:lnTo>
                  <a:cubicBezTo>
                    <a:pt x="17919" y="13256"/>
                    <a:pt x="19113" y="12166"/>
                    <a:pt x="19627" y="11847"/>
                  </a:cubicBezTo>
                  <a:close/>
                  <a:moveTo>
                    <a:pt x="24153" y="8391"/>
                  </a:moveTo>
                  <a:cubicBezTo>
                    <a:pt x="24534" y="10129"/>
                    <a:pt x="24801" y="11898"/>
                    <a:pt x="24976" y="13668"/>
                  </a:cubicBezTo>
                  <a:lnTo>
                    <a:pt x="24667" y="13668"/>
                  </a:lnTo>
                  <a:cubicBezTo>
                    <a:pt x="23896" y="13627"/>
                    <a:pt x="23124" y="13575"/>
                    <a:pt x="22353" y="13544"/>
                  </a:cubicBezTo>
                  <a:cubicBezTo>
                    <a:pt x="22199" y="13544"/>
                    <a:pt x="22034" y="13483"/>
                    <a:pt x="21911" y="13380"/>
                  </a:cubicBezTo>
                  <a:cubicBezTo>
                    <a:pt x="21304" y="12845"/>
                    <a:pt x="20687" y="12310"/>
                    <a:pt x="20069" y="11775"/>
                  </a:cubicBezTo>
                  <a:cubicBezTo>
                    <a:pt x="20018" y="11724"/>
                    <a:pt x="19977" y="11682"/>
                    <a:pt x="19936" y="11631"/>
                  </a:cubicBezTo>
                  <a:cubicBezTo>
                    <a:pt x="20121" y="11261"/>
                    <a:pt x="23382" y="8751"/>
                    <a:pt x="24143" y="8391"/>
                  </a:cubicBezTo>
                  <a:close/>
                  <a:moveTo>
                    <a:pt x="15008" y="8452"/>
                  </a:moveTo>
                  <a:cubicBezTo>
                    <a:pt x="16510" y="9419"/>
                    <a:pt x="17950" y="10479"/>
                    <a:pt x="19329" y="11621"/>
                  </a:cubicBezTo>
                  <a:lnTo>
                    <a:pt x="18537" y="12330"/>
                  </a:lnTo>
                  <a:cubicBezTo>
                    <a:pt x="18146" y="12691"/>
                    <a:pt x="17755" y="13040"/>
                    <a:pt x="17354" y="13390"/>
                  </a:cubicBezTo>
                  <a:cubicBezTo>
                    <a:pt x="17251" y="13483"/>
                    <a:pt x="17127" y="13544"/>
                    <a:pt x="16983" y="13565"/>
                  </a:cubicBezTo>
                  <a:cubicBezTo>
                    <a:pt x="16119" y="13637"/>
                    <a:pt x="15245" y="13688"/>
                    <a:pt x="14371" y="13750"/>
                  </a:cubicBezTo>
                  <a:cubicBezTo>
                    <a:pt x="14329" y="13750"/>
                    <a:pt x="14299" y="13740"/>
                    <a:pt x="14257" y="13729"/>
                  </a:cubicBezTo>
                  <a:cubicBezTo>
                    <a:pt x="14175" y="13174"/>
                    <a:pt x="14761" y="9018"/>
                    <a:pt x="15008" y="8452"/>
                  </a:cubicBezTo>
                  <a:close/>
                  <a:moveTo>
                    <a:pt x="31522" y="5250"/>
                  </a:moveTo>
                  <a:cubicBezTo>
                    <a:pt x="31700" y="5250"/>
                    <a:pt x="31878" y="5260"/>
                    <a:pt x="32053" y="5284"/>
                  </a:cubicBezTo>
                  <a:cubicBezTo>
                    <a:pt x="32948" y="5397"/>
                    <a:pt x="33524" y="5973"/>
                    <a:pt x="33678" y="6858"/>
                  </a:cubicBezTo>
                  <a:cubicBezTo>
                    <a:pt x="33771" y="7475"/>
                    <a:pt x="33740" y="8103"/>
                    <a:pt x="33586" y="8699"/>
                  </a:cubicBezTo>
                  <a:cubicBezTo>
                    <a:pt x="33390" y="9563"/>
                    <a:pt x="33113" y="10407"/>
                    <a:pt x="32732" y="11209"/>
                  </a:cubicBezTo>
                  <a:cubicBezTo>
                    <a:pt x="32259" y="12269"/>
                    <a:pt x="31714" y="13287"/>
                    <a:pt x="31097" y="14275"/>
                  </a:cubicBezTo>
                  <a:cubicBezTo>
                    <a:pt x="31055" y="14336"/>
                    <a:pt x="31004" y="14408"/>
                    <a:pt x="30963" y="14450"/>
                  </a:cubicBezTo>
                  <a:lnTo>
                    <a:pt x="25315" y="13657"/>
                  </a:lnTo>
                  <a:cubicBezTo>
                    <a:pt x="25120" y="11816"/>
                    <a:pt x="24832" y="9995"/>
                    <a:pt x="24441" y="8185"/>
                  </a:cubicBezTo>
                  <a:cubicBezTo>
                    <a:pt x="24523" y="8123"/>
                    <a:pt x="24575" y="8072"/>
                    <a:pt x="24626" y="8031"/>
                  </a:cubicBezTo>
                  <a:cubicBezTo>
                    <a:pt x="25892" y="7208"/>
                    <a:pt x="27218" y="6498"/>
                    <a:pt x="28617" y="5922"/>
                  </a:cubicBezTo>
                  <a:cubicBezTo>
                    <a:pt x="29430" y="5603"/>
                    <a:pt x="30263" y="5325"/>
                    <a:pt x="31148" y="5264"/>
                  </a:cubicBezTo>
                  <a:cubicBezTo>
                    <a:pt x="31272" y="5255"/>
                    <a:pt x="31397" y="5250"/>
                    <a:pt x="31522" y="5250"/>
                  </a:cubicBezTo>
                  <a:close/>
                  <a:moveTo>
                    <a:pt x="7647" y="5442"/>
                  </a:moveTo>
                  <a:cubicBezTo>
                    <a:pt x="8009" y="5442"/>
                    <a:pt x="8371" y="5490"/>
                    <a:pt x="8734" y="5562"/>
                  </a:cubicBezTo>
                  <a:cubicBezTo>
                    <a:pt x="9845" y="5799"/>
                    <a:pt x="10925" y="6179"/>
                    <a:pt x="11933" y="6714"/>
                  </a:cubicBezTo>
                  <a:cubicBezTo>
                    <a:pt x="12756" y="7126"/>
                    <a:pt x="13558" y="7599"/>
                    <a:pt x="14360" y="8041"/>
                  </a:cubicBezTo>
                  <a:cubicBezTo>
                    <a:pt x="14453" y="8092"/>
                    <a:pt x="14535" y="8154"/>
                    <a:pt x="14638" y="8226"/>
                  </a:cubicBezTo>
                  <a:cubicBezTo>
                    <a:pt x="14268" y="10047"/>
                    <a:pt x="14000" y="11898"/>
                    <a:pt x="13846" y="13750"/>
                  </a:cubicBezTo>
                  <a:lnTo>
                    <a:pt x="8260" y="14624"/>
                  </a:lnTo>
                  <a:cubicBezTo>
                    <a:pt x="8230" y="14583"/>
                    <a:pt x="8188" y="14542"/>
                    <a:pt x="8158" y="14501"/>
                  </a:cubicBezTo>
                  <a:cubicBezTo>
                    <a:pt x="7304" y="13153"/>
                    <a:pt x="6522" y="11754"/>
                    <a:pt x="5956" y="10253"/>
                  </a:cubicBezTo>
                  <a:cubicBezTo>
                    <a:pt x="5699" y="9615"/>
                    <a:pt x="5524" y="8936"/>
                    <a:pt x="5442" y="8257"/>
                  </a:cubicBezTo>
                  <a:cubicBezTo>
                    <a:pt x="5401" y="7835"/>
                    <a:pt x="5401" y="7424"/>
                    <a:pt x="5462" y="7012"/>
                  </a:cubicBezTo>
                  <a:cubicBezTo>
                    <a:pt x="5596" y="6210"/>
                    <a:pt x="6090" y="5706"/>
                    <a:pt x="6882" y="5521"/>
                  </a:cubicBezTo>
                  <a:cubicBezTo>
                    <a:pt x="7137" y="5466"/>
                    <a:pt x="7392" y="5442"/>
                    <a:pt x="7647" y="5442"/>
                  </a:cubicBezTo>
                  <a:close/>
                  <a:moveTo>
                    <a:pt x="22620" y="13915"/>
                  </a:moveTo>
                  <a:cubicBezTo>
                    <a:pt x="23412" y="13925"/>
                    <a:pt x="24194" y="13987"/>
                    <a:pt x="25017" y="14048"/>
                  </a:cubicBezTo>
                  <a:cubicBezTo>
                    <a:pt x="25099" y="14871"/>
                    <a:pt x="25171" y="15653"/>
                    <a:pt x="25192" y="16445"/>
                  </a:cubicBezTo>
                  <a:lnTo>
                    <a:pt x="25130" y="16476"/>
                  </a:lnTo>
                  <a:lnTo>
                    <a:pt x="22600" y="13976"/>
                  </a:lnTo>
                  <a:lnTo>
                    <a:pt x="22620" y="13915"/>
                  </a:lnTo>
                  <a:close/>
                  <a:moveTo>
                    <a:pt x="16623" y="13956"/>
                  </a:moveTo>
                  <a:cubicBezTo>
                    <a:pt x="16634" y="13976"/>
                    <a:pt x="16644" y="13987"/>
                    <a:pt x="16654" y="14007"/>
                  </a:cubicBezTo>
                  <a:cubicBezTo>
                    <a:pt x="16654" y="14017"/>
                    <a:pt x="16654" y="14028"/>
                    <a:pt x="16654" y="14038"/>
                  </a:cubicBezTo>
                  <a:cubicBezTo>
                    <a:pt x="16634" y="14059"/>
                    <a:pt x="16623" y="14089"/>
                    <a:pt x="16603" y="14110"/>
                  </a:cubicBezTo>
                  <a:cubicBezTo>
                    <a:pt x="15770" y="14954"/>
                    <a:pt x="14926" y="15797"/>
                    <a:pt x="14093" y="16641"/>
                  </a:cubicBezTo>
                  <a:lnTo>
                    <a:pt x="14021" y="16630"/>
                  </a:lnTo>
                  <a:lnTo>
                    <a:pt x="14021" y="16620"/>
                  </a:lnTo>
                  <a:cubicBezTo>
                    <a:pt x="14062" y="15807"/>
                    <a:pt x="14113" y="14995"/>
                    <a:pt x="14165" y="14151"/>
                  </a:cubicBezTo>
                  <a:cubicBezTo>
                    <a:pt x="14998" y="14048"/>
                    <a:pt x="15821" y="13997"/>
                    <a:pt x="16623" y="13956"/>
                  </a:cubicBezTo>
                  <a:close/>
                  <a:moveTo>
                    <a:pt x="25377" y="14079"/>
                  </a:moveTo>
                  <a:cubicBezTo>
                    <a:pt x="27146" y="14223"/>
                    <a:pt x="28916" y="14470"/>
                    <a:pt x="30654" y="14820"/>
                  </a:cubicBezTo>
                  <a:cubicBezTo>
                    <a:pt x="30592" y="15211"/>
                    <a:pt x="28165" y="18585"/>
                    <a:pt x="27558" y="19130"/>
                  </a:cubicBezTo>
                  <a:cubicBezTo>
                    <a:pt x="27507" y="19089"/>
                    <a:pt x="27455" y="19048"/>
                    <a:pt x="27404" y="19006"/>
                  </a:cubicBezTo>
                  <a:cubicBezTo>
                    <a:pt x="26848" y="18389"/>
                    <a:pt x="26293" y="17762"/>
                    <a:pt x="25737" y="17145"/>
                  </a:cubicBezTo>
                  <a:cubicBezTo>
                    <a:pt x="25614" y="17021"/>
                    <a:pt x="25552" y="16857"/>
                    <a:pt x="25542" y="16682"/>
                  </a:cubicBezTo>
                  <a:cubicBezTo>
                    <a:pt x="25490" y="15931"/>
                    <a:pt x="25429" y="15180"/>
                    <a:pt x="25377" y="14439"/>
                  </a:cubicBezTo>
                  <a:lnTo>
                    <a:pt x="25377" y="14079"/>
                  </a:lnTo>
                  <a:close/>
                  <a:moveTo>
                    <a:pt x="13774" y="14172"/>
                  </a:moveTo>
                  <a:cubicBezTo>
                    <a:pt x="13784" y="14285"/>
                    <a:pt x="13784" y="14378"/>
                    <a:pt x="13784" y="14460"/>
                  </a:cubicBezTo>
                  <a:cubicBezTo>
                    <a:pt x="13743" y="15272"/>
                    <a:pt x="13692" y="16085"/>
                    <a:pt x="13661" y="16898"/>
                  </a:cubicBezTo>
                  <a:cubicBezTo>
                    <a:pt x="13651" y="17052"/>
                    <a:pt x="13589" y="17217"/>
                    <a:pt x="13476" y="17330"/>
                  </a:cubicBezTo>
                  <a:cubicBezTo>
                    <a:pt x="12982" y="17895"/>
                    <a:pt x="12498" y="18472"/>
                    <a:pt x="12005" y="19037"/>
                  </a:cubicBezTo>
                  <a:cubicBezTo>
                    <a:pt x="11933" y="19120"/>
                    <a:pt x="11850" y="19192"/>
                    <a:pt x="11778" y="19264"/>
                  </a:cubicBezTo>
                  <a:cubicBezTo>
                    <a:pt x="11326" y="18945"/>
                    <a:pt x="8734" y="15540"/>
                    <a:pt x="8548" y="14995"/>
                  </a:cubicBezTo>
                  <a:cubicBezTo>
                    <a:pt x="10277" y="14614"/>
                    <a:pt x="12015" y="14347"/>
                    <a:pt x="13774" y="14172"/>
                  </a:cubicBezTo>
                  <a:close/>
                  <a:moveTo>
                    <a:pt x="13537" y="17751"/>
                  </a:moveTo>
                  <a:lnTo>
                    <a:pt x="13620" y="17772"/>
                  </a:lnTo>
                  <a:lnTo>
                    <a:pt x="13620" y="21341"/>
                  </a:lnTo>
                  <a:cubicBezTo>
                    <a:pt x="13373" y="21228"/>
                    <a:pt x="12303" y="20056"/>
                    <a:pt x="11994" y="19552"/>
                  </a:cubicBezTo>
                  <a:cubicBezTo>
                    <a:pt x="12478" y="18934"/>
                    <a:pt x="13002" y="18338"/>
                    <a:pt x="13537" y="17751"/>
                  </a:cubicBezTo>
                  <a:close/>
                  <a:moveTo>
                    <a:pt x="25614" y="17607"/>
                  </a:moveTo>
                  <a:cubicBezTo>
                    <a:pt x="25892" y="17772"/>
                    <a:pt x="27095" y="19109"/>
                    <a:pt x="27311" y="19490"/>
                  </a:cubicBezTo>
                  <a:lnTo>
                    <a:pt x="25696" y="21362"/>
                  </a:lnTo>
                  <a:lnTo>
                    <a:pt x="25614" y="21331"/>
                  </a:lnTo>
                  <a:lnTo>
                    <a:pt x="25614" y="17607"/>
                  </a:lnTo>
                  <a:close/>
                  <a:moveTo>
                    <a:pt x="31220" y="14933"/>
                  </a:moveTo>
                  <a:cubicBezTo>
                    <a:pt x="32917" y="15303"/>
                    <a:pt x="34594" y="15766"/>
                    <a:pt x="36168" y="16548"/>
                  </a:cubicBezTo>
                  <a:cubicBezTo>
                    <a:pt x="36672" y="16805"/>
                    <a:pt x="37155" y="17103"/>
                    <a:pt x="37618" y="17433"/>
                  </a:cubicBezTo>
                  <a:cubicBezTo>
                    <a:pt x="37937" y="17679"/>
                    <a:pt x="38225" y="17968"/>
                    <a:pt x="38472" y="18297"/>
                  </a:cubicBezTo>
                  <a:cubicBezTo>
                    <a:pt x="38976" y="18976"/>
                    <a:pt x="38966" y="19685"/>
                    <a:pt x="38513" y="20405"/>
                  </a:cubicBezTo>
                  <a:cubicBezTo>
                    <a:pt x="38277" y="20745"/>
                    <a:pt x="37999" y="21053"/>
                    <a:pt x="37659" y="21311"/>
                  </a:cubicBezTo>
                  <a:cubicBezTo>
                    <a:pt x="36970" y="21846"/>
                    <a:pt x="36209" y="22288"/>
                    <a:pt x="35396" y="22617"/>
                  </a:cubicBezTo>
                  <a:cubicBezTo>
                    <a:pt x="34110" y="23152"/>
                    <a:pt x="32784" y="23584"/>
                    <a:pt x="31426" y="23893"/>
                  </a:cubicBezTo>
                  <a:cubicBezTo>
                    <a:pt x="31354" y="23903"/>
                    <a:pt x="31282" y="23913"/>
                    <a:pt x="31210" y="23913"/>
                  </a:cubicBezTo>
                  <a:lnTo>
                    <a:pt x="27856" y="19449"/>
                  </a:lnTo>
                  <a:lnTo>
                    <a:pt x="31148" y="14933"/>
                  </a:lnTo>
                  <a:close/>
                  <a:moveTo>
                    <a:pt x="8116" y="15108"/>
                  </a:moveTo>
                  <a:lnTo>
                    <a:pt x="11490" y="19572"/>
                  </a:lnTo>
                  <a:lnTo>
                    <a:pt x="8178" y="24129"/>
                  </a:lnTo>
                  <a:cubicBezTo>
                    <a:pt x="7880" y="24067"/>
                    <a:pt x="7551" y="23995"/>
                    <a:pt x="7211" y="23913"/>
                  </a:cubicBezTo>
                  <a:cubicBezTo>
                    <a:pt x="5905" y="23605"/>
                    <a:pt x="4629" y="23183"/>
                    <a:pt x="3405" y="22638"/>
                  </a:cubicBezTo>
                  <a:cubicBezTo>
                    <a:pt x="2747" y="22360"/>
                    <a:pt x="2140" y="21990"/>
                    <a:pt x="1584" y="21547"/>
                  </a:cubicBezTo>
                  <a:cubicBezTo>
                    <a:pt x="1286" y="21300"/>
                    <a:pt x="1019" y="21023"/>
                    <a:pt x="792" y="20714"/>
                  </a:cubicBezTo>
                  <a:cubicBezTo>
                    <a:pt x="340" y="20087"/>
                    <a:pt x="319" y="19408"/>
                    <a:pt x="710" y="18729"/>
                  </a:cubicBezTo>
                  <a:cubicBezTo>
                    <a:pt x="905" y="18389"/>
                    <a:pt x="1173" y="18091"/>
                    <a:pt x="1482" y="17834"/>
                  </a:cubicBezTo>
                  <a:cubicBezTo>
                    <a:pt x="2099" y="17330"/>
                    <a:pt x="2778" y="16898"/>
                    <a:pt x="3518" y="16579"/>
                  </a:cubicBezTo>
                  <a:cubicBezTo>
                    <a:pt x="4928" y="15920"/>
                    <a:pt x="6419" y="15488"/>
                    <a:pt x="7931" y="15128"/>
                  </a:cubicBezTo>
                  <a:cubicBezTo>
                    <a:pt x="7993" y="15108"/>
                    <a:pt x="8055" y="15108"/>
                    <a:pt x="8116" y="15108"/>
                  </a:cubicBezTo>
                  <a:close/>
                  <a:moveTo>
                    <a:pt x="27543" y="19782"/>
                  </a:moveTo>
                  <a:lnTo>
                    <a:pt x="27543" y="19782"/>
                  </a:lnTo>
                  <a:cubicBezTo>
                    <a:pt x="28010" y="20123"/>
                    <a:pt x="30552" y="23494"/>
                    <a:pt x="30757" y="24037"/>
                  </a:cubicBezTo>
                  <a:cubicBezTo>
                    <a:pt x="29019" y="24417"/>
                    <a:pt x="27270" y="24695"/>
                    <a:pt x="25501" y="24859"/>
                  </a:cubicBezTo>
                  <a:cubicBezTo>
                    <a:pt x="25480" y="24818"/>
                    <a:pt x="25459" y="24777"/>
                    <a:pt x="25459" y="24736"/>
                  </a:cubicBezTo>
                  <a:cubicBezTo>
                    <a:pt x="25501" y="23882"/>
                    <a:pt x="25552" y="23028"/>
                    <a:pt x="25603" y="22175"/>
                  </a:cubicBezTo>
                  <a:cubicBezTo>
                    <a:pt x="25614" y="22051"/>
                    <a:pt x="25665" y="21928"/>
                    <a:pt x="25748" y="21825"/>
                  </a:cubicBezTo>
                  <a:cubicBezTo>
                    <a:pt x="26293" y="21187"/>
                    <a:pt x="26858" y="20539"/>
                    <a:pt x="27424" y="19901"/>
                  </a:cubicBezTo>
                  <a:cubicBezTo>
                    <a:pt x="27454" y="19862"/>
                    <a:pt x="27494" y="19822"/>
                    <a:pt x="27543" y="19782"/>
                  </a:cubicBezTo>
                  <a:close/>
                  <a:moveTo>
                    <a:pt x="11778" y="19850"/>
                  </a:moveTo>
                  <a:lnTo>
                    <a:pt x="12457" y="20611"/>
                  </a:lnTo>
                  <a:cubicBezTo>
                    <a:pt x="12817" y="21002"/>
                    <a:pt x="13167" y="21393"/>
                    <a:pt x="13517" y="21784"/>
                  </a:cubicBezTo>
                  <a:cubicBezTo>
                    <a:pt x="13599" y="21887"/>
                    <a:pt x="13661" y="22000"/>
                    <a:pt x="13681" y="22134"/>
                  </a:cubicBezTo>
                  <a:cubicBezTo>
                    <a:pt x="13753" y="23028"/>
                    <a:pt x="13805" y="23913"/>
                    <a:pt x="13867" y="24808"/>
                  </a:cubicBezTo>
                  <a:cubicBezTo>
                    <a:pt x="13867" y="24839"/>
                    <a:pt x="13856" y="24870"/>
                    <a:pt x="13846" y="24890"/>
                  </a:cubicBezTo>
                  <a:cubicBezTo>
                    <a:pt x="13808" y="24900"/>
                    <a:pt x="13740" y="24905"/>
                    <a:pt x="13648" y="24905"/>
                  </a:cubicBezTo>
                  <a:cubicBezTo>
                    <a:pt x="12693" y="24905"/>
                    <a:pt x="9100" y="24407"/>
                    <a:pt x="8631" y="24191"/>
                  </a:cubicBezTo>
                  <a:cubicBezTo>
                    <a:pt x="8775" y="23738"/>
                    <a:pt x="11161" y="20436"/>
                    <a:pt x="11778" y="19850"/>
                  </a:cubicBezTo>
                  <a:close/>
                  <a:moveTo>
                    <a:pt x="25171" y="22473"/>
                  </a:moveTo>
                  <a:lnTo>
                    <a:pt x="25243" y="22494"/>
                  </a:lnTo>
                  <a:lnTo>
                    <a:pt x="25243" y="22494"/>
                  </a:lnTo>
                  <a:cubicBezTo>
                    <a:pt x="25243" y="23292"/>
                    <a:pt x="25181" y="24081"/>
                    <a:pt x="25110" y="24901"/>
                  </a:cubicBezTo>
                  <a:cubicBezTo>
                    <a:pt x="24287" y="24983"/>
                    <a:pt x="23484" y="25065"/>
                    <a:pt x="22682" y="25075"/>
                  </a:cubicBezTo>
                  <a:lnTo>
                    <a:pt x="22662" y="25014"/>
                  </a:lnTo>
                  <a:lnTo>
                    <a:pt x="25171" y="22473"/>
                  </a:lnTo>
                  <a:close/>
                  <a:moveTo>
                    <a:pt x="14134" y="22463"/>
                  </a:moveTo>
                  <a:lnTo>
                    <a:pt x="16767" y="25055"/>
                  </a:lnTo>
                  <a:cubicBezTo>
                    <a:pt x="16767" y="25075"/>
                    <a:pt x="16757" y="25106"/>
                    <a:pt x="16757" y="25127"/>
                  </a:cubicBezTo>
                  <a:cubicBezTo>
                    <a:pt x="15924" y="25127"/>
                    <a:pt x="15111" y="25055"/>
                    <a:pt x="14257" y="24983"/>
                  </a:cubicBezTo>
                  <a:cubicBezTo>
                    <a:pt x="14165" y="24139"/>
                    <a:pt x="14103" y="23316"/>
                    <a:pt x="14072" y="22494"/>
                  </a:cubicBezTo>
                  <a:lnTo>
                    <a:pt x="14134" y="22463"/>
                  </a:lnTo>
                  <a:close/>
                  <a:moveTo>
                    <a:pt x="21736" y="13873"/>
                  </a:moveTo>
                  <a:cubicBezTo>
                    <a:pt x="21880" y="13873"/>
                    <a:pt x="22013" y="13925"/>
                    <a:pt x="22116" y="14038"/>
                  </a:cubicBezTo>
                  <a:cubicBezTo>
                    <a:pt x="23104" y="15005"/>
                    <a:pt x="24091" y="15972"/>
                    <a:pt x="25089" y="16939"/>
                  </a:cubicBezTo>
                  <a:cubicBezTo>
                    <a:pt x="25192" y="17042"/>
                    <a:pt x="25254" y="17196"/>
                    <a:pt x="25254" y="17350"/>
                  </a:cubicBezTo>
                  <a:cubicBezTo>
                    <a:pt x="25274" y="18050"/>
                    <a:pt x="25295" y="18749"/>
                    <a:pt x="25326" y="19449"/>
                  </a:cubicBezTo>
                  <a:lnTo>
                    <a:pt x="25295" y="19449"/>
                  </a:lnTo>
                  <a:cubicBezTo>
                    <a:pt x="25295" y="20107"/>
                    <a:pt x="25285" y="20765"/>
                    <a:pt x="25305" y="21424"/>
                  </a:cubicBezTo>
                  <a:cubicBezTo>
                    <a:pt x="25315" y="21671"/>
                    <a:pt x="25213" y="21907"/>
                    <a:pt x="25038" y="22082"/>
                  </a:cubicBezTo>
                  <a:cubicBezTo>
                    <a:pt x="24112" y="23018"/>
                    <a:pt x="23186" y="23965"/>
                    <a:pt x="22260" y="24911"/>
                  </a:cubicBezTo>
                  <a:cubicBezTo>
                    <a:pt x="22134" y="25047"/>
                    <a:pt x="21962" y="25128"/>
                    <a:pt x="21779" y="25128"/>
                  </a:cubicBezTo>
                  <a:cubicBezTo>
                    <a:pt x="21768" y="25128"/>
                    <a:pt x="21757" y="25128"/>
                    <a:pt x="21746" y="25127"/>
                  </a:cubicBezTo>
                  <a:cubicBezTo>
                    <a:pt x="20409" y="25137"/>
                    <a:pt x="19082" y="25158"/>
                    <a:pt x="17755" y="25178"/>
                  </a:cubicBezTo>
                  <a:cubicBezTo>
                    <a:pt x="17742" y="25179"/>
                    <a:pt x="17730" y="25179"/>
                    <a:pt x="17718" y="25179"/>
                  </a:cubicBezTo>
                  <a:cubicBezTo>
                    <a:pt x="17484" y="25179"/>
                    <a:pt x="17263" y="25087"/>
                    <a:pt x="17097" y="24911"/>
                  </a:cubicBezTo>
                  <a:cubicBezTo>
                    <a:pt x="16150" y="23975"/>
                    <a:pt x="15204" y="23039"/>
                    <a:pt x="14247" y="22123"/>
                  </a:cubicBezTo>
                  <a:cubicBezTo>
                    <a:pt x="14093" y="21979"/>
                    <a:pt x="14011" y="21784"/>
                    <a:pt x="14021" y="21578"/>
                  </a:cubicBezTo>
                  <a:cubicBezTo>
                    <a:pt x="14011" y="20210"/>
                    <a:pt x="14000" y="18852"/>
                    <a:pt x="13990" y="17494"/>
                  </a:cubicBezTo>
                  <a:cubicBezTo>
                    <a:pt x="13990" y="17319"/>
                    <a:pt x="14062" y="17145"/>
                    <a:pt x="14185" y="17031"/>
                  </a:cubicBezTo>
                  <a:cubicBezTo>
                    <a:pt x="15142" y="16064"/>
                    <a:pt x="16088" y="15087"/>
                    <a:pt x="17035" y="14110"/>
                  </a:cubicBezTo>
                  <a:cubicBezTo>
                    <a:pt x="17148" y="13976"/>
                    <a:pt x="17313" y="13904"/>
                    <a:pt x="17487" y="13904"/>
                  </a:cubicBezTo>
                  <a:cubicBezTo>
                    <a:pt x="18907" y="13894"/>
                    <a:pt x="20316" y="13884"/>
                    <a:pt x="21736" y="13873"/>
                  </a:cubicBezTo>
                  <a:close/>
                  <a:moveTo>
                    <a:pt x="21509" y="25497"/>
                  </a:moveTo>
                  <a:cubicBezTo>
                    <a:pt x="21427" y="25713"/>
                    <a:pt x="20193" y="26845"/>
                    <a:pt x="19689" y="27164"/>
                  </a:cubicBezTo>
                  <a:cubicBezTo>
                    <a:pt x="19051" y="26660"/>
                    <a:pt x="18434" y="26135"/>
                    <a:pt x="17837" y="25569"/>
                  </a:cubicBezTo>
                  <a:lnTo>
                    <a:pt x="17868" y="25497"/>
                  </a:lnTo>
                  <a:close/>
                  <a:moveTo>
                    <a:pt x="25079" y="25261"/>
                  </a:moveTo>
                  <a:cubicBezTo>
                    <a:pt x="24945" y="27051"/>
                    <a:pt x="24698" y="28830"/>
                    <a:pt x="24338" y="30589"/>
                  </a:cubicBezTo>
                  <a:cubicBezTo>
                    <a:pt x="22836" y="29622"/>
                    <a:pt x="21386" y="28573"/>
                    <a:pt x="20008" y="27431"/>
                  </a:cubicBezTo>
                  <a:cubicBezTo>
                    <a:pt x="20059" y="27369"/>
                    <a:pt x="20121" y="27297"/>
                    <a:pt x="20172" y="27246"/>
                  </a:cubicBezTo>
                  <a:cubicBezTo>
                    <a:pt x="20779" y="26701"/>
                    <a:pt x="21386" y="26166"/>
                    <a:pt x="21993" y="25610"/>
                  </a:cubicBezTo>
                  <a:cubicBezTo>
                    <a:pt x="22116" y="25497"/>
                    <a:pt x="22281" y="25425"/>
                    <a:pt x="22456" y="25415"/>
                  </a:cubicBezTo>
                  <a:cubicBezTo>
                    <a:pt x="23217" y="25374"/>
                    <a:pt x="23978" y="25312"/>
                    <a:pt x="24729" y="25261"/>
                  </a:cubicBezTo>
                  <a:close/>
                  <a:moveTo>
                    <a:pt x="14288" y="25322"/>
                  </a:moveTo>
                  <a:lnTo>
                    <a:pt x="14288" y="25322"/>
                  </a:lnTo>
                  <a:cubicBezTo>
                    <a:pt x="14504" y="25343"/>
                    <a:pt x="14689" y="25353"/>
                    <a:pt x="14864" y="25364"/>
                  </a:cubicBezTo>
                  <a:cubicBezTo>
                    <a:pt x="15574" y="25394"/>
                    <a:pt x="16284" y="25436"/>
                    <a:pt x="16994" y="25466"/>
                  </a:cubicBezTo>
                  <a:cubicBezTo>
                    <a:pt x="17148" y="25466"/>
                    <a:pt x="17292" y="25518"/>
                    <a:pt x="17415" y="25621"/>
                  </a:cubicBezTo>
                  <a:cubicBezTo>
                    <a:pt x="18012" y="26145"/>
                    <a:pt x="18609" y="26660"/>
                    <a:pt x="19216" y="27174"/>
                  </a:cubicBezTo>
                  <a:cubicBezTo>
                    <a:pt x="19277" y="27225"/>
                    <a:pt x="19349" y="27277"/>
                    <a:pt x="19421" y="27318"/>
                  </a:cubicBezTo>
                  <a:cubicBezTo>
                    <a:pt x="19174" y="27760"/>
                    <a:pt x="15718" y="30383"/>
                    <a:pt x="15111" y="30620"/>
                  </a:cubicBezTo>
                  <a:cubicBezTo>
                    <a:pt x="14731" y="28871"/>
                    <a:pt x="14453" y="27102"/>
                    <a:pt x="14288" y="25322"/>
                  </a:cubicBezTo>
                  <a:close/>
                  <a:moveTo>
                    <a:pt x="30994" y="24376"/>
                  </a:moveTo>
                  <a:cubicBezTo>
                    <a:pt x="31035" y="24417"/>
                    <a:pt x="31076" y="24458"/>
                    <a:pt x="31107" y="24510"/>
                  </a:cubicBezTo>
                  <a:cubicBezTo>
                    <a:pt x="31961" y="25837"/>
                    <a:pt x="32742" y="27205"/>
                    <a:pt x="33298" y="28686"/>
                  </a:cubicBezTo>
                  <a:cubicBezTo>
                    <a:pt x="33596" y="29478"/>
                    <a:pt x="33843" y="30291"/>
                    <a:pt x="33874" y="31145"/>
                  </a:cubicBezTo>
                  <a:cubicBezTo>
                    <a:pt x="33884" y="31453"/>
                    <a:pt x="33853" y="31772"/>
                    <a:pt x="33792" y="32081"/>
                  </a:cubicBezTo>
                  <a:cubicBezTo>
                    <a:pt x="33648" y="32790"/>
                    <a:pt x="33205" y="33243"/>
                    <a:pt x="32506" y="33438"/>
                  </a:cubicBezTo>
                  <a:cubicBezTo>
                    <a:pt x="32214" y="33518"/>
                    <a:pt x="31922" y="33549"/>
                    <a:pt x="31630" y="33549"/>
                  </a:cubicBezTo>
                  <a:cubicBezTo>
                    <a:pt x="31315" y="33549"/>
                    <a:pt x="31000" y="33512"/>
                    <a:pt x="30685" y="33459"/>
                  </a:cubicBezTo>
                  <a:cubicBezTo>
                    <a:pt x="29821" y="33294"/>
                    <a:pt x="28977" y="33027"/>
                    <a:pt x="28165" y="32657"/>
                  </a:cubicBezTo>
                  <a:cubicBezTo>
                    <a:pt x="27023" y="32163"/>
                    <a:pt x="25912" y="31577"/>
                    <a:pt x="24853" y="30908"/>
                  </a:cubicBezTo>
                  <a:cubicBezTo>
                    <a:pt x="24781" y="30867"/>
                    <a:pt x="24729" y="30815"/>
                    <a:pt x="24637" y="30754"/>
                  </a:cubicBezTo>
                  <a:cubicBezTo>
                    <a:pt x="24986" y="28954"/>
                    <a:pt x="25243" y="27133"/>
                    <a:pt x="25408" y="25312"/>
                  </a:cubicBezTo>
                  <a:cubicBezTo>
                    <a:pt x="25408" y="25292"/>
                    <a:pt x="25418" y="25271"/>
                    <a:pt x="25429" y="25250"/>
                  </a:cubicBezTo>
                  <a:lnTo>
                    <a:pt x="30994" y="24376"/>
                  </a:lnTo>
                  <a:close/>
                  <a:moveTo>
                    <a:pt x="8404" y="24510"/>
                  </a:moveTo>
                  <a:cubicBezTo>
                    <a:pt x="10205" y="24859"/>
                    <a:pt x="12025" y="25117"/>
                    <a:pt x="13867" y="25281"/>
                  </a:cubicBezTo>
                  <a:cubicBezTo>
                    <a:pt x="14155" y="27164"/>
                    <a:pt x="14443" y="29026"/>
                    <a:pt x="14731" y="30898"/>
                  </a:cubicBezTo>
                  <a:cubicBezTo>
                    <a:pt x="14710" y="30918"/>
                    <a:pt x="14689" y="30939"/>
                    <a:pt x="14669" y="30959"/>
                  </a:cubicBezTo>
                  <a:cubicBezTo>
                    <a:pt x="13229" y="31875"/>
                    <a:pt x="11748" y="32698"/>
                    <a:pt x="10143" y="33264"/>
                  </a:cubicBezTo>
                  <a:cubicBezTo>
                    <a:pt x="9567" y="33490"/>
                    <a:pt x="8960" y="33634"/>
                    <a:pt x="8343" y="33696"/>
                  </a:cubicBezTo>
                  <a:cubicBezTo>
                    <a:pt x="8199" y="33707"/>
                    <a:pt x="8056" y="33712"/>
                    <a:pt x="7914" y="33712"/>
                  </a:cubicBezTo>
                  <a:cubicBezTo>
                    <a:pt x="7661" y="33712"/>
                    <a:pt x="7410" y="33694"/>
                    <a:pt x="7160" y="33654"/>
                  </a:cubicBezTo>
                  <a:cubicBezTo>
                    <a:pt x="6399" y="33531"/>
                    <a:pt x="5915" y="33058"/>
                    <a:pt x="5720" y="32307"/>
                  </a:cubicBezTo>
                  <a:cubicBezTo>
                    <a:pt x="5596" y="31782"/>
                    <a:pt x="5586" y="31247"/>
                    <a:pt x="5678" y="30723"/>
                  </a:cubicBezTo>
                  <a:cubicBezTo>
                    <a:pt x="5833" y="29818"/>
                    <a:pt x="6100" y="28923"/>
                    <a:pt x="6481" y="28079"/>
                  </a:cubicBezTo>
                  <a:cubicBezTo>
                    <a:pt x="6975" y="26917"/>
                    <a:pt x="7561" y="25806"/>
                    <a:pt x="8230" y="24736"/>
                  </a:cubicBezTo>
                  <a:cubicBezTo>
                    <a:pt x="8271" y="24664"/>
                    <a:pt x="8343" y="24592"/>
                    <a:pt x="8404" y="24510"/>
                  </a:cubicBezTo>
                  <a:close/>
                  <a:moveTo>
                    <a:pt x="19740" y="27688"/>
                  </a:moveTo>
                  <a:lnTo>
                    <a:pt x="24235" y="30959"/>
                  </a:lnTo>
                  <a:cubicBezTo>
                    <a:pt x="24246" y="31011"/>
                    <a:pt x="24246" y="31052"/>
                    <a:pt x="24235" y="31103"/>
                  </a:cubicBezTo>
                  <a:cubicBezTo>
                    <a:pt x="23896" y="32677"/>
                    <a:pt x="23464" y="34220"/>
                    <a:pt x="22806" y="35691"/>
                  </a:cubicBezTo>
                  <a:cubicBezTo>
                    <a:pt x="22518" y="36380"/>
                    <a:pt x="22137" y="37028"/>
                    <a:pt x="21684" y="37604"/>
                  </a:cubicBezTo>
                  <a:cubicBezTo>
                    <a:pt x="21437" y="37893"/>
                    <a:pt x="21170" y="38160"/>
                    <a:pt x="20872" y="38386"/>
                  </a:cubicBezTo>
                  <a:cubicBezTo>
                    <a:pt x="20528" y="38649"/>
                    <a:pt x="20159" y="38778"/>
                    <a:pt x="19786" y="38778"/>
                  </a:cubicBezTo>
                  <a:cubicBezTo>
                    <a:pt x="19444" y="38778"/>
                    <a:pt x="19097" y="38670"/>
                    <a:pt x="18763" y="38458"/>
                  </a:cubicBezTo>
                  <a:cubicBezTo>
                    <a:pt x="18403" y="38211"/>
                    <a:pt x="18074" y="37913"/>
                    <a:pt x="17817" y="37563"/>
                  </a:cubicBezTo>
                  <a:cubicBezTo>
                    <a:pt x="17282" y="36854"/>
                    <a:pt x="16839" y="36082"/>
                    <a:pt x="16510" y="35259"/>
                  </a:cubicBezTo>
                  <a:cubicBezTo>
                    <a:pt x="15975" y="33973"/>
                    <a:pt x="15554" y="32646"/>
                    <a:pt x="15245" y="31289"/>
                  </a:cubicBezTo>
                  <a:cubicBezTo>
                    <a:pt x="15235" y="31217"/>
                    <a:pt x="15224" y="31145"/>
                    <a:pt x="15224" y="31083"/>
                  </a:cubicBezTo>
                  <a:lnTo>
                    <a:pt x="19740" y="27688"/>
                  </a:lnTo>
                  <a:close/>
                  <a:moveTo>
                    <a:pt x="19490" y="1"/>
                  </a:moveTo>
                  <a:cubicBezTo>
                    <a:pt x="18983" y="1"/>
                    <a:pt x="18480" y="204"/>
                    <a:pt x="18002" y="614"/>
                  </a:cubicBezTo>
                  <a:cubicBezTo>
                    <a:pt x="17652" y="923"/>
                    <a:pt x="17343" y="1272"/>
                    <a:pt x="17066" y="1653"/>
                  </a:cubicBezTo>
                  <a:cubicBezTo>
                    <a:pt x="16541" y="2373"/>
                    <a:pt x="16181" y="3175"/>
                    <a:pt x="15852" y="4009"/>
                  </a:cubicBezTo>
                  <a:cubicBezTo>
                    <a:pt x="15430" y="5120"/>
                    <a:pt x="15080" y="6272"/>
                    <a:pt x="14823" y="7444"/>
                  </a:cubicBezTo>
                  <a:cubicBezTo>
                    <a:pt x="14792" y="7568"/>
                    <a:pt x="14751" y="7681"/>
                    <a:pt x="14710" y="7835"/>
                  </a:cubicBezTo>
                  <a:cubicBezTo>
                    <a:pt x="14545" y="7743"/>
                    <a:pt x="14432" y="7681"/>
                    <a:pt x="14319" y="7619"/>
                  </a:cubicBezTo>
                  <a:cubicBezTo>
                    <a:pt x="13332" y="7012"/>
                    <a:pt x="12303" y="6477"/>
                    <a:pt x="11233" y="6015"/>
                  </a:cubicBezTo>
                  <a:cubicBezTo>
                    <a:pt x="10307" y="5624"/>
                    <a:pt x="9371" y="5284"/>
                    <a:pt x="8384" y="5150"/>
                  </a:cubicBezTo>
                  <a:cubicBezTo>
                    <a:pt x="8129" y="5116"/>
                    <a:pt x="7876" y="5094"/>
                    <a:pt x="7624" y="5094"/>
                  </a:cubicBezTo>
                  <a:cubicBezTo>
                    <a:pt x="7277" y="5094"/>
                    <a:pt x="6934" y="5136"/>
                    <a:pt x="6594" y="5243"/>
                  </a:cubicBezTo>
                  <a:cubicBezTo>
                    <a:pt x="5925" y="5449"/>
                    <a:pt x="5452" y="5881"/>
                    <a:pt x="5236" y="6570"/>
                  </a:cubicBezTo>
                  <a:cubicBezTo>
                    <a:pt x="5102" y="7002"/>
                    <a:pt x="5051" y="7465"/>
                    <a:pt x="5082" y="7918"/>
                  </a:cubicBezTo>
                  <a:cubicBezTo>
                    <a:pt x="5154" y="8668"/>
                    <a:pt x="5318" y="9409"/>
                    <a:pt x="5576" y="10119"/>
                  </a:cubicBezTo>
                  <a:cubicBezTo>
                    <a:pt x="6090" y="11549"/>
                    <a:pt x="6810" y="12886"/>
                    <a:pt x="7602" y="14182"/>
                  </a:cubicBezTo>
                  <a:lnTo>
                    <a:pt x="7941" y="14738"/>
                  </a:lnTo>
                  <a:cubicBezTo>
                    <a:pt x="7746" y="14799"/>
                    <a:pt x="7592" y="14840"/>
                    <a:pt x="7448" y="14882"/>
                  </a:cubicBezTo>
                  <a:cubicBezTo>
                    <a:pt x="5987" y="15252"/>
                    <a:pt x="4557" y="15694"/>
                    <a:pt x="3189" y="16353"/>
                  </a:cubicBezTo>
                  <a:cubicBezTo>
                    <a:pt x="2376" y="16743"/>
                    <a:pt x="1584" y="17186"/>
                    <a:pt x="957" y="17854"/>
                  </a:cubicBezTo>
                  <a:cubicBezTo>
                    <a:pt x="700" y="18122"/>
                    <a:pt x="484" y="18420"/>
                    <a:pt x="309" y="18739"/>
                  </a:cubicBezTo>
                  <a:cubicBezTo>
                    <a:pt x="0" y="19294"/>
                    <a:pt x="0" y="19963"/>
                    <a:pt x="299" y="20519"/>
                  </a:cubicBezTo>
                  <a:cubicBezTo>
                    <a:pt x="566" y="21033"/>
                    <a:pt x="957" y="21485"/>
                    <a:pt x="1420" y="21835"/>
                  </a:cubicBezTo>
                  <a:cubicBezTo>
                    <a:pt x="2109" y="22350"/>
                    <a:pt x="2870" y="22782"/>
                    <a:pt x="3673" y="23100"/>
                  </a:cubicBezTo>
                  <a:cubicBezTo>
                    <a:pt x="5010" y="23666"/>
                    <a:pt x="6388" y="24047"/>
                    <a:pt x="7808" y="24376"/>
                  </a:cubicBezTo>
                  <a:cubicBezTo>
                    <a:pt x="7880" y="24397"/>
                    <a:pt x="7952" y="24427"/>
                    <a:pt x="8044" y="24458"/>
                  </a:cubicBezTo>
                  <a:cubicBezTo>
                    <a:pt x="7972" y="24582"/>
                    <a:pt x="7921" y="24674"/>
                    <a:pt x="7869" y="24767"/>
                  </a:cubicBezTo>
                  <a:cubicBezTo>
                    <a:pt x="7293" y="25703"/>
                    <a:pt x="6769" y="26680"/>
                    <a:pt x="6327" y="27678"/>
                  </a:cubicBezTo>
                  <a:cubicBezTo>
                    <a:pt x="5894" y="28583"/>
                    <a:pt x="5586" y="29540"/>
                    <a:pt x="5401" y="30517"/>
                  </a:cubicBezTo>
                  <a:cubicBezTo>
                    <a:pt x="5298" y="31165"/>
                    <a:pt x="5246" y="31813"/>
                    <a:pt x="5421" y="32451"/>
                  </a:cubicBezTo>
                  <a:cubicBezTo>
                    <a:pt x="5596" y="33181"/>
                    <a:pt x="6162" y="33757"/>
                    <a:pt x="6892" y="33942"/>
                  </a:cubicBezTo>
                  <a:cubicBezTo>
                    <a:pt x="7199" y="34027"/>
                    <a:pt x="7518" y="34071"/>
                    <a:pt x="7839" y="34071"/>
                  </a:cubicBezTo>
                  <a:cubicBezTo>
                    <a:pt x="7948" y="34071"/>
                    <a:pt x="8058" y="34066"/>
                    <a:pt x="8168" y="34056"/>
                  </a:cubicBezTo>
                  <a:cubicBezTo>
                    <a:pt x="9196" y="33973"/>
                    <a:pt x="10163" y="33654"/>
                    <a:pt x="11120" y="33253"/>
                  </a:cubicBezTo>
                  <a:cubicBezTo>
                    <a:pt x="12303" y="32739"/>
                    <a:pt x="13445" y="32142"/>
                    <a:pt x="14535" y="31443"/>
                  </a:cubicBezTo>
                  <a:cubicBezTo>
                    <a:pt x="14628" y="31381"/>
                    <a:pt x="14741" y="31330"/>
                    <a:pt x="14864" y="31258"/>
                  </a:cubicBezTo>
                  <a:cubicBezTo>
                    <a:pt x="14957" y="31618"/>
                    <a:pt x="15039" y="31926"/>
                    <a:pt x="15122" y="32245"/>
                  </a:cubicBezTo>
                  <a:cubicBezTo>
                    <a:pt x="15512" y="33706"/>
                    <a:pt x="15986" y="35136"/>
                    <a:pt x="16706" y="36483"/>
                  </a:cubicBezTo>
                  <a:cubicBezTo>
                    <a:pt x="17055" y="37142"/>
                    <a:pt x="17446" y="37779"/>
                    <a:pt x="18002" y="38283"/>
                  </a:cubicBezTo>
                  <a:cubicBezTo>
                    <a:pt x="18269" y="38530"/>
                    <a:pt x="18567" y="38746"/>
                    <a:pt x="18886" y="38921"/>
                  </a:cubicBezTo>
                  <a:cubicBezTo>
                    <a:pt x="19159" y="39060"/>
                    <a:pt x="19457" y="39129"/>
                    <a:pt x="19756" y="39129"/>
                  </a:cubicBezTo>
                  <a:cubicBezTo>
                    <a:pt x="20054" y="39129"/>
                    <a:pt x="20352" y="39060"/>
                    <a:pt x="20625" y="38921"/>
                  </a:cubicBezTo>
                  <a:cubicBezTo>
                    <a:pt x="21160" y="38643"/>
                    <a:pt x="21623" y="38242"/>
                    <a:pt x="21972" y="37759"/>
                  </a:cubicBezTo>
                  <a:cubicBezTo>
                    <a:pt x="22487" y="37070"/>
                    <a:pt x="22898" y="36329"/>
                    <a:pt x="23217" y="35527"/>
                  </a:cubicBezTo>
                  <a:cubicBezTo>
                    <a:pt x="23783" y="34200"/>
                    <a:pt x="24163" y="32811"/>
                    <a:pt x="24493" y="31402"/>
                  </a:cubicBezTo>
                  <a:cubicBezTo>
                    <a:pt x="24513" y="31319"/>
                    <a:pt x="24544" y="31237"/>
                    <a:pt x="24575" y="31124"/>
                  </a:cubicBezTo>
                  <a:lnTo>
                    <a:pt x="24904" y="31299"/>
                  </a:lnTo>
                  <a:cubicBezTo>
                    <a:pt x="25439" y="31607"/>
                    <a:pt x="25974" y="31926"/>
                    <a:pt x="26519" y="32214"/>
                  </a:cubicBezTo>
                  <a:cubicBezTo>
                    <a:pt x="27681" y="32832"/>
                    <a:pt x="28885" y="33356"/>
                    <a:pt x="30171" y="33675"/>
                  </a:cubicBezTo>
                  <a:cubicBezTo>
                    <a:pt x="30637" y="33799"/>
                    <a:pt x="31119" y="33861"/>
                    <a:pt x="31602" y="33861"/>
                  </a:cubicBezTo>
                  <a:cubicBezTo>
                    <a:pt x="31800" y="33861"/>
                    <a:pt x="31999" y="33850"/>
                    <a:pt x="32197" y="33829"/>
                  </a:cubicBezTo>
                  <a:cubicBezTo>
                    <a:pt x="33267" y="33706"/>
                    <a:pt x="33977" y="33068"/>
                    <a:pt x="34141" y="31998"/>
                  </a:cubicBezTo>
                  <a:cubicBezTo>
                    <a:pt x="34203" y="31556"/>
                    <a:pt x="34203" y="31114"/>
                    <a:pt x="34162" y="30671"/>
                  </a:cubicBezTo>
                  <a:cubicBezTo>
                    <a:pt x="34090" y="29900"/>
                    <a:pt x="33843" y="29159"/>
                    <a:pt x="33565" y="28439"/>
                  </a:cubicBezTo>
                  <a:cubicBezTo>
                    <a:pt x="33020" y="27092"/>
                    <a:pt x="32351" y="25796"/>
                    <a:pt x="31559" y="24571"/>
                  </a:cubicBezTo>
                  <a:cubicBezTo>
                    <a:pt x="31508" y="24469"/>
                    <a:pt x="31446" y="24366"/>
                    <a:pt x="31374" y="24232"/>
                  </a:cubicBezTo>
                  <a:cubicBezTo>
                    <a:pt x="31529" y="24191"/>
                    <a:pt x="31631" y="24170"/>
                    <a:pt x="31745" y="24139"/>
                  </a:cubicBezTo>
                  <a:cubicBezTo>
                    <a:pt x="32691" y="23851"/>
                    <a:pt x="33658" y="23584"/>
                    <a:pt x="34594" y="23265"/>
                  </a:cubicBezTo>
                  <a:cubicBezTo>
                    <a:pt x="35581" y="22946"/>
                    <a:pt x="36518" y="22483"/>
                    <a:pt x="37392" y="21918"/>
                  </a:cubicBezTo>
                  <a:cubicBezTo>
                    <a:pt x="37855" y="21619"/>
                    <a:pt x="38266" y="21249"/>
                    <a:pt x="38616" y="20827"/>
                  </a:cubicBezTo>
                  <a:cubicBezTo>
                    <a:pt x="39387" y="19860"/>
                    <a:pt x="39398" y="18832"/>
                    <a:pt x="38595" y="17885"/>
                  </a:cubicBezTo>
                  <a:cubicBezTo>
                    <a:pt x="38287" y="17535"/>
                    <a:pt x="37937" y="17227"/>
                    <a:pt x="37556" y="16949"/>
                  </a:cubicBezTo>
                  <a:cubicBezTo>
                    <a:pt x="36919" y="16497"/>
                    <a:pt x="36219" y="16126"/>
                    <a:pt x="35489" y="15848"/>
                  </a:cubicBezTo>
                  <a:cubicBezTo>
                    <a:pt x="34275" y="15355"/>
                    <a:pt x="33020" y="14964"/>
                    <a:pt x="31745" y="14686"/>
                  </a:cubicBezTo>
                  <a:cubicBezTo>
                    <a:pt x="31611" y="14655"/>
                    <a:pt x="31477" y="14604"/>
                    <a:pt x="31323" y="14563"/>
                  </a:cubicBezTo>
                  <a:cubicBezTo>
                    <a:pt x="31395" y="14429"/>
                    <a:pt x="31457" y="14336"/>
                    <a:pt x="31508" y="14233"/>
                  </a:cubicBezTo>
                  <a:cubicBezTo>
                    <a:pt x="32002" y="13297"/>
                    <a:pt x="32537" y="12372"/>
                    <a:pt x="33000" y="11405"/>
                  </a:cubicBezTo>
                  <a:cubicBezTo>
                    <a:pt x="33473" y="10458"/>
                    <a:pt x="33802" y="9450"/>
                    <a:pt x="33987" y="8401"/>
                  </a:cubicBezTo>
                  <a:cubicBezTo>
                    <a:pt x="34090" y="7763"/>
                    <a:pt x="34131" y="7126"/>
                    <a:pt x="33946" y="6498"/>
                  </a:cubicBezTo>
                  <a:cubicBezTo>
                    <a:pt x="33740" y="5799"/>
                    <a:pt x="33308" y="5315"/>
                    <a:pt x="32598" y="5089"/>
                  </a:cubicBezTo>
                  <a:cubicBezTo>
                    <a:pt x="32235" y="4979"/>
                    <a:pt x="31858" y="4924"/>
                    <a:pt x="31479" y="4924"/>
                  </a:cubicBezTo>
                  <a:cubicBezTo>
                    <a:pt x="31290" y="4924"/>
                    <a:pt x="31100" y="4938"/>
                    <a:pt x="30911" y="4965"/>
                  </a:cubicBezTo>
                  <a:cubicBezTo>
                    <a:pt x="30027" y="5099"/>
                    <a:pt x="29163" y="5346"/>
                    <a:pt x="28340" y="5696"/>
                  </a:cubicBezTo>
                  <a:cubicBezTo>
                    <a:pt x="27085" y="6231"/>
                    <a:pt x="25881" y="6879"/>
                    <a:pt x="24729" y="7609"/>
                  </a:cubicBezTo>
                  <a:cubicBezTo>
                    <a:pt x="24626" y="7681"/>
                    <a:pt x="24513" y="7743"/>
                    <a:pt x="24369" y="7825"/>
                  </a:cubicBezTo>
                  <a:cubicBezTo>
                    <a:pt x="24328" y="7671"/>
                    <a:pt x="24297" y="7558"/>
                    <a:pt x="24256" y="7444"/>
                  </a:cubicBezTo>
                  <a:cubicBezTo>
                    <a:pt x="23978" y="6498"/>
                    <a:pt x="23711" y="5541"/>
                    <a:pt x="23402" y="4616"/>
                  </a:cubicBezTo>
                  <a:cubicBezTo>
                    <a:pt x="23063" y="3608"/>
                    <a:pt x="22600" y="2651"/>
                    <a:pt x="22013" y="1766"/>
                  </a:cubicBezTo>
                  <a:cubicBezTo>
                    <a:pt x="21725" y="1324"/>
                    <a:pt x="21376" y="923"/>
                    <a:pt x="20964" y="583"/>
                  </a:cubicBezTo>
                  <a:cubicBezTo>
                    <a:pt x="20485" y="196"/>
                    <a:pt x="19987" y="1"/>
                    <a:pt x="1949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45443" y="2451954"/>
              <a:ext cx="271107" cy="231664"/>
            </a:xfrm>
            <a:custGeom>
              <a:avLst/>
              <a:gdLst/>
              <a:ahLst/>
              <a:cxnLst/>
              <a:rect l="l" t="t" r="r" b="b"/>
              <a:pathLst>
                <a:path w="6894" h="5891" extrusionOk="0">
                  <a:moveTo>
                    <a:pt x="3910" y="319"/>
                  </a:moveTo>
                  <a:cubicBezTo>
                    <a:pt x="3928" y="319"/>
                    <a:pt x="3947" y="319"/>
                    <a:pt x="3966" y="319"/>
                  </a:cubicBezTo>
                  <a:cubicBezTo>
                    <a:pt x="3972" y="319"/>
                    <a:pt x="3978" y="319"/>
                    <a:pt x="3984" y="319"/>
                  </a:cubicBezTo>
                  <a:cubicBezTo>
                    <a:pt x="5436" y="319"/>
                    <a:pt x="6609" y="1498"/>
                    <a:pt x="6589" y="2953"/>
                  </a:cubicBezTo>
                  <a:cubicBezTo>
                    <a:pt x="6568" y="4388"/>
                    <a:pt x="5396" y="5525"/>
                    <a:pt x="3979" y="5525"/>
                  </a:cubicBezTo>
                  <a:cubicBezTo>
                    <a:pt x="3954" y="5525"/>
                    <a:pt x="3929" y="5525"/>
                    <a:pt x="3904" y="5524"/>
                  </a:cubicBezTo>
                  <a:cubicBezTo>
                    <a:pt x="2464" y="5504"/>
                    <a:pt x="1322" y="4321"/>
                    <a:pt x="1353" y="2891"/>
                  </a:cubicBezTo>
                  <a:cubicBezTo>
                    <a:pt x="1353" y="1470"/>
                    <a:pt x="2505" y="319"/>
                    <a:pt x="3910" y="319"/>
                  </a:cubicBezTo>
                  <a:close/>
                  <a:moveTo>
                    <a:pt x="3930" y="0"/>
                  </a:moveTo>
                  <a:cubicBezTo>
                    <a:pt x="1313" y="0"/>
                    <a:pt x="1" y="3164"/>
                    <a:pt x="1857" y="5020"/>
                  </a:cubicBezTo>
                  <a:cubicBezTo>
                    <a:pt x="2458" y="5621"/>
                    <a:pt x="3196" y="5890"/>
                    <a:pt x="3920" y="5890"/>
                  </a:cubicBezTo>
                  <a:cubicBezTo>
                    <a:pt x="5439" y="5890"/>
                    <a:pt x="6894" y="4708"/>
                    <a:pt x="6887" y="2932"/>
                  </a:cubicBezTo>
                  <a:cubicBezTo>
                    <a:pt x="6877" y="1307"/>
                    <a:pt x="5570" y="0"/>
                    <a:pt x="3955" y="0"/>
                  </a:cubicBezTo>
                  <a:cubicBezTo>
                    <a:pt x="3947" y="0"/>
                    <a:pt x="3938" y="0"/>
                    <a:pt x="3930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6036" y="2492892"/>
              <a:ext cx="87813" cy="94852"/>
            </a:xfrm>
            <a:custGeom>
              <a:avLst/>
              <a:gdLst/>
              <a:ahLst/>
              <a:cxnLst/>
              <a:rect l="l" t="t" r="r" b="b"/>
              <a:pathLst>
                <a:path w="2233" h="2412" extrusionOk="0">
                  <a:moveTo>
                    <a:pt x="201" y="1"/>
                  </a:moveTo>
                  <a:cubicBezTo>
                    <a:pt x="134" y="1"/>
                    <a:pt x="67" y="3"/>
                    <a:pt x="0" y="9"/>
                  </a:cubicBezTo>
                  <a:lnTo>
                    <a:pt x="0" y="91"/>
                  </a:lnTo>
                  <a:lnTo>
                    <a:pt x="381" y="214"/>
                  </a:lnTo>
                  <a:cubicBezTo>
                    <a:pt x="1122" y="430"/>
                    <a:pt x="1657" y="1048"/>
                    <a:pt x="1759" y="1809"/>
                  </a:cubicBezTo>
                  <a:cubicBezTo>
                    <a:pt x="1790" y="1942"/>
                    <a:pt x="1790" y="2086"/>
                    <a:pt x="1801" y="2231"/>
                  </a:cubicBezTo>
                  <a:cubicBezTo>
                    <a:pt x="1810" y="2329"/>
                    <a:pt x="1826" y="2411"/>
                    <a:pt x="1938" y="2411"/>
                  </a:cubicBezTo>
                  <a:cubicBezTo>
                    <a:pt x="1955" y="2411"/>
                    <a:pt x="1974" y="2409"/>
                    <a:pt x="1996" y="2405"/>
                  </a:cubicBezTo>
                  <a:cubicBezTo>
                    <a:pt x="2017" y="2375"/>
                    <a:pt x="2027" y="2354"/>
                    <a:pt x="2037" y="2344"/>
                  </a:cubicBezTo>
                  <a:cubicBezTo>
                    <a:pt x="2233" y="1346"/>
                    <a:pt x="1410" y="163"/>
                    <a:pt x="402" y="9"/>
                  </a:cubicBezTo>
                  <a:cubicBezTo>
                    <a:pt x="335" y="3"/>
                    <a:pt x="268" y="1"/>
                    <a:pt x="201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013" y="2572485"/>
              <a:ext cx="26741" cy="49825"/>
            </a:xfrm>
            <a:custGeom>
              <a:avLst/>
              <a:gdLst/>
              <a:ahLst/>
              <a:cxnLst/>
              <a:rect l="l" t="t" r="r" b="b"/>
              <a:pathLst>
                <a:path w="680" h="1267" extrusionOk="0">
                  <a:moveTo>
                    <a:pt x="505" y="1"/>
                  </a:moveTo>
                  <a:cubicBezTo>
                    <a:pt x="443" y="207"/>
                    <a:pt x="371" y="433"/>
                    <a:pt x="319" y="649"/>
                  </a:cubicBezTo>
                  <a:cubicBezTo>
                    <a:pt x="258" y="855"/>
                    <a:pt x="1" y="978"/>
                    <a:pt x="42" y="1266"/>
                  </a:cubicBezTo>
                  <a:cubicBezTo>
                    <a:pt x="350" y="1215"/>
                    <a:pt x="443" y="988"/>
                    <a:pt x="535" y="772"/>
                  </a:cubicBezTo>
                  <a:cubicBezTo>
                    <a:pt x="659" y="536"/>
                    <a:pt x="679" y="258"/>
                    <a:pt x="587" y="11"/>
                  </a:cubicBezTo>
                  <a:lnTo>
                    <a:pt x="505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179872" y="1078304"/>
              <a:ext cx="1523844" cy="1799433"/>
            </a:xfrm>
            <a:custGeom>
              <a:avLst/>
              <a:gdLst/>
              <a:ahLst/>
              <a:cxnLst/>
              <a:rect l="l" t="t" r="r" b="b"/>
              <a:pathLst>
                <a:path w="38750" h="45758" extrusionOk="0">
                  <a:moveTo>
                    <a:pt x="10225" y="2257"/>
                  </a:moveTo>
                  <a:cubicBezTo>
                    <a:pt x="10236" y="2257"/>
                    <a:pt x="10236" y="2268"/>
                    <a:pt x="10236" y="2278"/>
                  </a:cubicBezTo>
                  <a:lnTo>
                    <a:pt x="10225" y="2278"/>
                  </a:lnTo>
                  <a:cubicBezTo>
                    <a:pt x="10225" y="2278"/>
                    <a:pt x="10225" y="2266"/>
                    <a:pt x="10225" y="2257"/>
                  </a:cubicBezTo>
                  <a:close/>
                  <a:moveTo>
                    <a:pt x="10657" y="2268"/>
                  </a:moveTo>
                  <a:lnTo>
                    <a:pt x="10657" y="2278"/>
                  </a:lnTo>
                  <a:cubicBezTo>
                    <a:pt x="10647" y="2268"/>
                    <a:pt x="10647" y="2268"/>
                    <a:pt x="10657" y="2268"/>
                  </a:cubicBezTo>
                  <a:close/>
                  <a:moveTo>
                    <a:pt x="10040" y="2833"/>
                  </a:moveTo>
                  <a:cubicBezTo>
                    <a:pt x="10040" y="2833"/>
                    <a:pt x="10040" y="2844"/>
                    <a:pt x="10040" y="2844"/>
                  </a:cubicBezTo>
                  <a:lnTo>
                    <a:pt x="10020" y="2844"/>
                  </a:lnTo>
                  <a:lnTo>
                    <a:pt x="10040" y="2833"/>
                  </a:lnTo>
                  <a:close/>
                  <a:moveTo>
                    <a:pt x="8477" y="3018"/>
                  </a:moveTo>
                  <a:cubicBezTo>
                    <a:pt x="8477" y="3049"/>
                    <a:pt x="8477" y="3090"/>
                    <a:pt x="8477" y="3121"/>
                  </a:cubicBezTo>
                  <a:cubicBezTo>
                    <a:pt x="8456" y="3090"/>
                    <a:pt x="8446" y="3049"/>
                    <a:pt x="8477" y="3018"/>
                  </a:cubicBezTo>
                  <a:close/>
                  <a:moveTo>
                    <a:pt x="10030" y="3574"/>
                  </a:moveTo>
                  <a:cubicBezTo>
                    <a:pt x="10040" y="3584"/>
                    <a:pt x="10051" y="3605"/>
                    <a:pt x="10061" y="3615"/>
                  </a:cubicBezTo>
                  <a:lnTo>
                    <a:pt x="10030" y="3615"/>
                  </a:lnTo>
                  <a:cubicBezTo>
                    <a:pt x="10030" y="3595"/>
                    <a:pt x="10030" y="3584"/>
                    <a:pt x="10030" y="3574"/>
                  </a:cubicBezTo>
                  <a:close/>
                  <a:moveTo>
                    <a:pt x="11017" y="6053"/>
                  </a:moveTo>
                  <a:lnTo>
                    <a:pt x="11028" y="6084"/>
                  </a:lnTo>
                  <a:lnTo>
                    <a:pt x="10945" y="6084"/>
                  </a:lnTo>
                  <a:lnTo>
                    <a:pt x="11017" y="6053"/>
                  </a:lnTo>
                  <a:close/>
                  <a:moveTo>
                    <a:pt x="11686" y="6156"/>
                  </a:moveTo>
                  <a:cubicBezTo>
                    <a:pt x="11696" y="6156"/>
                    <a:pt x="11696" y="6166"/>
                    <a:pt x="11696" y="6176"/>
                  </a:cubicBezTo>
                  <a:lnTo>
                    <a:pt x="11676" y="6176"/>
                  </a:lnTo>
                  <a:cubicBezTo>
                    <a:pt x="11676" y="6166"/>
                    <a:pt x="11686" y="6156"/>
                    <a:pt x="11686" y="6156"/>
                  </a:cubicBezTo>
                  <a:close/>
                  <a:moveTo>
                    <a:pt x="9485" y="7380"/>
                  </a:moveTo>
                  <a:lnTo>
                    <a:pt x="9505" y="7401"/>
                  </a:lnTo>
                  <a:lnTo>
                    <a:pt x="9485" y="7411"/>
                  </a:lnTo>
                  <a:cubicBezTo>
                    <a:pt x="9485" y="7401"/>
                    <a:pt x="9485" y="7390"/>
                    <a:pt x="9485" y="7380"/>
                  </a:cubicBezTo>
                  <a:close/>
                  <a:moveTo>
                    <a:pt x="7870" y="7812"/>
                  </a:moveTo>
                  <a:lnTo>
                    <a:pt x="7870" y="7812"/>
                  </a:lnTo>
                  <a:cubicBezTo>
                    <a:pt x="7870" y="7822"/>
                    <a:pt x="7880" y="7822"/>
                    <a:pt x="7880" y="7833"/>
                  </a:cubicBezTo>
                  <a:cubicBezTo>
                    <a:pt x="7870" y="7833"/>
                    <a:pt x="7870" y="7822"/>
                    <a:pt x="7870" y="7812"/>
                  </a:cubicBezTo>
                  <a:close/>
                  <a:moveTo>
                    <a:pt x="12725" y="8779"/>
                  </a:moveTo>
                  <a:lnTo>
                    <a:pt x="12725" y="8779"/>
                  </a:lnTo>
                  <a:cubicBezTo>
                    <a:pt x="12713" y="8791"/>
                    <a:pt x="12690" y="8796"/>
                    <a:pt x="12665" y="8796"/>
                  </a:cubicBezTo>
                  <a:cubicBezTo>
                    <a:pt x="12648" y="8796"/>
                    <a:pt x="12629" y="8793"/>
                    <a:pt x="12612" y="8789"/>
                  </a:cubicBezTo>
                  <a:cubicBezTo>
                    <a:pt x="12643" y="8789"/>
                    <a:pt x="12684" y="8789"/>
                    <a:pt x="12725" y="8779"/>
                  </a:cubicBezTo>
                  <a:close/>
                  <a:moveTo>
                    <a:pt x="6286" y="9170"/>
                  </a:moveTo>
                  <a:cubicBezTo>
                    <a:pt x="6296" y="9201"/>
                    <a:pt x="6306" y="9221"/>
                    <a:pt x="6317" y="9252"/>
                  </a:cubicBezTo>
                  <a:cubicBezTo>
                    <a:pt x="6296" y="9232"/>
                    <a:pt x="6286" y="9201"/>
                    <a:pt x="6286" y="9170"/>
                  </a:cubicBezTo>
                  <a:close/>
                  <a:moveTo>
                    <a:pt x="6162" y="10291"/>
                  </a:moveTo>
                  <a:lnTo>
                    <a:pt x="6131" y="10312"/>
                  </a:lnTo>
                  <a:cubicBezTo>
                    <a:pt x="6121" y="10291"/>
                    <a:pt x="6142" y="10291"/>
                    <a:pt x="6152" y="10291"/>
                  </a:cubicBezTo>
                  <a:close/>
                  <a:moveTo>
                    <a:pt x="2716" y="11381"/>
                  </a:moveTo>
                  <a:lnTo>
                    <a:pt x="2685" y="11412"/>
                  </a:lnTo>
                  <a:cubicBezTo>
                    <a:pt x="2685" y="11402"/>
                    <a:pt x="2696" y="11381"/>
                    <a:pt x="2716" y="11381"/>
                  </a:cubicBezTo>
                  <a:close/>
                  <a:moveTo>
                    <a:pt x="8158" y="11577"/>
                  </a:moveTo>
                  <a:lnTo>
                    <a:pt x="8137" y="11597"/>
                  </a:lnTo>
                  <a:lnTo>
                    <a:pt x="8137" y="11587"/>
                  </a:lnTo>
                  <a:cubicBezTo>
                    <a:pt x="8137" y="11587"/>
                    <a:pt x="8147" y="11587"/>
                    <a:pt x="8158" y="11577"/>
                  </a:cubicBezTo>
                  <a:close/>
                  <a:moveTo>
                    <a:pt x="2120" y="12482"/>
                  </a:moveTo>
                  <a:lnTo>
                    <a:pt x="2109" y="12513"/>
                  </a:lnTo>
                  <a:lnTo>
                    <a:pt x="2099" y="12503"/>
                  </a:lnTo>
                  <a:lnTo>
                    <a:pt x="2120" y="12482"/>
                  </a:lnTo>
                  <a:close/>
                  <a:moveTo>
                    <a:pt x="2696" y="13233"/>
                  </a:moveTo>
                  <a:lnTo>
                    <a:pt x="2654" y="13264"/>
                  </a:lnTo>
                  <a:cubicBezTo>
                    <a:pt x="2654" y="13243"/>
                    <a:pt x="2665" y="13233"/>
                    <a:pt x="2696" y="13233"/>
                  </a:cubicBezTo>
                  <a:close/>
                  <a:moveTo>
                    <a:pt x="8343" y="13799"/>
                  </a:moveTo>
                  <a:lnTo>
                    <a:pt x="8343" y="13799"/>
                  </a:lnTo>
                  <a:cubicBezTo>
                    <a:pt x="8353" y="13799"/>
                    <a:pt x="8364" y="13809"/>
                    <a:pt x="8374" y="13809"/>
                  </a:cubicBezTo>
                  <a:cubicBezTo>
                    <a:pt x="8374" y="13819"/>
                    <a:pt x="8374" y="13819"/>
                    <a:pt x="8374" y="13830"/>
                  </a:cubicBezTo>
                  <a:cubicBezTo>
                    <a:pt x="8364" y="13819"/>
                    <a:pt x="8353" y="13809"/>
                    <a:pt x="8343" y="13799"/>
                  </a:cubicBezTo>
                  <a:close/>
                  <a:moveTo>
                    <a:pt x="9773" y="13840"/>
                  </a:moveTo>
                  <a:cubicBezTo>
                    <a:pt x="9783" y="13881"/>
                    <a:pt x="9804" y="13912"/>
                    <a:pt x="9824" y="13943"/>
                  </a:cubicBezTo>
                  <a:cubicBezTo>
                    <a:pt x="9819" y="13945"/>
                    <a:pt x="9813" y="13945"/>
                    <a:pt x="9808" y="13945"/>
                  </a:cubicBezTo>
                  <a:cubicBezTo>
                    <a:pt x="9783" y="13945"/>
                    <a:pt x="9761" y="13927"/>
                    <a:pt x="9752" y="13902"/>
                  </a:cubicBezTo>
                  <a:cubicBezTo>
                    <a:pt x="9752" y="13881"/>
                    <a:pt x="9763" y="13860"/>
                    <a:pt x="9773" y="13840"/>
                  </a:cubicBezTo>
                  <a:close/>
                  <a:moveTo>
                    <a:pt x="4804" y="14118"/>
                  </a:moveTo>
                  <a:lnTo>
                    <a:pt x="4804" y="14138"/>
                  </a:lnTo>
                  <a:lnTo>
                    <a:pt x="4794" y="14138"/>
                  </a:lnTo>
                  <a:lnTo>
                    <a:pt x="4804" y="14118"/>
                  </a:lnTo>
                  <a:close/>
                  <a:moveTo>
                    <a:pt x="5638" y="15311"/>
                  </a:moveTo>
                  <a:lnTo>
                    <a:pt x="5627" y="15331"/>
                  </a:lnTo>
                  <a:cubicBezTo>
                    <a:pt x="5627" y="15321"/>
                    <a:pt x="5627" y="15311"/>
                    <a:pt x="5638" y="15311"/>
                  </a:cubicBezTo>
                  <a:close/>
                  <a:moveTo>
                    <a:pt x="2747" y="15331"/>
                  </a:moveTo>
                  <a:cubicBezTo>
                    <a:pt x="2747" y="15342"/>
                    <a:pt x="2757" y="15342"/>
                    <a:pt x="2768" y="15352"/>
                  </a:cubicBezTo>
                  <a:lnTo>
                    <a:pt x="2737" y="15362"/>
                  </a:lnTo>
                  <a:cubicBezTo>
                    <a:pt x="2747" y="15352"/>
                    <a:pt x="2747" y="15342"/>
                    <a:pt x="2747" y="15331"/>
                  </a:cubicBezTo>
                  <a:close/>
                  <a:moveTo>
                    <a:pt x="7119" y="16545"/>
                  </a:moveTo>
                  <a:cubicBezTo>
                    <a:pt x="7119" y="16548"/>
                    <a:pt x="7119" y="16550"/>
                    <a:pt x="7119" y="16556"/>
                  </a:cubicBezTo>
                  <a:lnTo>
                    <a:pt x="7109" y="16556"/>
                  </a:lnTo>
                  <a:cubicBezTo>
                    <a:pt x="7109" y="16545"/>
                    <a:pt x="7119" y="16545"/>
                    <a:pt x="7119" y="16545"/>
                  </a:cubicBezTo>
                  <a:close/>
                  <a:moveTo>
                    <a:pt x="7170" y="17759"/>
                  </a:moveTo>
                  <a:lnTo>
                    <a:pt x="7191" y="17769"/>
                  </a:lnTo>
                  <a:lnTo>
                    <a:pt x="7170" y="17780"/>
                  </a:lnTo>
                  <a:cubicBezTo>
                    <a:pt x="7170" y="17769"/>
                    <a:pt x="7170" y="17769"/>
                    <a:pt x="7170" y="17759"/>
                  </a:cubicBezTo>
                  <a:close/>
                  <a:moveTo>
                    <a:pt x="4239" y="17934"/>
                  </a:moveTo>
                  <a:cubicBezTo>
                    <a:pt x="4249" y="17954"/>
                    <a:pt x="4259" y="17975"/>
                    <a:pt x="4269" y="17996"/>
                  </a:cubicBezTo>
                  <a:cubicBezTo>
                    <a:pt x="4249" y="17985"/>
                    <a:pt x="4249" y="17975"/>
                    <a:pt x="4239" y="17954"/>
                  </a:cubicBezTo>
                  <a:cubicBezTo>
                    <a:pt x="4239" y="17954"/>
                    <a:pt x="4239" y="17944"/>
                    <a:pt x="4239" y="17934"/>
                  </a:cubicBezTo>
                  <a:close/>
                  <a:moveTo>
                    <a:pt x="505" y="18397"/>
                  </a:moveTo>
                  <a:lnTo>
                    <a:pt x="535" y="18407"/>
                  </a:lnTo>
                  <a:lnTo>
                    <a:pt x="535" y="18417"/>
                  </a:lnTo>
                  <a:cubicBezTo>
                    <a:pt x="525" y="18417"/>
                    <a:pt x="515" y="18407"/>
                    <a:pt x="505" y="18397"/>
                  </a:cubicBezTo>
                  <a:close/>
                  <a:moveTo>
                    <a:pt x="6800" y="18932"/>
                  </a:moveTo>
                  <a:cubicBezTo>
                    <a:pt x="6800" y="18932"/>
                    <a:pt x="6800" y="18942"/>
                    <a:pt x="6800" y="18942"/>
                  </a:cubicBezTo>
                  <a:lnTo>
                    <a:pt x="6779" y="18952"/>
                  </a:lnTo>
                  <a:lnTo>
                    <a:pt x="6779" y="18952"/>
                  </a:lnTo>
                  <a:lnTo>
                    <a:pt x="6800" y="18932"/>
                  </a:lnTo>
                  <a:close/>
                  <a:moveTo>
                    <a:pt x="196" y="19323"/>
                  </a:moveTo>
                  <a:cubicBezTo>
                    <a:pt x="175" y="19333"/>
                    <a:pt x="165" y="19353"/>
                    <a:pt x="145" y="19374"/>
                  </a:cubicBezTo>
                  <a:cubicBezTo>
                    <a:pt x="155" y="19343"/>
                    <a:pt x="165" y="19323"/>
                    <a:pt x="196" y="19323"/>
                  </a:cubicBezTo>
                  <a:close/>
                  <a:moveTo>
                    <a:pt x="6035" y="19366"/>
                  </a:moveTo>
                  <a:cubicBezTo>
                    <a:pt x="6039" y="19366"/>
                    <a:pt x="6044" y="19369"/>
                    <a:pt x="6049" y="19374"/>
                  </a:cubicBezTo>
                  <a:lnTo>
                    <a:pt x="6028" y="19374"/>
                  </a:lnTo>
                  <a:cubicBezTo>
                    <a:pt x="6028" y="19369"/>
                    <a:pt x="6031" y="19366"/>
                    <a:pt x="6035" y="19366"/>
                  </a:cubicBezTo>
                  <a:close/>
                  <a:moveTo>
                    <a:pt x="6728" y="19405"/>
                  </a:moveTo>
                  <a:lnTo>
                    <a:pt x="6707" y="19425"/>
                  </a:lnTo>
                  <a:cubicBezTo>
                    <a:pt x="6707" y="19415"/>
                    <a:pt x="6718" y="19415"/>
                    <a:pt x="6728" y="19405"/>
                  </a:cubicBezTo>
                  <a:close/>
                  <a:moveTo>
                    <a:pt x="6317" y="19405"/>
                  </a:moveTo>
                  <a:cubicBezTo>
                    <a:pt x="6327" y="19415"/>
                    <a:pt x="6337" y="19425"/>
                    <a:pt x="6337" y="19446"/>
                  </a:cubicBezTo>
                  <a:lnTo>
                    <a:pt x="6296" y="19415"/>
                  </a:lnTo>
                  <a:lnTo>
                    <a:pt x="6317" y="19405"/>
                  </a:lnTo>
                  <a:close/>
                  <a:moveTo>
                    <a:pt x="6512" y="19580"/>
                  </a:moveTo>
                  <a:lnTo>
                    <a:pt x="6512" y="19580"/>
                  </a:lnTo>
                  <a:cubicBezTo>
                    <a:pt x="6522" y="19580"/>
                    <a:pt x="6533" y="19590"/>
                    <a:pt x="6543" y="19590"/>
                  </a:cubicBezTo>
                  <a:lnTo>
                    <a:pt x="6533" y="19590"/>
                  </a:lnTo>
                  <a:lnTo>
                    <a:pt x="6512" y="19580"/>
                  </a:lnTo>
                  <a:close/>
                  <a:moveTo>
                    <a:pt x="5720" y="22131"/>
                  </a:moveTo>
                  <a:lnTo>
                    <a:pt x="5720" y="22131"/>
                  </a:lnTo>
                  <a:cubicBezTo>
                    <a:pt x="5710" y="22141"/>
                    <a:pt x="5699" y="22151"/>
                    <a:pt x="5689" y="22162"/>
                  </a:cubicBezTo>
                  <a:lnTo>
                    <a:pt x="5689" y="22151"/>
                  </a:lnTo>
                  <a:lnTo>
                    <a:pt x="5689" y="22141"/>
                  </a:lnTo>
                  <a:cubicBezTo>
                    <a:pt x="5699" y="22141"/>
                    <a:pt x="5710" y="22131"/>
                    <a:pt x="5720" y="22131"/>
                  </a:cubicBezTo>
                  <a:close/>
                  <a:moveTo>
                    <a:pt x="885" y="22625"/>
                  </a:moveTo>
                  <a:lnTo>
                    <a:pt x="875" y="22635"/>
                  </a:lnTo>
                  <a:lnTo>
                    <a:pt x="875" y="22625"/>
                  </a:lnTo>
                  <a:close/>
                  <a:moveTo>
                    <a:pt x="5946" y="22851"/>
                  </a:moveTo>
                  <a:lnTo>
                    <a:pt x="5946" y="22851"/>
                  </a:lnTo>
                  <a:cubicBezTo>
                    <a:pt x="5936" y="22861"/>
                    <a:pt x="5936" y="22871"/>
                    <a:pt x="5926" y="22882"/>
                  </a:cubicBezTo>
                  <a:cubicBezTo>
                    <a:pt x="5926" y="22882"/>
                    <a:pt x="5926" y="22902"/>
                    <a:pt x="5926" y="22902"/>
                  </a:cubicBezTo>
                  <a:cubicBezTo>
                    <a:pt x="5905" y="22902"/>
                    <a:pt x="5874" y="22892"/>
                    <a:pt x="5854" y="22892"/>
                  </a:cubicBezTo>
                  <a:cubicBezTo>
                    <a:pt x="5884" y="22882"/>
                    <a:pt x="5915" y="22861"/>
                    <a:pt x="5946" y="22851"/>
                  </a:cubicBezTo>
                  <a:close/>
                  <a:moveTo>
                    <a:pt x="7942" y="23231"/>
                  </a:moveTo>
                  <a:cubicBezTo>
                    <a:pt x="7931" y="23252"/>
                    <a:pt x="7921" y="23262"/>
                    <a:pt x="7911" y="23283"/>
                  </a:cubicBezTo>
                  <a:lnTo>
                    <a:pt x="7880" y="23231"/>
                  </a:lnTo>
                  <a:close/>
                  <a:moveTo>
                    <a:pt x="1461" y="24589"/>
                  </a:moveTo>
                  <a:cubicBezTo>
                    <a:pt x="1461" y="24595"/>
                    <a:pt x="1465" y="24601"/>
                    <a:pt x="1469" y="24605"/>
                  </a:cubicBezTo>
                  <a:lnTo>
                    <a:pt x="1469" y="24605"/>
                  </a:lnTo>
                  <a:lnTo>
                    <a:pt x="1430" y="24589"/>
                  </a:lnTo>
                  <a:close/>
                  <a:moveTo>
                    <a:pt x="2346" y="24695"/>
                  </a:moveTo>
                  <a:cubicBezTo>
                    <a:pt x="2356" y="24695"/>
                    <a:pt x="2366" y="24697"/>
                    <a:pt x="2377" y="24702"/>
                  </a:cubicBezTo>
                  <a:cubicBezTo>
                    <a:pt x="2397" y="24713"/>
                    <a:pt x="2408" y="24733"/>
                    <a:pt x="2397" y="24754"/>
                  </a:cubicBezTo>
                  <a:cubicBezTo>
                    <a:pt x="2377" y="24733"/>
                    <a:pt x="2346" y="24713"/>
                    <a:pt x="2315" y="24702"/>
                  </a:cubicBezTo>
                  <a:cubicBezTo>
                    <a:pt x="2325" y="24697"/>
                    <a:pt x="2336" y="24695"/>
                    <a:pt x="2346" y="24695"/>
                  </a:cubicBezTo>
                  <a:close/>
                  <a:moveTo>
                    <a:pt x="6162" y="25227"/>
                  </a:moveTo>
                  <a:cubicBezTo>
                    <a:pt x="6162" y="25227"/>
                    <a:pt x="6162" y="25237"/>
                    <a:pt x="6162" y="25248"/>
                  </a:cubicBezTo>
                  <a:lnTo>
                    <a:pt x="6131" y="25237"/>
                  </a:lnTo>
                  <a:lnTo>
                    <a:pt x="6162" y="25227"/>
                  </a:lnTo>
                  <a:close/>
                  <a:moveTo>
                    <a:pt x="3416" y="26461"/>
                  </a:moveTo>
                  <a:cubicBezTo>
                    <a:pt x="3426" y="26472"/>
                    <a:pt x="3426" y="26472"/>
                    <a:pt x="3426" y="26482"/>
                  </a:cubicBezTo>
                  <a:lnTo>
                    <a:pt x="3416" y="26482"/>
                  </a:lnTo>
                  <a:cubicBezTo>
                    <a:pt x="3416" y="26482"/>
                    <a:pt x="3416" y="26472"/>
                    <a:pt x="3416" y="26461"/>
                  </a:cubicBezTo>
                  <a:close/>
                  <a:moveTo>
                    <a:pt x="2173" y="27157"/>
                  </a:moveTo>
                  <a:cubicBezTo>
                    <a:pt x="2192" y="27157"/>
                    <a:pt x="2207" y="27166"/>
                    <a:pt x="2222" y="27182"/>
                  </a:cubicBezTo>
                  <a:cubicBezTo>
                    <a:pt x="2230" y="27189"/>
                    <a:pt x="2232" y="27196"/>
                    <a:pt x="2236" y="27200"/>
                  </a:cubicBezTo>
                  <a:lnTo>
                    <a:pt x="2236" y="27200"/>
                  </a:lnTo>
                  <a:cubicBezTo>
                    <a:pt x="2207" y="27189"/>
                    <a:pt x="2179" y="27170"/>
                    <a:pt x="2150" y="27161"/>
                  </a:cubicBezTo>
                  <a:cubicBezTo>
                    <a:pt x="2159" y="27158"/>
                    <a:pt x="2166" y="27157"/>
                    <a:pt x="2173" y="27157"/>
                  </a:cubicBezTo>
                  <a:close/>
                  <a:moveTo>
                    <a:pt x="3560" y="27891"/>
                  </a:moveTo>
                  <a:cubicBezTo>
                    <a:pt x="3549" y="27896"/>
                    <a:pt x="3539" y="27899"/>
                    <a:pt x="3529" y="27899"/>
                  </a:cubicBezTo>
                  <a:cubicBezTo>
                    <a:pt x="3519" y="27899"/>
                    <a:pt x="3508" y="27896"/>
                    <a:pt x="3498" y="27891"/>
                  </a:cubicBezTo>
                  <a:close/>
                  <a:moveTo>
                    <a:pt x="2099" y="27963"/>
                  </a:moveTo>
                  <a:lnTo>
                    <a:pt x="2130" y="27994"/>
                  </a:lnTo>
                  <a:cubicBezTo>
                    <a:pt x="2120" y="27994"/>
                    <a:pt x="2120" y="27994"/>
                    <a:pt x="2109" y="28004"/>
                  </a:cubicBezTo>
                  <a:cubicBezTo>
                    <a:pt x="2101" y="27988"/>
                    <a:pt x="2099" y="27978"/>
                    <a:pt x="2099" y="27963"/>
                  </a:cubicBezTo>
                  <a:close/>
                  <a:moveTo>
                    <a:pt x="2593" y="30010"/>
                  </a:moveTo>
                  <a:cubicBezTo>
                    <a:pt x="2593" y="30031"/>
                    <a:pt x="2593" y="30051"/>
                    <a:pt x="2593" y="30072"/>
                  </a:cubicBezTo>
                  <a:cubicBezTo>
                    <a:pt x="2572" y="30072"/>
                    <a:pt x="2562" y="30062"/>
                    <a:pt x="2552" y="30051"/>
                  </a:cubicBezTo>
                  <a:cubicBezTo>
                    <a:pt x="2562" y="30041"/>
                    <a:pt x="2582" y="30031"/>
                    <a:pt x="2593" y="30010"/>
                  </a:cubicBezTo>
                  <a:close/>
                  <a:moveTo>
                    <a:pt x="6399" y="34207"/>
                  </a:moveTo>
                  <a:lnTo>
                    <a:pt x="6419" y="34289"/>
                  </a:lnTo>
                  <a:cubicBezTo>
                    <a:pt x="6399" y="34269"/>
                    <a:pt x="6389" y="34238"/>
                    <a:pt x="6399" y="34207"/>
                  </a:cubicBezTo>
                  <a:close/>
                  <a:moveTo>
                    <a:pt x="35202" y="34656"/>
                  </a:moveTo>
                  <a:cubicBezTo>
                    <a:pt x="35217" y="34656"/>
                    <a:pt x="35242" y="34663"/>
                    <a:pt x="35242" y="34670"/>
                  </a:cubicBezTo>
                  <a:cubicBezTo>
                    <a:pt x="35242" y="34670"/>
                    <a:pt x="35242" y="34680"/>
                    <a:pt x="35253" y="34680"/>
                  </a:cubicBezTo>
                  <a:cubicBezTo>
                    <a:pt x="35232" y="34680"/>
                    <a:pt x="35211" y="34670"/>
                    <a:pt x="35191" y="34670"/>
                  </a:cubicBezTo>
                  <a:lnTo>
                    <a:pt x="35191" y="34660"/>
                  </a:lnTo>
                  <a:cubicBezTo>
                    <a:pt x="35191" y="34657"/>
                    <a:pt x="35195" y="34656"/>
                    <a:pt x="35202" y="34656"/>
                  </a:cubicBezTo>
                  <a:close/>
                  <a:moveTo>
                    <a:pt x="36127" y="34824"/>
                  </a:moveTo>
                  <a:cubicBezTo>
                    <a:pt x="36148" y="34824"/>
                    <a:pt x="36158" y="34824"/>
                    <a:pt x="36168" y="34835"/>
                  </a:cubicBezTo>
                  <a:lnTo>
                    <a:pt x="36127" y="34824"/>
                  </a:lnTo>
                  <a:close/>
                  <a:moveTo>
                    <a:pt x="33607" y="34896"/>
                  </a:moveTo>
                  <a:lnTo>
                    <a:pt x="33586" y="34917"/>
                  </a:lnTo>
                  <a:cubicBezTo>
                    <a:pt x="33586" y="34917"/>
                    <a:pt x="33586" y="34907"/>
                    <a:pt x="33586" y="34896"/>
                  </a:cubicBezTo>
                  <a:close/>
                  <a:moveTo>
                    <a:pt x="28502" y="35056"/>
                  </a:moveTo>
                  <a:cubicBezTo>
                    <a:pt x="28499" y="35058"/>
                    <a:pt x="28497" y="35059"/>
                    <a:pt x="28494" y="35061"/>
                  </a:cubicBezTo>
                  <a:cubicBezTo>
                    <a:pt x="28497" y="35059"/>
                    <a:pt x="28499" y="35058"/>
                    <a:pt x="28502" y="35056"/>
                  </a:cubicBezTo>
                  <a:close/>
                  <a:moveTo>
                    <a:pt x="34028" y="35483"/>
                  </a:moveTo>
                  <a:lnTo>
                    <a:pt x="34039" y="35493"/>
                  </a:lnTo>
                  <a:lnTo>
                    <a:pt x="34028" y="35503"/>
                  </a:lnTo>
                  <a:cubicBezTo>
                    <a:pt x="34028" y="35493"/>
                    <a:pt x="34028" y="35483"/>
                    <a:pt x="34028" y="35483"/>
                  </a:cubicBezTo>
                  <a:close/>
                  <a:moveTo>
                    <a:pt x="12746" y="35596"/>
                  </a:moveTo>
                  <a:cubicBezTo>
                    <a:pt x="12725" y="35611"/>
                    <a:pt x="12704" y="35619"/>
                    <a:pt x="12684" y="35619"/>
                  </a:cubicBezTo>
                  <a:cubicBezTo>
                    <a:pt x="12663" y="35619"/>
                    <a:pt x="12643" y="35611"/>
                    <a:pt x="12622" y="35596"/>
                  </a:cubicBezTo>
                  <a:close/>
                  <a:moveTo>
                    <a:pt x="33236" y="35709"/>
                  </a:moveTo>
                  <a:lnTo>
                    <a:pt x="33236" y="35709"/>
                  </a:lnTo>
                  <a:cubicBezTo>
                    <a:pt x="33216" y="35719"/>
                    <a:pt x="33195" y="35730"/>
                    <a:pt x="33175" y="35750"/>
                  </a:cubicBezTo>
                  <a:cubicBezTo>
                    <a:pt x="33175" y="35730"/>
                    <a:pt x="33206" y="35719"/>
                    <a:pt x="33236" y="35709"/>
                  </a:cubicBezTo>
                  <a:close/>
                  <a:moveTo>
                    <a:pt x="32846" y="35904"/>
                  </a:moveTo>
                  <a:cubicBezTo>
                    <a:pt x="32856" y="35904"/>
                    <a:pt x="32866" y="35915"/>
                    <a:pt x="32876" y="35915"/>
                  </a:cubicBezTo>
                  <a:lnTo>
                    <a:pt x="32835" y="35915"/>
                  </a:lnTo>
                  <a:cubicBezTo>
                    <a:pt x="32835" y="35915"/>
                    <a:pt x="32835" y="35904"/>
                    <a:pt x="32835" y="35904"/>
                  </a:cubicBezTo>
                  <a:close/>
                  <a:moveTo>
                    <a:pt x="17837" y="36285"/>
                  </a:moveTo>
                  <a:lnTo>
                    <a:pt x="17848" y="36295"/>
                  </a:lnTo>
                  <a:lnTo>
                    <a:pt x="17827" y="36295"/>
                  </a:lnTo>
                  <a:cubicBezTo>
                    <a:pt x="17827" y="36295"/>
                    <a:pt x="17827" y="36285"/>
                    <a:pt x="17837" y="36285"/>
                  </a:cubicBezTo>
                  <a:close/>
                  <a:moveTo>
                    <a:pt x="6738" y="36481"/>
                  </a:moveTo>
                  <a:cubicBezTo>
                    <a:pt x="6745" y="36487"/>
                    <a:pt x="6747" y="36494"/>
                    <a:pt x="6748" y="36501"/>
                  </a:cubicBezTo>
                  <a:lnTo>
                    <a:pt x="6718" y="36501"/>
                  </a:lnTo>
                  <a:cubicBezTo>
                    <a:pt x="6728" y="36501"/>
                    <a:pt x="6728" y="36491"/>
                    <a:pt x="6738" y="36481"/>
                  </a:cubicBezTo>
                  <a:close/>
                  <a:moveTo>
                    <a:pt x="11689" y="36942"/>
                  </a:moveTo>
                  <a:cubicBezTo>
                    <a:pt x="11700" y="36942"/>
                    <a:pt x="11715" y="36948"/>
                    <a:pt x="11727" y="36954"/>
                  </a:cubicBezTo>
                  <a:lnTo>
                    <a:pt x="11676" y="36954"/>
                  </a:lnTo>
                  <a:cubicBezTo>
                    <a:pt x="11676" y="36945"/>
                    <a:pt x="11681" y="36942"/>
                    <a:pt x="11689" y="36942"/>
                  </a:cubicBezTo>
                  <a:close/>
                  <a:moveTo>
                    <a:pt x="21067" y="37087"/>
                  </a:moveTo>
                  <a:cubicBezTo>
                    <a:pt x="21067" y="37118"/>
                    <a:pt x="21067" y="37129"/>
                    <a:pt x="21067" y="37149"/>
                  </a:cubicBezTo>
                  <a:lnTo>
                    <a:pt x="21057" y="37149"/>
                  </a:lnTo>
                  <a:cubicBezTo>
                    <a:pt x="21026" y="37098"/>
                    <a:pt x="21037" y="37087"/>
                    <a:pt x="21067" y="37087"/>
                  </a:cubicBezTo>
                  <a:close/>
                  <a:moveTo>
                    <a:pt x="17981" y="37262"/>
                  </a:moveTo>
                  <a:lnTo>
                    <a:pt x="18012" y="37273"/>
                  </a:lnTo>
                  <a:lnTo>
                    <a:pt x="17981" y="37273"/>
                  </a:lnTo>
                  <a:lnTo>
                    <a:pt x="17981" y="37262"/>
                  </a:lnTo>
                  <a:close/>
                  <a:moveTo>
                    <a:pt x="33627" y="37375"/>
                  </a:moveTo>
                  <a:lnTo>
                    <a:pt x="33638" y="37396"/>
                  </a:lnTo>
                  <a:lnTo>
                    <a:pt x="33627" y="37406"/>
                  </a:lnTo>
                  <a:cubicBezTo>
                    <a:pt x="33627" y="37396"/>
                    <a:pt x="33627" y="37386"/>
                    <a:pt x="33627" y="37375"/>
                  </a:cubicBezTo>
                  <a:close/>
                  <a:moveTo>
                    <a:pt x="37824" y="37365"/>
                  </a:moveTo>
                  <a:cubicBezTo>
                    <a:pt x="37824" y="37396"/>
                    <a:pt x="37824" y="37417"/>
                    <a:pt x="37814" y="37437"/>
                  </a:cubicBezTo>
                  <a:cubicBezTo>
                    <a:pt x="37804" y="37437"/>
                    <a:pt x="37783" y="37437"/>
                    <a:pt x="37773" y="37427"/>
                  </a:cubicBezTo>
                  <a:cubicBezTo>
                    <a:pt x="37793" y="37417"/>
                    <a:pt x="37814" y="37396"/>
                    <a:pt x="37824" y="37365"/>
                  </a:cubicBezTo>
                  <a:close/>
                  <a:moveTo>
                    <a:pt x="37855" y="37633"/>
                  </a:moveTo>
                  <a:cubicBezTo>
                    <a:pt x="37855" y="37633"/>
                    <a:pt x="37865" y="37643"/>
                    <a:pt x="37865" y="37653"/>
                  </a:cubicBezTo>
                  <a:cubicBezTo>
                    <a:pt x="37865" y="37655"/>
                    <a:pt x="37865" y="37655"/>
                    <a:pt x="37865" y="37655"/>
                  </a:cubicBezTo>
                  <a:cubicBezTo>
                    <a:pt x="37863" y="37655"/>
                    <a:pt x="37855" y="37633"/>
                    <a:pt x="37855" y="37633"/>
                  </a:cubicBezTo>
                  <a:close/>
                  <a:moveTo>
                    <a:pt x="25398" y="37777"/>
                  </a:moveTo>
                  <a:cubicBezTo>
                    <a:pt x="25398" y="37777"/>
                    <a:pt x="25388" y="37787"/>
                    <a:pt x="25388" y="37787"/>
                  </a:cubicBezTo>
                  <a:lnTo>
                    <a:pt x="25388" y="37777"/>
                  </a:lnTo>
                  <a:close/>
                  <a:moveTo>
                    <a:pt x="33267" y="37982"/>
                  </a:moveTo>
                  <a:lnTo>
                    <a:pt x="33267" y="37993"/>
                  </a:lnTo>
                  <a:lnTo>
                    <a:pt x="33236" y="38003"/>
                  </a:lnTo>
                  <a:cubicBezTo>
                    <a:pt x="33247" y="37993"/>
                    <a:pt x="33257" y="37993"/>
                    <a:pt x="33267" y="37982"/>
                  </a:cubicBezTo>
                  <a:close/>
                  <a:moveTo>
                    <a:pt x="32002" y="37993"/>
                  </a:moveTo>
                  <a:cubicBezTo>
                    <a:pt x="32012" y="37993"/>
                    <a:pt x="32012" y="38003"/>
                    <a:pt x="32023" y="38013"/>
                  </a:cubicBezTo>
                  <a:lnTo>
                    <a:pt x="32002" y="37993"/>
                  </a:lnTo>
                  <a:close/>
                  <a:moveTo>
                    <a:pt x="24585" y="38013"/>
                  </a:moveTo>
                  <a:cubicBezTo>
                    <a:pt x="24596" y="38013"/>
                    <a:pt x="24606" y="38013"/>
                    <a:pt x="24606" y="38024"/>
                  </a:cubicBezTo>
                  <a:lnTo>
                    <a:pt x="24585" y="38013"/>
                  </a:lnTo>
                  <a:close/>
                  <a:moveTo>
                    <a:pt x="38195" y="38044"/>
                  </a:moveTo>
                  <a:lnTo>
                    <a:pt x="38195" y="38054"/>
                  </a:lnTo>
                  <a:lnTo>
                    <a:pt x="38195" y="38075"/>
                  </a:lnTo>
                  <a:lnTo>
                    <a:pt x="38174" y="38075"/>
                  </a:lnTo>
                  <a:cubicBezTo>
                    <a:pt x="38184" y="38065"/>
                    <a:pt x="38195" y="38054"/>
                    <a:pt x="38195" y="38044"/>
                  </a:cubicBezTo>
                  <a:close/>
                  <a:moveTo>
                    <a:pt x="24534" y="38044"/>
                  </a:moveTo>
                  <a:cubicBezTo>
                    <a:pt x="24524" y="38054"/>
                    <a:pt x="24513" y="38065"/>
                    <a:pt x="24503" y="38085"/>
                  </a:cubicBezTo>
                  <a:lnTo>
                    <a:pt x="24503" y="38075"/>
                  </a:lnTo>
                  <a:cubicBezTo>
                    <a:pt x="24503" y="38065"/>
                    <a:pt x="24513" y="38054"/>
                    <a:pt x="24534" y="38044"/>
                  </a:cubicBezTo>
                  <a:close/>
                  <a:moveTo>
                    <a:pt x="37958" y="38198"/>
                  </a:moveTo>
                  <a:lnTo>
                    <a:pt x="37979" y="38260"/>
                  </a:lnTo>
                  <a:cubicBezTo>
                    <a:pt x="37948" y="38250"/>
                    <a:pt x="37917" y="38229"/>
                    <a:pt x="37886" y="38198"/>
                  </a:cubicBezTo>
                  <a:close/>
                  <a:moveTo>
                    <a:pt x="17992" y="38414"/>
                  </a:moveTo>
                  <a:cubicBezTo>
                    <a:pt x="18012" y="38425"/>
                    <a:pt x="18033" y="38445"/>
                    <a:pt x="18053" y="38456"/>
                  </a:cubicBezTo>
                  <a:lnTo>
                    <a:pt x="18043" y="38456"/>
                  </a:lnTo>
                  <a:cubicBezTo>
                    <a:pt x="18023" y="38456"/>
                    <a:pt x="18002" y="38456"/>
                    <a:pt x="17992" y="38435"/>
                  </a:cubicBezTo>
                  <a:cubicBezTo>
                    <a:pt x="17992" y="38425"/>
                    <a:pt x="17992" y="38425"/>
                    <a:pt x="17992" y="38414"/>
                  </a:cubicBezTo>
                  <a:close/>
                  <a:moveTo>
                    <a:pt x="29873" y="38414"/>
                  </a:moveTo>
                  <a:lnTo>
                    <a:pt x="29873" y="38414"/>
                  </a:lnTo>
                  <a:cubicBezTo>
                    <a:pt x="29862" y="38435"/>
                    <a:pt x="29852" y="38456"/>
                    <a:pt x="29842" y="38476"/>
                  </a:cubicBezTo>
                  <a:cubicBezTo>
                    <a:pt x="29842" y="38456"/>
                    <a:pt x="29852" y="38425"/>
                    <a:pt x="29873" y="38414"/>
                  </a:cubicBezTo>
                  <a:close/>
                  <a:moveTo>
                    <a:pt x="36075" y="38528"/>
                  </a:moveTo>
                  <a:cubicBezTo>
                    <a:pt x="36075" y="38548"/>
                    <a:pt x="36075" y="38558"/>
                    <a:pt x="36065" y="38579"/>
                  </a:cubicBezTo>
                  <a:lnTo>
                    <a:pt x="36055" y="38569"/>
                  </a:lnTo>
                  <a:cubicBezTo>
                    <a:pt x="36045" y="38558"/>
                    <a:pt x="36055" y="38538"/>
                    <a:pt x="36075" y="38528"/>
                  </a:cubicBezTo>
                  <a:close/>
                  <a:moveTo>
                    <a:pt x="21067" y="38630"/>
                  </a:moveTo>
                  <a:lnTo>
                    <a:pt x="21057" y="38641"/>
                  </a:lnTo>
                  <a:lnTo>
                    <a:pt x="21057" y="38630"/>
                  </a:lnTo>
                  <a:close/>
                  <a:moveTo>
                    <a:pt x="27188" y="38661"/>
                  </a:moveTo>
                  <a:lnTo>
                    <a:pt x="27208" y="38682"/>
                  </a:lnTo>
                  <a:lnTo>
                    <a:pt x="27178" y="38672"/>
                  </a:lnTo>
                  <a:lnTo>
                    <a:pt x="27188" y="38661"/>
                  </a:lnTo>
                  <a:close/>
                  <a:moveTo>
                    <a:pt x="12838" y="39114"/>
                  </a:moveTo>
                  <a:cubicBezTo>
                    <a:pt x="12838" y="39124"/>
                    <a:pt x="12838" y="39124"/>
                    <a:pt x="12838" y="39124"/>
                  </a:cubicBezTo>
                  <a:lnTo>
                    <a:pt x="12828" y="39124"/>
                  </a:lnTo>
                  <a:cubicBezTo>
                    <a:pt x="12828" y="39124"/>
                    <a:pt x="12828" y="39114"/>
                    <a:pt x="12838" y="39114"/>
                  </a:cubicBezTo>
                  <a:close/>
                  <a:moveTo>
                    <a:pt x="13887" y="39093"/>
                  </a:moveTo>
                  <a:cubicBezTo>
                    <a:pt x="13918" y="39145"/>
                    <a:pt x="13908" y="39206"/>
                    <a:pt x="13867" y="39248"/>
                  </a:cubicBezTo>
                  <a:cubicBezTo>
                    <a:pt x="13846" y="39227"/>
                    <a:pt x="13826" y="39196"/>
                    <a:pt x="13805" y="39165"/>
                  </a:cubicBezTo>
                  <a:cubicBezTo>
                    <a:pt x="13836" y="39145"/>
                    <a:pt x="13857" y="39124"/>
                    <a:pt x="13887" y="39093"/>
                  </a:cubicBezTo>
                  <a:close/>
                  <a:moveTo>
                    <a:pt x="12735" y="39248"/>
                  </a:moveTo>
                  <a:lnTo>
                    <a:pt x="12756" y="39268"/>
                  </a:lnTo>
                  <a:lnTo>
                    <a:pt x="12735" y="39268"/>
                  </a:lnTo>
                  <a:lnTo>
                    <a:pt x="12735" y="39248"/>
                  </a:lnTo>
                  <a:close/>
                  <a:moveTo>
                    <a:pt x="8292" y="39340"/>
                  </a:moveTo>
                  <a:cubicBezTo>
                    <a:pt x="8312" y="39350"/>
                    <a:pt x="8322" y="39371"/>
                    <a:pt x="8322" y="39402"/>
                  </a:cubicBezTo>
                  <a:cubicBezTo>
                    <a:pt x="8312" y="39381"/>
                    <a:pt x="8302" y="39361"/>
                    <a:pt x="8292" y="39340"/>
                  </a:cubicBezTo>
                  <a:close/>
                  <a:moveTo>
                    <a:pt x="28952" y="39394"/>
                  </a:moveTo>
                  <a:cubicBezTo>
                    <a:pt x="28957" y="39394"/>
                    <a:pt x="28962" y="39397"/>
                    <a:pt x="28967" y="39402"/>
                  </a:cubicBezTo>
                  <a:cubicBezTo>
                    <a:pt x="28967" y="39402"/>
                    <a:pt x="28967" y="39402"/>
                    <a:pt x="28967" y="39412"/>
                  </a:cubicBezTo>
                  <a:lnTo>
                    <a:pt x="28937" y="39402"/>
                  </a:lnTo>
                  <a:cubicBezTo>
                    <a:pt x="28942" y="39397"/>
                    <a:pt x="28947" y="39394"/>
                    <a:pt x="28952" y="39394"/>
                  </a:cubicBezTo>
                  <a:close/>
                  <a:moveTo>
                    <a:pt x="36621" y="39494"/>
                  </a:moveTo>
                  <a:cubicBezTo>
                    <a:pt x="36621" y="39494"/>
                    <a:pt x="36621" y="39494"/>
                    <a:pt x="36621" y="39505"/>
                  </a:cubicBezTo>
                  <a:lnTo>
                    <a:pt x="36610" y="39494"/>
                  </a:lnTo>
                  <a:close/>
                  <a:moveTo>
                    <a:pt x="9690" y="39494"/>
                  </a:moveTo>
                  <a:cubicBezTo>
                    <a:pt x="9701" y="39515"/>
                    <a:pt x="9690" y="39536"/>
                    <a:pt x="9680" y="39536"/>
                  </a:cubicBezTo>
                  <a:cubicBezTo>
                    <a:pt x="9680" y="39525"/>
                    <a:pt x="9690" y="39505"/>
                    <a:pt x="9690" y="39494"/>
                  </a:cubicBezTo>
                  <a:close/>
                  <a:moveTo>
                    <a:pt x="22292" y="39896"/>
                  </a:moveTo>
                  <a:cubicBezTo>
                    <a:pt x="22302" y="39896"/>
                    <a:pt x="22312" y="39906"/>
                    <a:pt x="22333" y="39916"/>
                  </a:cubicBezTo>
                  <a:cubicBezTo>
                    <a:pt x="22312" y="39906"/>
                    <a:pt x="22302" y="39906"/>
                    <a:pt x="22292" y="39896"/>
                  </a:cubicBezTo>
                  <a:close/>
                  <a:moveTo>
                    <a:pt x="34893" y="39916"/>
                  </a:moveTo>
                  <a:lnTo>
                    <a:pt x="34893" y="39927"/>
                  </a:lnTo>
                  <a:lnTo>
                    <a:pt x="34872" y="39927"/>
                  </a:lnTo>
                  <a:cubicBezTo>
                    <a:pt x="34872" y="39927"/>
                    <a:pt x="34882" y="39916"/>
                    <a:pt x="34893" y="39916"/>
                  </a:cubicBezTo>
                  <a:close/>
                  <a:moveTo>
                    <a:pt x="14577" y="40091"/>
                  </a:moveTo>
                  <a:lnTo>
                    <a:pt x="14577" y="40091"/>
                  </a:lnTo>
                  <a:cubicBezTo>
                    <a:pt x="14597" y="40101"/>
                    <a:pt x="14628" y="40101"/>
                    <a:pt x="14649" y="40112"/>
                  </a:cubicBezTo>
                  <a:cubicBezTo>
                    <a:pt x="14628" y="40122"/>
                    <a:pt x="14607" y="40122"/>
                    <a:pt x="14587" y="40132"/>
                  </a:cubicBezTo>
                  <a:cubicBezTo>
                    <a:pt x="14587" y="40122"/>
                    <a:pt x="14577" y="40101"/>
                    <a:pt x="14577" y="40091"/>
                  </a:cubicBezTo>
                  <a:close/>
                  <a:moveTo>
                    <a:pt x="17313" y="40379"/>
                  </a:moveTo>
                  <a:lnTo>
                    <a:pt x="17313" y="40431"/>
                  </a:lnTo>
                  <a:lnTo>
                    <a:pt x="17282" y="40431"/>
                  </a:lnTo>
                  <a:lnTo>
                    <a:pt x="17313" y="40379"/>
                  </a:lnTo>
                  <a:close/>
                  <a:moveTo>
                    <a:pt x="33283" y="40585"/>
                  </a:moveTo>
                  <a:lnTo>
                    <a:pt x="33278" y="40595"/>
                  </a:lnTo>
                  <a:cubicBezTo>
                    <a:pt x="33278" y="40590"/>
                    <a:pt x="33280" y="40587"/>
                    <a:pt x="33283" y="40585"/>
                  </a:cubicBezTo>
                  <a:close/>
                  <a:moveTo>
                    <a:pt x="32239" y="40667"/>
                  </a:moveTo>
                  <a:cubicBezTo>
                    <a:pt x="32269" y="40667"/>
                    <a:pt x="32290" y="40677"/>
                    <a:pt x="32290" y="40688"/>
                  </a:cubicBezTo>
                  <a:lnTo>
                    <a:pt x="32290" y="40698"/>
                  </a:lnTo>
                  <a:cubicBezTo>
                    <a:pt x="32269" y="40688"/>
                    <a:pt x="32259" y="40677"/>
                    <a:pt x="32239" y="40667"/>
                  </a:cubicBezTo>
                  <a:close/>
                  <a:moveTo>
                    <a:pt x="11326" y="40832"/>
                  </a:moveTo>
                  <a:cubicBezTo>
                    <a:pt x="11326" y="40842"/>
                    <a:pt x="11326" y="40852"/>
                    <a:pt x="11326" y="40852"/>
                  </a:cubicBezTo>
                  <a:cubicBezTo>
                    <a:pt x="11326" y="40852"/>
                    <a:pt x="11316" y="40842"/>
                    <a:pt x="11316" y="40832"/>
                  </a:cubicBezTo>
                  <a:close/>
                  <a:moveTo>
                    <a:pt x="22888" y="41336"/>
                  </a:moveTo>
                  <a:cubicBezTo>
                    <a:pt x="22888" y="41336"/>
                    <a:pt x="22888" y="41336"/>
                    <a:pt x="22888" y="41346"/>
                  </a:cubicBezTo>
                  <a:lnTo>
                    <a:pt x="22878" y="41346"/>
                  </a:lnTo>
                  <a:lnTo>
                    <a:pt x="22888" y="41336"/>
                  </a:lnTo>
                  <a:close/>
                  <a:moveTo>
                    <a:pt x="14998" y="41356"/>
                  </a:moveTo>
                  <a:cubicBezTo>
                    <a:pt x="14998" y="41367"/>
                    <a:pt x="14998" y="41377"/>
                    <a:pt x="14998" y="41387"/>
                  </a:cubicBezTo>
                  <a:lnTo>
                    <a:pt x="14978" y="41387"/>
                  </a:lnTo>
                  <a:lnTo>
                    <a:pt x="14998" y="41356"/>
                  </a:lnTo>
                  <a:close/>
                  <a:moveTo>
                    <a:pt x="26242" y="41696"/>
                  </a:moveTo>
                  <a:lnTo>
                    <a:pt x="26242" y="41706"/>
                  </a:lnTo>
                  <a:lnTo>
                    <a:pt x="26231" y="41696"/>
                  </a:lnTo>
                  <a:close/>
                  <a:moveTo>
                    <a:pt x="22981" y="41665"/>
                  </a:moveTo>
                  <a:lnTo>
                    <a:pt x="22981" y="41665"/>
                  </a:lnTo>
                  <a:cubicBezTo>
                    <a:pt x="22991" y="41696"/>
                    <a:pt x="23001" y="41727"/>
                    <a:pt x="23001" y="41758"/>
                  </a:cubicBezTo>
                  <a:cubicBezTo>
                    <a:pt x="22970" y="41737"/>
                    <a:pt x="22970" y="41696"/>
                    <a:pt x="22981" y="41665"/>
                  </a:cubicBezTo>
                  <a:close/>
                  <a:moveTo>
                    <a:pt x="17981" y="41850"/>
                  </a:moveTo>
                  <a:lnTo>
                    <a:pt x="17981" y="41850"/>
                  </a:lnTo>
                  <a:cubicBezTo>
                    <a:pt x="18012" y="41871"/>
                    <a:pt x="18043" y="41881"/>
                    <a:pt x="18074" y="41902"/>
                  </a:cubicBezTo>
                  <a:cubicBezTo>
                    <a:pt x="18064" y="41912"/>
                    <a:pt x="18053" y="41932"/>
                    <a:pt x="18043" y="41943"/>
                  </a:cubicBezTo>
                  <a:cubicBezTo>
                    <a:pt x="18023" y="41922"/>
                    <a:pt x="18002" y="41891"/>
                    <a:pt x="17981" y="41850"/>
                  </a:cubicBezTo>
                  <a:close/>
                  <a:moveTo>
                    <a:pt x="14546" y="42076"/>
                  </a:moveTo>
                  <a:lnTo>
                    <a:pt x="14546" y="42087"/>
                  </a:lnTo>
                  <a:lnTo>
                    <a:pt x="14535" y="42087"/>
                  </a:lnTo>
                  <a:lnTo>
                    <a:pt x="14546" y="42076"/>
                  </a:lnTo>
                  <a:close/>
                  <a:moveTo>
                    <a:pt x="25892" y="42858"/>
                  </a:moveTo>
                  <a:cubicBezTo>
                    <a:pt x="25892" y="42858"/>
                    <a:pt x="25892" y="42868"/>
                    <a:pt x="25892" y="42868"/>
                  </a:cubicBezTo>
                  <a:lnTo>
                    <a:pt x="25861" y="42868"/>
                  </a:lnTo>
                  <a:lnTo>
                    <a:pt x="25892" y="42858"/>
                  </a:lnTo>
                  <a:close/>
                  <a:moveTo>
                    <a:pt x="13846" y="42940"/>
                  </a:moveTo>
                  <a:cubicBezTo>
                    <a:pt x="13867" y="42971"/>
                    <a:pt x="13857" y="42992"/>
                    <a:pt x="13846" y="43002"/>
                  </a:cubicBezTo>
                  <a:cubicBezTo>
                    <a:pt x="13846" y="42982"/>
                    <a:pt x="13846" y="42961"/>
                    <a:pt x="13846" y="42940"/>
                  </a:cubicBezTo>
                  <a:close/>
                  <a:moveTo>
                    <a:pt x="21181" y="43393"/>
                  </a:moveTo>
                  <a:cubicBezTo>
                    <a:pt x="21181" y="43414"/>
                    <a:pt x="21181" y="43424"/>
                    <a:pt x="21191" y="43434"/>
                  </a:cubicBezTo>
                  <a:lnTo>
                    <a:pt x="21181" y="43445"/>
                  </a:lnTo>
                  <a:cubicBezTo>
                    <a:pt x="21170" y="43424"/>
                    <a:pt x="21170" y="43414"/>
                    <a:pt x="21181" y="43393"/>
                  </a:cubicBezTo>
                  <a:close/>
                  <a:moveTo>
                    <a:pt x="9007" y="1"/>
                  </a:moveTo>
                  <a:cubicBezTo>
                    <a:pt x="8928" y="1"/>
                    <a:pt x="8848" y="86"/>
                    <a:pt x="8693" y="251"/>
                  </a:cubicBezTo>
                  <a:cubicBezTo>
                    <a:pt x="8672" y="262"/>
                    <a:pt x="8652" y="272"/>
                    <a:pt x="8641" y="282"/>
                  </a:cubicBezTo>
                  <a:cubicBezTo>
                    <a:pt x="8477" y="395"/>
                    <a:pt x="8322" y="529"/>
                    <a:pt x="8209" y="683"/>
                  </a:cubicBezTo>
                  <a:cubicBezTo>
                    <a:pt x="7931" y="899"/>
                    <a:pt x="7674" y="1146"/>
                    <a:pt x="7458" y="1414"/>
                  </a:cubicBezTo>
                  <a:cubicBezTo>
                    <a:pt x="7150" y="1681"/>
                    <a:pt x="6882" y="1980"/>
                    <a:pt x="6635" y="2309"/>
                  </a:cubicBezTo>
                  <a:cubicBezTo>
                    <a:pt x="6245" y="2720"/>
                    <a:pt x="5874" y="3152"/>
                    <a:pt x="5545" y="3605"/>
                  </a:cubicBezTo>
                  <a:cubicBezTo>
                    <a:pt x="5257" y="3955"/>
                    <a:pt x="5267" y="3996"/>
                    <a:pt x="5658" y="4253"/>
                  </a:cubicBezTo>
                  <a:cubicBezTo>
                    <a:pt x="5730" y="4325"/>
                    <a:pt x="5782" y="4417"/>
                    <a:pt x="5884" y="4459"/>
                  </a:cubicBezTo>
                  <a:cubicBezTo>
                    <a:pt x="5946" y="4613"/>
                    <a:pt x="6080" y="4695"/>
                    <a:pt x="6172" y="4819"/>
                  </a:cubicBezTo>
                  <a:cubicBezTo>
                    <a:pt x="6430" y="5158"/>
                    <a:pt x="6605" y="5549"/>
                    <a:pt x="6779" y="5930"/>
                  </a:cubicBezTo>
                  <a:cubicBezTo>
                    <a:pt x="7119" y="7030"/>
                    <a:pt x="6934" y="8223"/>
                    <a:pt x="6286" y="9170"/>
                  </a:cubicBezTo>
                  <a:lnTo>
                    <a:pt x="6008" y="9499"/>
                  </a:lnTo>
                  <a:cubicBezTo>
                    <a:pt x="5627" y="9921"/>
                    <a:pt x="5164" y="10260"/>
                    <a:pt x="4650" y="10486"/>
                  </a:cubicBezTo>
                  <a:cubicBezTo>
                    <a:pt x="4208" y="10610"/>
                    <a:pt x="3755" y="10702"/>
                    <a:pt x="3303" y="10764"/>
                  </a:cubicBezTo>
                  <a:cubicBezTo>
                    <a:pt x="3272" y="10745"/>
                    <a:pt x="3241" y="10739"/>
                    <a:pt x="3209" y="10739"/>
                  </a:cubicBezTo>
                  <a:cubicBezTo>
                    <a:pt x="3153" y="10739"/>
                    <a:pt x="3097" y="10758"/>
                    <a:pt x="3045" y="10764"/>
                  </a:cubicBezTo>
                  <a:cubicBezTo>
                    <a:pt x="2967" y="10733"/>
                    <a:pt x="2882" y="10719"/>
                    <a:pt x="2796" y="10719"/>
                  </a:cubicBezTo>
                  <a:cubicBezTo>
                    <a:pt x="2770" y="10719"/>
                    <a:pt x="2743" y="10721"/>
                    <a:pt x="2716" y="10723"/>
                  </a:cubicBezTo>
                  <a:cubicBezTo>
                    <a:pt x="2438" y="10651"/>
                    <a:pt x="2171" y="10589"/>
                    <a:pt x="1893" y="10528"/>
                  </a:cubicBezTo>
                  <a:cubicBezTo>
                    <a:pt x="1875" y="10523"/>
                    <a:pt x="1859" y="10521"/>
                    <a:pt x="1846" y="10521"/>
                  </a:cubicBezTo>
                  <a:cubicBezTo>
                    <a:pt x="1767" y="10521"/>
                    <a:pt x="1757" y="10591"/>
                    <a:pt x="1739" y="10661"/>
                  </a:cubicBezTo>
                  <a:cubicBezTo>
                    <a:pt x="1677" y="10764"/>
                    <a:pt x="1626" y="10877"/>
                    <a:pt x="1616" y="11011"/>
                  </a:cubicBezTo>
                  <a:cubicBezTo>
                    <a:pt x="1513" y="11227"/>
                    <a:pt x="1430" y="11453"/>
                    <a:pt x="1379" y="11690"/>
                  </a:cubicBezTo>
                  <a:cubicBezTo>
                    <a:pt x="1204" y="12091"/>
                    <a:pt x="1132" y="12523"/>
                    <a:pt x="998" y="12924"/>
                  </a:cubicBezTo>
                  <a:cubicBezTo>
                    <a:pt x="988" y="13007"/>
                    <a:pt x="968" y="13089"/>
                    <a:pt x="947" y="13171"/>
                  </a:cubicBezTo>
                  <a:cubicBezTo>
                    <a:pt x="895" y="13305"/>
                    <a:pt x="803" y="13449"/>
                    <a:pt x="834" y="13603"/>
                  </a:cubicBezTo>
                  <a:cubicBezTo>
                    <a:pt x="772" y="13758"/>
                    <a:pt x="741" y="13912"/>
                    <a:pt x="741" y="14076"/>
                  </a:cubicBezTo>
                  <a:cubicBezTo>
                    <a:pt x="669" y="14200"/>
                    <a:pt x="638" y="14334"/>
                    <a:pt x="649" y="14478"/>
                  </a:cubicBezTo>
                  <a:cubicBezTo>
                    <a:pt x="669" y="14447"/>
                    <a:pt x="700" y="14426"/>
                    <a:pt x="741" y="14416"/>
                  </a:cubicBezTo>
                  <a:lnTo>
                    <a:pt x="741" y="14416"/>
                  </a:lnTo>
                  <a:cubicBezTo>
                    <a:pt x="710" y="14447"/>
                    <a:pt x="679" y="14467"/>
                    <a:pt x="649" y="14478"/>
                  </a:cubicBezTo>
                  <a:cubicBezTo>
                    <a:pt x="587" y="14653"/>
                    <a:pt x="546" y="14827"/>
                    <a:pt x="556" y="15002"/>
                  </a:cubicBezTo>
                  <a:cubicBezTo>
                    <a:pt x="422" y="15486"/>
                    <a:pt x="340" y="15979"/>
                    <a:pt x="309" y="16473"/>
                  </a:cubicBezTo>
                  <a:cubicBezTo>
                    <a:pt x="247" y="16658"/>
                    <a:pt x="217" y="16864"/>
                    <a:pt x="227" y="17060"/>
                  </a:cubicBezTo>
                  <a:cubicBezTo>
                    <a:pt x="165" y="17389"/>
                    <a:pt x="124" y="17708"/>
                    <a:pt x="134" y="18037"/>
                  </a:cubicBezTo>
                  <a:cubicBezTo>
                    <a:pt x="83" y="18253"/>
                    <a:pt x="73" y="18479"/>
                    <a:pt x="93" y="18695"/>
                  </a:cubicBezTo>
                  <a:cubicBezTo>
                    <a:pt x="52" y="18798"/>
                    <a:pt x="52" y="18911"/>
                    <a:pt x="73" y="19014"/>
                  </a:cubicBezTo>
                  <a:cubicBezTo>
                    <a:pt x="31" y="19271"/>
                    <a:pt x="21" y="19528"/>
                    <a:pt x="52" y="19785"/>
                  </a:cubicBezTo>
                  <a:cubicBezTo>
                    <a:pt x="1" y="20166"/>
                    <a:pt x="1" y="20547"/>
                    <a:pt x="52" y="20927"/>
                  </a:cubicBezTo>
                  <a:cubicBezTo>
                    <a:pt x="11" y="21123"/>
                    <a:pt x="11" y="21318"/>
                    <a:pt x="52" y="21514"/>
                  </a:cubicBezTo>
                  <a:cubicBezTo>
                    <a:pt x="52" y="21555"/>
                    <a:pt x="62" y="21586"/>
                    <a:pt x="62" y="21627"/>
                  </a:cubicBezTo>
                  <a:cubicBezTo>
                    <a:pt x="42" y="21884"/>
                    <a:pt x="62" y="22141"/>
                    <a:pt x="114" y="22398"/>
                  </a:cubicBezTo>
                  <a:cubicBezTo>
                    <a:pt x="134" y="22676"/>
                    <a:pt x="155" y="22943"/>
                    <a:pt x="165" y="23221"/>
                  </a:cubicBezTo>
                  <a:cubicBezTo>
                    <a:pt x="186" y="23293"/>
                    <a:pt x="196" y="23375"/>
                    <a:pt x="206" y="23448"/>
                  </a:cubicBezTo>
                  <a:cubicBezTo>
                    <a:pt x="206" y="23478"/>
                    <a:pt x="206" y="23509"/>
                    <a:pt x="206" y="23550"/>
                  </a:cubicBezTo>
                  <a:cubicBezTo>
                    <a:pt x="217" y="23880"/>
                    <a:pt x="258" y="24209"/>
                    <a:pt x="319" y="24528"/>
                  </a:cubicBezTo>
                  <a:cubicBezTo>
                    <a:pt x="330" y="24672"/>
                    <a:pt x="361" y="24805"/>
                    <a:pt x="402" y="24949"/>
                  </a:cubicBezTo>
                  <a:cubicBezTo>
                    <a:pt x="381" y="25011"/>
                    <a:pt x="381" y="25093"/>
                    <a:pt x="402" y="25155"/>
                  </a:cubicBezTo>
                  <a:cubicBezTo>
                    <a:pt x="525" y="25803"/>
                    <a:pt x="659" y="26441"/>
                    <a:pt x="803" y="27089"/>
                  </a:cubicBezTo>
                  <a:cubicBezTo>
                    <a:pt x="834" y="27284"/>
                    <a:pt x="885" y="27470"/>
                    <a:pt x="978" y="27655"/>
                  </a:cubicBezTo>
                  <a:lnTo>
                    <a:pt x="1040" y="27891"/>
                  </a:lnTo>
                  <a:cubicBezTo>
                    <a:pt x="1091" y="28118"/>
                    <a:pt x="1112" y="28364"/>
                    <a:pt x="1245" y="28570"/>
                  </a:cubicBezTo>
                  <a:cubicBezTo>
                    <a:pt x="1286" y="28858"/>
                    <a:pt x="1369" y="29136"/>
                    <a:pt x="1492" y="29393"/>
                  </a:cubicBezTo>
                  <a:cubicBezTo>
                    <a:pt x="1554" y="29661"/>
                    <a:pt x="1646" y="29918"/>
                    <a:pt x="1780" y="30165"/>
                  </a:cubicBezTo>
                  <a:cubicBezTo>
                    <a:pt x="1914" y="30658"/>
                    <a:pt x="2109" y="31132"/>
                    <a:pt x="2346" y="31574"/>
                  </a:cubicBezTo>
                  <a:cubicBezTo>
                    <a:pt x="2346" y="31687"/>
                    <a:pt x="2397" y="31800"/>
                    <a:pt x="2469" y="31882"/>
                  </a:cubicBezTo>
                  <a:cubicBezTo>
                    <a:pt x="2562" y="32160"/>
                    <a:pt x="2685" y="32428"/>
                    <a:pt x="2840" y="32685"/>
                  </a:cubicBezTo>
                  <a:cubicBezTo>
                    <a:pt x="2943" y="32973"/>
                    <a:pt x="3087" y="33251"/>
                    <a:pt x="3272" y="33497"/>
                  </a:cubicBezTo>
                  <a:cubicBezTo>
                    <a:pt x="3765" y="34506"/>
                    <a:pt x="4362" y="35462"/>
                    <a:pt x="5041" y="36367"/>
                  </a:cubicBezTo>
                  <a:cubicBezTo>
                    <a:pt x="5216" y="36666"/>
                    <a:pt x="5432" y="36943"/>
                    <a:pt x="5668" y="37190"/>
                  </a:cubicBezTo>
                  <a:cubicBezTo>
                    <a:pt x="5699" y="37283"/>
                    <a:pt x="5761" y="37365"/>
                    <a:pt x="5843" y="37417"/>
                  </a:cubicBezTo>
                  <a:cubicBezTo>
                    <a:pt x="6059" y="37725"/>
                    <a:pt x="6296" y="38013"/>
                    <a:pt x="6563" y="38270"/>
                  </a:cubicBezTo>
                  <a:cubicBezTo>
                    <a:pt x="6666" y="38435"/>
                    <a:pt x="6800" y="38589"/>
                    <a:pt x="6954" y="38713"/>
                  </a:cubicBezTo>
                  <a:cubicBezTo>
                    <a:pt x="7366" y="39176"/>
                    <a:pt x="7798" y="39618"/>
                    <a:pt x="8271" y="40029"/>
                  </a:cubicBezTo>
                  <a:lnTo>
                    <a:pt x="8322" y="40071"/>
                  </a:lnTo>
                  <a:cubicBezTo>
                    <a:pt x="8497" y="40266"/>
                    <a:pt x="8693" y="40431"/>
                    <a:pt x="8898" y="40575"/>
                  </a:cubicBezTo>
                  <a:cubicBezTo>
                    <a:pt x="8960" y="40636"/>
                    <a:pt x="8970" y="40719"/>
                    <a:pt x="9063" y="40739"/>
                  </a:cubicBezTo>
                  <a:cubicBezTo>
                    <a:pt x="9125" y="40811"/>
                    <a:pt x="9197" y="40863"/>
                    <a:pt x="9279" y="40893"/>
                  </a:cubicBezTo>
                  <a:cubicBezTo>
                    <a:pt x="9618" y="41202"/>
                    <a:pt x="9979" y="41490"/>
                    <a:pt x="10369" y="41737"/>
                  </a:cubicBezTo>
                  <a:cubicBezTo>
                    <a:pt x="10472" y="41840"/>
                    <a:pt x="10596" y="41922"/>
                    <a:pt x="10729" y="41994"/>
                  </a:cubicBezTo>
                  <a:cubicBezTo>
                    <a:pt x="10853" y="42107"/>
                    <a:pt x="10987" y="42200"/>
                    <a:pt x="11131" y="42262"/>
                  </a:cubicBezTo>
                  <a:cubicBezTo>
                    <a:pt x="11264" y="42395"/>
                    <a:pt x="11408" y="42488"/>
                    <a:pt x="11583" y="42550"/>
                  </a:cubicBezTo>
                  <a:cubicBezTo>
                    <a:pt x="11758" y="42694"/>
                    <a:pt x="11943" y="42807"/>
                    <a:pt x="12149" y="42899"/>
                  </a:cubicBezTo>
                  <a:cubicBezTo>
                    <a:pt x="12355" y="42971"/>
                    <a:pt x="12488" y="43177"/>
                    <a:pt x="12715" y="43218"/>
                  </a:cubicBezTo>
                  <a:cubicBezTo>
                    <a:pt x="12756" y="43270"/>
                    <a:pt x="12818" y="43300"/>
                    <a:pt x="12879" y="43300"/>
                  </a:cubicBezTo>
                  <a:cubicBezTo>
                    <a:pt x="13034" y="43414"/>
                    <a:pt x="13208" y="43496"/>
                    <a:pt x="13394" y="43558"/>
                  </a:cubicBezTo>
                  <a:cubicBezTo>
                    <a:pt x="13476" y="43630"/>
                    <a:pt x="13569" y="43681"/>
                    <a:pt x="13682" y="43702"/>
                  </a:cubicBezTo>
                  <a:cubicBezTo>
                    <a:pt x="14145" y="43959"/>
                    <a:pt x="14638" y="44175"/>
                    <a:pt x="15153" y="44350"/>
                  </a:cubicBezTo>
                  <a:cubicBezTo>
                    <a:pt x="15348" y="44453"/>
                    <a:pt x="15564" y="44535"/>
                    <a:pt x="15790" y="44586"/>
                  </a:cubicBezTo>
                  <a:cubicBezTo>
                    <a:pt x="16006" y="44679"/>
                    <a:pt x="16243" y="44761"/>
                    <a:pt x="16480" y="44813"/>
                  </a:cubicBezTo>
                  <a:cubicBezTo>
                    <a:pt x="16562" y="44864"/>
                    <a:pt x="16654" y="44885"/>
                    <a:pt x="16747" y="44895"/>
                  </a:cubicBezTo>
                  <a:cubicBezTo>
                    <a:pt x="16871" y="44957"/>
                    <a:pt x="17015" y="44998"/>
                    <a:pt x="17148" y="45018"/>
                  </a:cubicBezTo>
                  <a:cubicBezTo>
                    <a:pt x="17148" y="44987"/>
                    <a:pt x="17117" y="44957"/>
                    <a:pt x="17117" y="44926"/>
                  </a:cubicBezTo>
                  <a:lnTo>
                    <a:pt x="17117" y="44926"/>
                  </a:lnTo>
                  <a:cubicBezTo>
                    <a:pt x="17138" y="44946"/>
                    <a:pt x="17148" y="44987"/>
                    <a:pt x="17148" y="45018"/>
                  </a:cubicBezTo>
                  <a:cubicBezTo>
                    <a:pt x="17176" y="45046"/>
                    <a:pt x="17203" y="45055"/>
                    <a:pt x="17234" y="45055"/>
                  </a:cubicBezTo>
                  <a:cubicBezTo>
                    <a:pt x="17249" y="45055"/>
                    <a:pt x="17265" y="45053"/>
                    <a:pt x="17282" y="45049"/>
                  </a:cubicBezTo>
                  <a:cubicBezTo>
                    <a:pt x="17848" y="45234"/>
                    <a:pt x="18434" y="45358"/>
                    <a:pt x="19031" y="45430"/>
                  </a:cubicBezTo>
                  <a:cubicBezTo>
                    <a:pt x="19442" y="45533"/>
                    <a:pt x="19864" y="45594"/>
                    <a:pt x="20296" y="45615"/>
                  </a:cubicBezTo>
                  <a:cubicBezTo>
                    <a:pt x="20481" y="45666"/>
                    <a:pt x="20677" y="45687"/>
                    <a:pt x="20872" y="45687"/>
                  </a:cubicBezTo>
                  <a:cubicBezTo>
                    <a:pt x="21325" y="45734"/>
                    <a:pt x="21781" y="45758"/>
                    <a:pt x="22236" y="45758"/>
                  </a:cubicBezTo>
                  <a:cubicBezTo>
                    <a:pt x="22578" y="45758"/>
                    <a:pt x="22919" y="45744"/>
                    <a:pt x="23258" y="45718"/>
                  </a:cubicBezTo>
                  <a:lnTo>
                    <a:pt x="23289" y="45718"/>
                  </a:lnTo>
                  <a:lnTo>
                    <a:pt x="23320" y="45708"/>
                  </a:lnTo>
                  <a:cubicBezTo>
                    <a:pt x="23372" y="45708"/>
                    <a:pt x="23424" y="45709"/>
                    <a:pt x="23476" y="45709"/>
                  </a:cubicBezTo>
                  <a:cubicBezTo>
                    <a:pt x="24053" y="45709"/>
                    <a:pt x="24637" y="45656"/>
                    <a:pt x="25213" y="45543"/>
                  </a:cubicBezTo>
                  <a:lnTo>
                    <a:pt x="25326" y="45533"/>
                  </a:lnTo>
                  <a:cubicBezTo>
                    <a:pt x="25356" y="45537"/>
                    <a:pt x="25386" y="45539"/>
                    <a:pt x="25416" y="45539"/>
                  </a:cubicBezTo>
                  <a:cubicBezTo>
                    <a:pt x="25458" y="45539"/>
                    <a:pt x="25500" y="45534"/>
                    <a:pt x="25542" y="45522"/>
                  </a:cubicBezTo>
                  <a:cubicBezTo>
                    <a:pt x="26026" y="45461"/>
                    <a:pt x="26519" y="45358"/>
                    <a:pt x="26992" y="45234"/>
                  </a:cubicBezTo>
                  <a:cubicBezTo>
                    <a:pt x="27054" y="45234"/>
                    <a:pt x="27126" y="45224"/>
                    <a:pt x="27178" y="45193"/>
                  </a:cubicBezTo>
                  <a:cubicBezTo>
                    <a:pt x="27764" y="45090"/>
                    <a:pt x="28330" y="44926"/>
                    <a:pt x="28885" y="44699"/>
                  </a:cubicBezTo>
                  <a:cubicBezTo>
                    <a:pt x="29050" y="44689"/>
                    <a:pt x="29204" y="44627"/>
                    <a:pt x="29338" y="44535"/>
                  </a:cubicBezTo>
                  <a:cubicBezTo>
                    <a:pt x="30181" y="44278"/>
                    <a:pt x="30984" y="43938"/>
                    <a:pt x="31745" y="43506"/>
                  </a:cubicBezTo>
                  <a:cubicBezTo>
                    <a:pt x="31837" y="43496"/>
                    <a:pt x="31920" y="43465"/>
                    <a:pt x="31971" y="43393"/>
                  </a:cubicBezTo>
                  <a:cubicBezTo>
                    <a:pt x="32259" y="43280"/>
                    <a:pt x="32527" y="43136"/>
                    <a:pt x="32774" y="42961"/>
                  </a:cubicBezTo>
                  <a:cubicBezTo>
                    <a:pt x="32959" y="42889"/>
                    <a:pt x="33134" y="42796"/>
                    <a:pt x="33288" y="42663"/>
                  </a:cubicBezTo>
                  <a:cubicBezTo>
                    <a:pt x="33514" y="42570"/>
                    <a:pt x="33730" y="42436"/>
                    <a:pt x="33915" y="42272"/>
                  </a:cubicBezTo>
                  <a:cubicBezTo>
                    <a:pt x="34039" y="42220"/>
                    <a:pt x="34152" y="42148"/>
                    <a:pt x="34244" y="42056"/>
                  </a:cubicBezTo>
                  <a:cubicBezTo>
                    <a:pt x="34461" y="41932"/>
                    <a:pt x="34666" y="41788"/>
                    <a:pt x="34851" y="41614"/>
                  </a:cubicBezTo>
                  <a:lnTo>
                    <a:pt x="34913" y="41583"/>
                  </a:lnTo>
                  <a:cubicBezTo>
                    <a:pt x="35181" y="41418"/>
                    <a:pt x="35448" y="41212"/>
                    <a:pt x="35685" y="40986"/>
                  </a:cubicBezTo>
                  <a:cubicBezTo>
                    <a:pt x="36075" y="40708"/>
                    <a:pt x="36436" y="40400"/>
                    <a:pt x="36775" y="40060"/>
                  </a:cubicBezTo>
                  <a:cubicBezTo>
                    <a:pt x="36888" y="39988"/>
                    <a:pt x="36991" y="39885"/>
                    <a:pt x="37063" y="39772"/>
                  </a:cubicBezTo>
                  <a:cubicBezTo>
                    <a:pt x="37197" y="39700"/>
                    <a:pt x="37310" y="39587"/>
                    <a:pt x="37382" y="39464"/>
                  </a:cubicBezTo>
                  <a:cubicBezTo>
                    <a:pt x="37485" y="39392"/>
                    <a:pt x="37577" y="39309"/>
                    <a:pt x="37639" y="39206"/>
                  </a:cubicBezTo>
                  <a:cubicBezTo>
                    <a:pt x="37927" y="38960"/>
                    <a:pt x="38195" y="38692"/>
                    <a:pt x="38431" y="38404"/>
                  </a:cubicBezTo>
                  <a:cubicBezTo>
                    <a:pt x="38606" y="38270"/>
                    <a:pt x="38750" y="38116"/>
                    <a:pt x="38647" y="37879"/>
                  </a:cubicBezTo>
                  <a:cubicBezTo>
                    <a:pt x="38534" y="37622"/>
                    <a:pt x="38452" y="37334"/>
                    <a:pt x="38287" y="37098"/>
                  </a:cubicBezTo>
                  <a:cubicBezTo>
                    <a:pt x="38225" y="36923"/>
                    <a:pt x="38133" y="36758"/>
                    <a:pt x="37999" y="36625"/>
                  </a:cubicBezTo>
                  <a:cubicBezTo>
                    <a:pt x="37814" y="36265"/>
                    <a:pt x="37567" y="35935"/>
                    <a:pt x="37269" y="35668"/>
                  </a:cubicBezTo>
                  <a:cubicBezTo>
                    <a:pt x="37135" y="35483"/>
                    <a:pt x="36970" y="35318"/>
                    <a:pt x="36775" y="35195"/>
                  </a:cubicBezTo>
                  <a:cubicBezTo>
                    <a:pt x="36559" y="34968"/>
                    <a:pt x="36302" y="34783"/>
                    <a:pt x="36024" y="34639"/>
                  </a:cubicBezTo>
                  <a:cubicBezTo>
                    <a:pt x="35849" y="34506"/>
                    <a:pt x="35654" y="34403"/>
                    <a:pt x="35448" y="34320"/>
                  </a:cubicBezTo>
                  <a:cubicBezTo>
                    <a:pt x="35283" y="34207"/>
                    <a:pt x="35098" y="34135"/>
                    <a:pt x="34903" y="34115"/>
                  </a:cubicBezTo>
                  <a:cubicBezTo>
                    <a:pt x="34348" y="33893"/>
                    <a:pt x="33760" y="33771"/>
                    <a:pt x="33161" y="33771"/>
                  </a:cubicBezTo>
                  <a:cubicBezTo>
                    <a:pt x="33094" y="33771"/>
                    <a:pt x="33026" y="33772"/>
                    <a:pt x="32959" y="33775"/>
                  </a:cubicBezTo>
                  <a:cubicBezTo>
                    <a:pt x="32907" y="33760"/>
                    <a:pt x="32853" y="33752"/>
                    <a:pt x="32799" y="33752"/>
                  </a:cubicBezTo>
                  <a:cubicBezTo>
                    <a:pt x="32745" y="33752"/>
                    <a:pt x="32691" y="33760"/>
                    <a:pt x="32640" y="33775"/>
                  </a:cubicBezTo>
                  <a:cubicBezTo>
                    <a:pt x="32586" y="33764"/>
                    <a:pt x="32530" y="33758"/>
                    <a:pt x="32475" y="33758"/>
                  </a:cubicBezTo>
                  <a:cubicBezTo>
                    <a:pt x="32382" y="33758"/>
                    <a:pt x="32287" y="33774"/>
                    <a:pt x="32197" y="33806"/>
                  </a:cubicBezTo>
                  <a:cubicBezTo>
                    <a:pt x="32165" y="33804"/>
                    <a:pt x="32133" y="33804"/>
                    <a:pt x="32101" y="33804"/>
                  </a:cubicBezTo>
                  <a:cubicBezTo>
                    <a:pt x="31735" y="33804"/>
                    <a:pt x="31384" y="33907"/>
                    <a:pt x="31025" y="34001"/>
                  </a:cubicBezTo>
                  <a:lnTo>
                    <a:pt x="30963" y="34012"/>
                  </a:lnTo>
                  <a:cubicBezTo>
                    <a:pt x="30788" y="34022"/>
                    <a:pt x="30624" y="34084"/>
                    <a:pt x="30469" y="34176"/>
                  </a:cubicBezTo>
                  <a:cubicBezTo>
                    <a:pt x="30089" y="34269"/>
                    <a:pt x="29718" y="34413"/>
                    <a:pt x="29369" y="34619"/>
                  </a:cubicBezTo>
                  <a:cubicBezTo>
                    <a:pt x="29063" y="34731"/>
                    <a:pt x="28777" y="34883"/>
                    <a:pt x="28502" y="35056"/>
                  </a:cubicBezTo>
                  <a:lnTo>
                    <a:pt x="28502" y="35056"/>
                  </a:lnTo>
                  <a:cubicBezTo>
                    <a:pt x="28514" y="35049"/>
                    <a:pt x="28525" y="35046"/>
                    <a:pt x="28535" y="35046"/>
                  </a:cubicBezTo>
                  <a:cubicBezTo>
                    <a:pt x="28548" y="35046"/>
                    <a:pt x="28561" y="35051"/>
                    <a:pt x="28577" y="35061"/>
                  </a:cubicBezTo>
                  <a:cubicBezTo>
                    <a:pt x="28561" y="35056"/>
                    <a:pt x="28548" y="35053"/>
                    <a:pt x="28535" y="35053"/>
                  </a:cubicBezTo>
                  <a:cubicBezTo>
                    <a:pt x="28523" y="35053"/>
                    <a:pt x="28510" y="35056"/>
                    <a:pt x="28494" y="35061"/>
                  </a:cubicBezTo>
                  <a:cubicBezTo>
                    <a:pt x="28350" y="35082"/>
                    <a:pt x="28217" y="35133"/>
                    <a:pt x="28093" y="35215"/>
                  </a:cubicBezTo>
                  <a:cubicBezTo>
                    <a:pt x="27805" y="35287"/>
                    <a:pt x="27517" y="35390"/>
                    <a:pt x="27250" y="35514"/>
                  </a:cubicBezTo>
                  <a:cubicBezTo>
                    <a:pt x="26992" y="35586"/>
                    <a:pt x="26725" y="35637"/>
                    <a:pt x="26468" y="35719"/>
                  </a:cubicBezTo>
                  <a:cubicBezTo>
                    <a:pt x="26406" y="35730"/>
                    <a:pt x="26334" y="35760"/>
                    <a:pt x="26283" y="35791"/>
                  </a:cubicBezTo>
                  <a:cubicBezTo>
                    <a:pt x="25974" y="35843"/>
                    <a:pt x="25666" y="35904"/>
                    <a:pt x="25357" y="35956"/>
                  </a:cubicBezTo>
                  <a:cubicBezTo>
                    <a:pt x="24688" y="36090"/>
                    <a:pt x="23999" y="36120"/>
                    <a:pt x="23310" y="36172"/>
                  </a:cubicBezTo>
                  <a:cubicBezTo>
                    <a:pt x="23208" y="36155"/>
                    <a:pt x="23106" y="36147"/>
                    <a:pt x="23004" y="36147"/>
                  </a:cubicBezTo>
                  <a:cubicBezTo>
                    <a:pt x="22921" y="36147"/>
                    <a:pt x="22838" y="36152"/>
                    <a:pt x="22754" y="36162"/>
                  </a:cubicBezTo>
                  <a:lnTo>
                    <a:pt x="21160" y="36007"/>
                  </a:lnTo>
                  <a:cubicBezTo>
                    <a:pt x="21155" y="36002"/>
                    <a:pt x="21147" y="36000"/>
                    <a:pt x="21139" y="36000"/>
                  </a:cubicBezTo>
                  <a:cubicBezTo>
                    <a:pt x="21132" y="36000"/>
                    <a:pt x="21124" y="36002"/>
                    <a:pt x="21119" y="36007"/>
                  </a:cubicBezTo>
                  <a:cubicBezTo>
                    <a:pt x="20923" y="35946"/>
                    <a:pt x="20718" y="35904"/>
                    <a:pt x="20502" y="35894"/>
                  </a:cubicBezTo>
                  <a:cubicBezTo>
                    <a:pt x="20234" y="35802"/>
                    <a:pt x="19967" y="35730"/>
                    <a:pt x="19689" y="35688"/>
                  </a:cubicBezTo>
                  <a:cubicBezTo>
                    <a:pt x="19442" y="35586"/>
                    <a:pt x="19195" y="35514"/>
                    <a:pt x="18938" y="35452"/>
                  </a:cubicBezTo>
                  <a:cubicBezTo>
                    <a:pt x="18794" y="35349"/>
                    <a:pt x="18619" y="35370"/>
                    <a:pt x="18455" y="35318"/>
                  </a:cubicBezTo>
                  <a:cubicBezTo>
                    <a:pt x="18413" y="35205"/>
                    <a:pt x="18300" y="35195"/>
                    <a:pt x="18208" y="35154"/>
                  </a:cubicBezTo>
                  <a:cubicBezTo>
                    <a:pt x="17940" y="35020"/>
                    <a:pt x="17663" y="34907"/>
                    <a:pt x="17395" y="34763"/>
                  </a:cubicBezTo>
                  <a:cubicBezTo>
                    <a:pt x="16665" y="34413"/>
                    <a:pt x="16006" y="33950"/>
                    <a:pt x="15338" y="33487"/>
                  </a:cubicBezTo>
                  <a:cubicBezTo>
                    <a:pt x="15317" y="33446"/>
                    <a:pt x="15276" y="33415"/>
                    <a:pt x="15225" y="33405"/>
                  </a:cubicBezTo>
                  <a:cubicBezTo>
                    <a:pt x="14679" y="32932"/>
                    <a:pt x="14145" y="32448"/>
                    <a:pt x="13641" y="31944"/>
                  </a:cubicBezTo>
                  <a:cubicBezTo>
                    <a:pt x="13548" y="31800"/>
                    <a:pt x="13435" y="31677"/>
                    <a:pt x="13301" y="31574"/>
                  </a:cubicBezTo>
                  <a:lnTo>
                    <a:pt x="12602" y="30700"/>
                  </a:lnTo>
                  <a:lnTo>
                    <a:pt x="11974" y="29805"/>
                  </a:lnTo>
                  <a:lnTo>
                    <a:pt x="11347" y="28724"/>
                  </a:lnTo>
                  <a:cubicBezTo>
                    <a:pt x="11347" y="28560"/>
                    <a:pt x="11131" y="28498"/>
                    <a:pt x="11131" y="28334"/>
                  </a:cubicBezTo>
                  <a:lnTo>
                    <a:pt x="10483" y="26873"/>
                  </a:lnTo>
                  <a:cubicBezTo>
                    <a:pt x="10472" y="26811"/>
                    <a:pt x="10452" y="26749"/>
                    <a:pt x="10441" y="26688"/>
                  </a:cubicBezTo>
                  <a:cubicBezTo>
                    <a:pt x="10153" y="25957"/>
                    <a:pt x="9927" y="25206"/>
                    <a:pt x="9763" y="24435"/>
                  </a:cubicBezTo>
                  <a:cubicBezTo>
                    <a:pt x="9680" y="24024"/>
                    <a:pt x="9588" y="23612"/>
                    <a:pt x="9505" y="23190"/>
                  </a:cubicBezTo>
                  <a:cubicBezTo>
                    <a:pt x="9505" y="22789"/>
                    <a:pt x="9413" y="22398"/>
                    <a:pt x="9372" y="21997"/>
                  </a:cubicBezTo>
                  <a:cubicBezTo>
                    <a:pt x="9351" y="21658"/>
                    <a:pt x="9320" y="21318"/>
                    <a:pt x="9320" y="20979"/>
                  </a:cubicBezTo>
                  <a:cubicBezTo>
                    <a:pt x="9310" y="20403"/>
                    <a:pt x="9310" y="19837"/>
                    <a:pt x="9300" y="19271"/>
                  </a:cubicBezTo>
                  <a:cubicBezTo>
                    <a:pt x="9300" y="19261"/>
                    <a:pt x="9300" y="19251"/>
                    <a:pt x="9300" y="19251"/>
                  </a:cubicBezTo>
                  <a:cubicBezTo>
                    <a:pt x="9351" y="18973"/>
                    <a:pt x="9361" y="18695"/>
                    <a:pt x="9361" y="18417"/>
                  </a:cubicBezTo>
                  <a:cubicBezTo>
                    <a:pt x="9413" y="18027"/>
                    <a:pt x="9474" y="17646"/>
                    <a:pt x="9495" y="17255"/>
                  </a:cubicBezTo>
                  <a:cubicBezTo>
                    <a:pt x="9505" y="17245"/>
                    <a:pt x="9505" y="17234"/>
                    <a:pt x="9505" y="17224"/>
                  </a:cubicBezTo>
                  <a:cubicBezTo>
                    <a:pt x="9557" y="17132"/>
                    <a:pt x="9567" y="17018"/>
                    <a:pt x="9546" y="16905"/>
                  </a:cubicBezTo>
                  <a:cubicBezTo>
                    <a:pt x="9546" y="16854"/>
                    <a:pt x="9526" y="16802"/>
                    <a:pt x="9577" y="16761"/>
                  </a:cubicBezTo>
                  <a:cubicBezTo>
                    <a:pt x="9670" y="16463"/>
                    <a:pt x="9732" y="16154"/>
                    <a:pt x="9773" y="15835"/>
                  </a:cubicBezTo>
                  <a:cubicBezTo>
                    <a:pt x="9824" y="15712"/>
                    <a:pt x="9855" y="15568"/>
                    <a:pt x="9865" y="15434"/>
                  </a:cubicBezTo>
                  <a:lnTo>
                    <a:pt x="10462" y="13459"/>
                  </a:lnTo>
                  <a:cubicBezTo>
                    <a:pt x="10627" y="13120"/>
                    <a:pt x="10760" y="12760"/>
                    <a:pt x="10884" y="12400"/>
                  </a:cubicBezTo>
                  <a:cubicBezTo>
                    <a:pt x="10997" y="12266"/>
                    <a:pt x="11017" y="12081"/>
                    <a:pt x="11100" y="11916"/>
                  </a:cubicBezTo>
                  <a:cubicBezTo>
                    <a:pt x="11079" y="11906"/>
                    <a:pt x="11079" y="11906"/>
                    <a:pt x="11069" y="11896"/>
                  </a:cubicBezTo>
                  <a:lnTo>
                    <a:pt x="11069" y="11896"/>
                  </a:lnTo>
                  <a:cubicBezTo>
                    <a:pt x="11079" y="11896"/>
                    <a:pt x="11089" y="11906"/>
                    <a:pt x="11100" y="11916"/>
                  </a:cubicBezTo>
                  <a:cubicBezTo>
                    <a:pt x="11182" y="11813"/>
                    <a:pt x="11244" y="11680"/>
                    <a:pt x="11264" y="11546"/>
                  </a:cubicBezTo>
                  <a:cubicBezTo>
                    <a:pt x="11429" y="11412"/>
                    <a:pt x="11377" y="11176"/>
                    <a:pt x="11522" y="11032"/>
                  </a:cubicBezTo>
                  <a:cubicBezTo>
                    <a:pt x="11604" y="10991"/>
                    <a:pt x="11624" y="10919"/>
                    <a:pt x="11635" y="10847"/>
                  </a:cubicBezTo>
                  <a:cubicBezTo>
                    <a:pt x="11676" y="10795"/>
                    <a:pt x="11707" y="10744"/>
                    <a:pt x="11717" y="10682"/>
                  </a:cubicBezTo>
                  <a:cubicBezTo>
                    <a:pt x="11851" y="10569"/>
                    <a:pt x="11871" y="10404"/>
                    <a:pt x="11943" y="10250"/>
                  </a:cubicBezTo>
                  <a:cubicBezTo>
                    <a:pt x="12015" y="10198"/>
                    <a:pt x="12067" y="10116"/>
                    <a:pt x="12087" y="10034"/>
                  </a:cubicBezTo>
                  <a:cubicBezTo>
                    <a:pt x="12221" y="9869"/>
                    <a:pt x="12334" y="9694"/>
                    <a:pt x="12416" y="9499"/>
                  </a:cubicBezTo>
                  <a:cubicBezTo>
                    <a:pt x="12632" y="9242"/>
                    <a:pt x="12797" y="8954"/>
                    <a:pt x="12992" y="8676"/>
                  </a:cubicBezTo>
                  <a:cubicBezTo>
                    <a:pt x="13136" y="8501"/>
                    <a:pt x="13270" y="8316"/>
                    <a:pt x="13394" y="8131"/>
                  </a:cubicBezTo>
                  <a:cubicBezTo>
                    <a:pt x="13682" y="7781"/>
                    <a:pt x="14001" y="7442"/>
                    <a:pt x="14258" y="7071"/>
                  </a:cubicBezTo>
                  <a:cubicBezTo>
                    <a:pt x="14371" y="7010"/>
                    <a:pt x="14453" y="6917"/>
                    <a:pt x="14515" y="6804"/>
                  </a:cubicBezTo>
                  <a:cubicBezTo>
                    <a:pt x="14772" y="6547"/>
                    <a:pt x="14772" y="6547"/>
                    <a:pt x="14546" y="6310"/>
                  </a:cubicBezTo>
                  <a:cubicBezTo>
                    <a:pt x="14505" y="6259"/>
                    <a:pt x="14474" y="6207"/>
                    <a:pt x="14433" y="6166"/>
                  </a:cubicBezTo>
                  <a:cubicBezTo>
                    <a:pt x="14031" y="5734"/>
                    <a:pt x="13682" y="5261"/>
                    <a:pt x="13270" y="4849"/>
                  </a:cubicBezTo>
                  <a:cubicBezTo>
                    <a:pt x="13208" y="4736"/>
                    <a:pt x="13126" y="4644"/>
                    <a:pt x="13023" y="4561"/>
                  </a:cubicBezTo>
                  <a:lnTo>
                    <a:pt x="12931" y="4469"/>
                  </a:lnTo>
                  <a:cubicBezTo>
                    <a:pt x="12838" y="4273"/>
                    <a:pt x="12694" y="4109"/>
                    <a:pt x="12509" y="3975"/>
                  </a:cubicBezTo>
                  <a:cubicBezTo>
                    <a:pt x="12478" y="3893"/>
                    <a:pt x="12416" y="3821"/>
                    <a:pt x="12344" y="3769"/>
                  </a:cubicBezTo>
                  <a:cubicBezTo>
                    <a:pt x="12334" y="3718"/>
                    <a:pt x="12293" y="3677"/>
                    <a:pt x="12252" y="3656"/>
                  </a:cubicBezTo>
                  <a:cubicBezTo>
                    <a:pt x="12159" y="3512"/>
                    <a:pt x="12046" y="3399"/>
                    <a:pt x="11912" y="3296"/>
                  </a:cubicBezTo>
                  <a:lnTo>
                    <a:pt x="11830" y="3234"/>
                  </a:lnTo>
                  <a:cubicBezTo>
                    <a:pt x="11820" y="3121"/>
                    <a:pt x="11748" y="3018"/>
                    <a:pt x="11645" y="2957"/>
                  </a:cubicBezTo>
                  <a:cubicBezTo>
                    <a:pt x="11563" y="2813"/>
                    <a:pt x="11449" y="2679"/>
                    <a:pt x="11316" y="2576"/>
                  </a:cubicBezTo>
                  <a:cubicBezTo>
                    <a:pt x="11305" y="2525"/>
                    <a:pt x="11275" y="2484"/>
                    <a:pt x="11223" y="2473"/>
                  </a:cubicBezTo>
                  <a:cubicBezTo>
                    <a:pt x="11192" y="2381"/>
                    <a:pt x="11131" y="2298"/>
                    <a:pt x="11048" y="2247"/>
                  </a:cubicBezTo>
                  <a:cubicBezTo>
                    <a:pt x="11007" y="2185"/>
                    <a:pt x="10956" y="2134"/>
                    <a:pt x="10894" y="2093"/>
                  </a:cubicBezTo>
                  <a:cubicBezTo>
                    <a:pt x="10853" y="2000"/>
                    <a:pt x="10791" y="1928"/>
                    <a:pt x="10709" y="1877"/>
                  </a:cubicBezTo>
                  <a:cubicBezTo>
                    <a:pt x="10585" y="1733"/>
                    <a:pt x="10472" y="1589"/>
                    <a:pt x="10349" y="1445"/>
                  </a:cubicBezTo>
                  <a:cubicBezTo>
                    <a:pt x="10308" y="1352"/>
                    <a:pt x="10225" y="1270"/>
                    <a:pt x="10133" y="1229"/>
                  </a:cubicBezTo>
                  <a:lnTo>
                    <a:pt x="10030" y="1126"/>
                  </a:lnTo>
                  <a:cubicBezTo>
                    <a:pt x="10009" y="1033"/>
                    <a:pt x="9948" y="951"/>
                    <a:pt x="9865" y="910"/>
                  </a:cubicBezTo>
                  <a:cubicBezTo>
                    <a:pt x="9680" y="683"/>
                    <a:pt x="9495" y="467"/>
                    <a:pt x="9310" y="251"/>
                  </a:cubicBezTo>
                  <a:cubicBezTo>
                    <a:pt x="9162" y="83"/>
                    <a:pt x="9085" y="1"/>
                    <a:pt x="9007" y="1"/>
                  </a:cubicBezTo>
                  <a:close/>
                </a:path>
              </a:pathLst>
            </a:custGeom>
            <a:solidFill>
              <a:srgbClr val="7AA2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92492" y="301400"/>
              <a:ext cx="2094646" cy="3040373"/>
            </a:xfrm>
            <a:custGeom>
              <a:avLst/>
              <a:gdLst/>
              <a:ahLst/>
              <a:cxnLst/>
              <a:rect l="l" t="t" r="r" b="b"/>
              <a:pathLst>
                <a:path w="53265" h="77314" extrusionOk="0">
                  <a:moveTo>
                    <a:pt x="34149" y="26566"/>
                  </a:moveTo>
                  <a:cubicBezTo>
                    <a:pt x="34289" y="26566"/>
                    <a:pt x="34363" y="26635"/>
                    <a:pt x="34491" y="26827"/>
                  </a:cubicBezTo>
                  <a:cubicBezTo>
                    <a:pt x="34677" y="27115"/>
                    <a:pt x="34769" y="27455"/>
                    <a:pt x="34759" y="27805"/>
                  </a:cubicBezTo>
                  <a:cubicBezTo>
                    <a:pt x="34749" y="28134"/>
                    <a:pt x="34615" y="28247"/>
                    <a:pt x="34286" y="28298"/>
                  </a:cubicBezTo>
                  <a:cubicBezTo>
                    <a:pt x="33833" y="28360"/>
                    <a:pt x="33381" y="28442"/>
                    <a:pt x="32928" y="28514"/>
                  </a:cubicBezTo>
                  <a:cubicBezTo>
                    <a:pt x="32876" y="28525"/>
                    <a:pt x="32815" y="28535"/>
                    <a:pt x="32743" y="28535"/>
                  </a:cubicBezTo>
                  <a:lnTo>
                    <a:pt x="32249" y="27013"/>
                  </a:lnTo>
                  <a:cubicBezTo>
                    <a:pt x="32352" y="26982"/>
                    <a:pt x="32434" y="26951"/>
                    <a:pt x="32527" y="26930"/>
                  </a:cubicBezTo>
                  <a:cubicBezTo>
                    <a:pt x="32990" y="26817"/>
                    <a:pt x="33453" y="26704"/>
                    <a:pt x="33915" y="26601"/>
                  </a:cubicBezTo>
                  <a:cubicBezTo>
                    <a:pt x="34013" y="26579"/>
                    <a:pt x="34087" y="26566"/>
                    <a:pt x="34149" y="26566"/>
                  </a:cubicBezTo>
                  <a:close/>
                  <a:moveTo>
                    <a:pt x="4519" y="22026"/>
                  </a:moveTo>
                  <a:cubicBezTo>
                    <a:pt x="5711" y="22026"/>
                    <a:pt x="6847" y="22601"/>
                    <a:pt x="7551" y="23608"/>
                  </a:cubicBezTo>
                  <a:cubicBezTo>
                    <a:pt x="8415" y="24842"/>
                    <a:pt x="8446" y="26467"/>
                    <a:pt x="7633" y="27733"/>
                  </a:cubicBezTo>
                  <a:cubicBezTo>
                    <a:pt x="6944" y="28806"/>
                    <a:pt x="5757" y="29428"/>
                    <a:pt x="4509" y="29428"/>
                  </a:cubicBezTo>
                  <a:cubicBezTo>
                    <a:pt x="4286" y="29428"/>
                    <a:pt x="4062" y="29409"/>
                    <a:pt x="3838" y="29368"/>
                  </a:cubicBezTo>
                  <a:cubicBezTo>
                    <a:pt x="2367" y="29090"/>
                    <a:pt x="1204" y="27949"/>
                    <a:pt x="896" y="26478"/>
                  </a:cubicBezTo>
                  <a:cubicBezTo>
                    <a:pt x="484" y="24503"/>
                    <a:pt x="1729" y="22558"/>
                    <a:pt x="3704" y="22116"/>
                  </a:cubicBezTo>
                  <a:cubicBezTo>
                    <a:pt x="3976" y="22055"/>
                    <a:pt x="4249" y="22026"/>
                    <a:pt x="4519" y="22026"/>
                  </a:cubicBezTo>
                  <a:close/>
                  <a:moveTo>
                    <a:pt x="6265" y="268"/>
                  </a:moveTo>
                  <a:cubicBezTo>
                    <a:pt x="6296" y="381"/>
                    <a:pt x="6327" y="504"/>
                    <a:pt x="6337" y="628"/>
                  </a:cubicBezTo>
                  <a:cubicBezTo>
                    <a:pt x="6337" y="1471"/>
                    <a:pt x="6708" y="2109"/>
                    <a:pt x="7304" y="2705"/>
                  </a:cubicBezTo>
                  <a:cubicBezTo>
                    <a:pt x="8497" y="3919"/>
                    <a:pt x="9649" y="5195"/>
                    <a:pt x="10802" y="6450"/>
                  </a:cubicBezTo>
                  <a:cubicBezTo>
                    <a:pt x="11491" y="7180"/>
                    <a:pt x="12170" y="7910"/>
                    <a:pt x="12849" y="8651"/>
                  </a:cubicBezTo>
                  <a:cubicBezTo>
                    <a:pt x="13167" y="9032"/>
                    <a:pt x="13641" y="9268"/>
                    <a:pt x="14145" y="9299"/>
                  </a:cubicBezTo>
                  <a:cubicBezTo>
                    <a:pt x="14433" y="9320"/>
                    <a:pt x="14710" y="9351"/>
                    <a:pt x="14988" y="9351"/>
                  </a:cubicBezTo>
                  <a:cubicBezTo>
                    <a:pt x="15012" y="9350"/>
                    <a:pt x="15037" y="9350"/>
                    <a:pt x="15061" y="9350"/>
                  </a:cubicBezTo>
                  <a:cubicBezTo>
                    <a:pt x="16139" y="9350"/>
                    <a:pt x="17022" y="9798"/>
                    <a:pt x="17807" y="10503"/>
                  </a:cubicBezTo>
                  <a:cubicBezTo>
                    <a:pt x="18012" y="10688"/>
                    <a:pt x="18208" y="10894"/>
                    <a:pt x="18383" y="11120"/>
                  </a:cubicBezTo>
                  <a:cubicBezTo>
                    <a:pt x="21808" y="15368"/>
                    <a:pt x="25234" y="19617"/>
                    <a:pt x="28669" y="23865"/>
                  </a:cubicBezTo>
                  <a:cubicBezTo>
                    <a:pt x="28690" y="23896"/>
                    <a:pt x="28710" y="23927"/>
                    <a:pt x="28741" y="23957"/>
                  </a:cubicBezTo>
                  <a:cubicBezTo>
                    <a:pt x="29050" y="24225"/>
                    <a:pt x="29040" y="24533"/>
                    <a:pt x="28854" y="24863"/>
                  </a:cubicBezTo>
                  <a:cubicBezTo>
                    <a:pt x="28608" y="25315"/>
                    <a:pt x="28340" y="25758"/>
                    <a:pt x="28052" y="26190"/>
                  </a:cubicBezTo>
                  <a:cubicBezTo>
                    <a:pt x="26818" y="27835"/>
                    <a:pt x="25378" y="29306"/>
                    <a:pt x="23752" y="30561"/>
                  </a:cubicBezTo>
                  <a:cubicBezTo>
                    <a:pt x="23649" y="30633"/>
                    <a:pt x="23557" y="30705"/>
                    <a:pt x="23423" y="30788"/>
                  </a:cubicBezTo>
                  <a:lnTo>
                    <a:pt x="23413" y="30788"/>
                  </a:lnTo>
                  <a:cubicBezTo>
                    <a:pt x="22302" y="29512"/>
                    <a:pt x="21253" y="28185"/>
                    <a:pt x="20142" y="26971"/>
                  </a:cubicBezTo>
                  <a:lnTo>
                    <a:pt x="20070" y="27023"/>
                  </a:lnTo>
                  <a:cubicBezTo>
                    <a:pt x="20121" y="27126"/>
                    <a:pt x="20183" y="27218"/>
                    <a:pt x="20245" y="27301"/>
                  </a:cubicBezTo>
                  <a:cubicBezTo>
                    <a:pt x="20872" y="28072"/>
                    <a:pt x="21500" y="28833"/>
                    <a:pt x="22137" y="29594"/>
                  </a:cubicBezTo>
                  <a:cubicBezTo>
                    <a:pt x="22425" y="29954"/>
                    <a:pt x="22734" y="30314"/>
                    <a:pt x="23032" y="30675"/>
                  </a:cubicBezTo>
                  <a:cubicBezTo>
                    <a:pt x="23104" y="30747"/>
                    <a:pt x="23156" y="30829"/>
                    <a:pt x="23248" y="30942"/>
                  </a:cubicBezTo>
                  <a:cubicBezTo>
                    <a:pt x="22744" y="31281"/>
                    <a:pt x="22261" y="31600"/>
                    <a:pt x="21674" y="31755"/>
                  </a:cubicBezTo>
                  <a:cubicBezTo>
                    <a:pt x="21592" y="31662"/>
                    <a:pt x="21510" y="31590"/>
                    <a:pt x="21438" y="31508"/>
                  </a:cubicBezTo>
                  <a:cubicBezTo>
                    <a:pt x="19679" y="29471"/>
                    <a:pt x="17920" y="27434"/>
                    <a:pt x="16171" y="25398"/>
                  </a:cubicBezTo>
                  <a:cubicBezTo>
                    <a:pt x="14062" y="22970"/>
                    <a:pt x="11954" y="20532"/>
                    <a:pt x="9845" y="18104"/>
                  </a:cubicBezTo>
                  <a:cubicBezTo>
                    <a:pt x="9351" y="17549"/>
                    <a:pt x="8991" y="16901"/>
                    <a:pt x="8765" y="16191"/>
                  </a:cubicBezTo>
                  <a:cubicBezTo>
                    <a:pt x="8611" y="15749"/>
                    <a:pt x="8569" y="15276"/>
                    <a:pt x="8621" y="14802"/>
                  </a:cubicBezTo>
                  <a:cubicBezTo>
                    <a:pt x="8683" y="14391"/>
                    <a:pt x="8734" y="13979"/>
                    <a:pt x="8785" y="13568"/>
                  </a:cubicBezTo>
                  <a:cubicBezTo>
                    <a:pt x="8847" y="13115"/>
                    <a:pt x="8724" y="12663"/>
                    <a:pt x="8456" y="12292"/>
                  </a:cubicBezTo>
                  <a:cubicBezTo>
                    <a:pt x="6718" y="9968"/>
                    <a:pt x="4969" y="7643"/>
                    <a:pt x="3231" y="5318"/>
                  </a:cubicBezTo>
                  <a:cubicBezTo>
                    <a:pt x="2994" y="4979"/>
                    <a:pt x="2655" y="4722"/>
                    <a:pt x="2274" y="4557"/>
                  </a:cubicBezTo>
                  <a:cubicBezTo>
                    <a:pt x="2675" y="3816"/>
                    <a:pt x="3292" y="3292"/>
                    <a:pt x="3899" y="2695"/>
                  </a:cubicBezTo>
                  <a:lnTo>
                    <a:pt x="3899" y="2695"/>
                  </a:lnTo>
                  <a:cubicBezTo>
                    <a:pt x="3601" y="2736"/>
                    <a:pt x="3262" y="2973"/>
                    <a:pt x="2799" y="3467"/>
                  </a:cubicBezTo>
                  <a:cubicBezTo>
                    <a:pt x="2511" y="3786"/>
                    <a:pt x="2243" y="4135"/>
                    <a:pt x="1945" y="4495"/>
                  </a:cubicBezTo>
                  <a:cubicBezTo>
                    <a:pt x="1749" y="4475"/>
                    <a:pt x="1513" y="4526"/>
                    <a:pt x="1286" y="4331"/>
                  </a:cubicBezTo>
                  <a:cubicBezTo>
                    <a:pt x="1348" y="4166"/>
                    <a:pt x="1410" y="4012"/>
                    <a:pt x="1503" y="3868"/>
                  </a:cubicBezTo>
                  <a:cubicBezTo>
                    <a:pt x="1749" y="3498"/>
                    <a:pt x="2027" y="3137"/>
                    <a:pt x="2325" y="2808"/>
                  </a:cubicBezTo>
                  <a:cubicBezTo>
                    <a:pt x="3128" y="1955"/>
                    <a:pt x="4074" y="1224"/>
                    <a:pt x="5103" y="658"/>
                  </a:cubicBezTo>
                  <a:cubicBezTo>
                    <a:pt x="5453" y="463"/>
                    <a:pt x="5823" y="288"/>
                    <a:pt x="6265" y="268"/>
                  </a:cubicBezTo>
                  <a:close/>
                  <a:moveTo>
                    <a:pt x="29348" y="24307"/>
                  </a:moveTo>
                  <a:cubicBezTo>
                    <a:pt x="29760" y="24379"/>
                    <a:pt x="30068" y="24605"/>
                    <a:pt x="30356" y="24924"/>
                  </a:cubicBezTo>
                  <a:cubicBezTo>
                    <a:pt x="30305" y="25048"/>
                    <a:pt x="30274" y="25151"/>
                    <a:pt x="30223" y="25254"/>
                  </a:cubicBezTo>
                  <a:cubicBezTo>
                    <a:pt x="29081" y="27753"/>
                    <a:pt x="27311" y="29924"/>
                    <a:pt x="25100" y="31559"/>
                  </a:cubicBezTo>
                  <a:cubicBezTo>
                    <a:pt x="24400" y="32084"/>
                    <a:pt x="23649" y="32506"/>
                    <a:pt x="22847" y="32824"/>
                  </a:cubicBezTo>
                  <a:cubicBezTo>
                    <a:pt x="22590" y="32917"/>
                    <a:pt x="22312" y="32979"/>
                    <a:pt x="22045" y="33051"/>
                  </a:cubicBezTo>
                  <a:cubicBezTo>
                    <a:pt x="21818" y="32763"/>
                    <a:pt x="21654" y="32434"/>
                    <a:pt x="21551" y="32084"/>
                  </a:cubicBezTo>
                  <a:cubicBezTo>
                    <a:pt x="21582" y="32053"/>
                    <a:pt x="21602" y="32012"/>
                    <a:pt x="21633" y="32012"/>
                  </a:cubicBezTo>
                  <a:cubicBezTo>
                    <a:pt x="22199" y="31940"/>
                    <a:pt x="22683" y="31672"/>
                    <a:pt x="23135" y="31364"/>
                  </a:cubicBezTo>
                  <a:cubicBezTo>
                    <a:pt x="24524" y="30428"/>
                    <a:pt x="25779" y="29317"/>
                    <a:pt x="26879" y="28072"/>
                  </a:cubicBezTo>
                  <a:cubicBezTo>
                    <a:pt x="27353" y="27547"/>
                    <a:pt x="27805" y="26992"/>
                    <a:pt x="28227" y="26426"/>
                  </a:cubicBezTo>
                  <a:cubicBezTo>
                    <a:pt x="28854" y="25593"/>
                    <a:pt x="29009" y="25264"/>
                    <a:pt x="29348" y="24307"/>
                  </a:cubicBezTo>
                  <a:close/>
                  <a:moveTo>
                    <a:pt x="30500" y="25367"/>
                  </a:moveTo>
                  <a:cubicBezTo>
                    <a:pt x="32475" y="26971"/>
                    <a:pt x="33000" y="29882"/>
                    <a:pt x="31940" y="31837"/>
                  </a:cubicBezTo>
                  <a:cubicBezTo>
                    <a:pt x="31838" y="31775"/>
                    <a:pt x="31745" y="31693"/>
                    <a:pt x="31652" y="31611"/>
                  </a:cubicBezTo>
                  <a:cubicBezTo>
                    <a:pt x="31545" y="31491"/>
                    <a:pt x="31396" y="31425"/>
                    <a:pt x="31244" y="31425"/>
                  </a:cubicBezTo>
                  <a:cubicBezTo>
                    <a:pt x="31148" y="31425"/>
                    <a:pt x="31051" y="31452"/>
                    <a:pt x="30963" y="31508"/>
                  </a:cubicBezTo>
                  <a:cubicBezTo>
                    <a:pt x="30305" y="31827"/>
                    <a:pt x="29832" y="32423"/>
                    <a:pt x="29667" y="33133"/>
                  </a:cubicBezTo>
                  <a:cubicBezTo>
                    <a:pt x="29605" y="33328"/>
                    <a:pt x="29667" y="33544"/>
                    <a:pt x="29832" y="33678"/>
                  </a:cubicBezTo>
                  <a:cubicBezTo>
                    <a:pt x="29924" y="33771"/>
                    <a:pt x="30027" y="33863"/>
                    <a:pt x="30151" y="33987"/>
                  </a:cubicBezTo>
                  <a:cubicBezTo>
                    <a:pt x="29238" y="34646"/>
                    <a:pt x="28135" y="35005"/>
                    <a:pt x="27009" y="35005"/>
                  </a:cubicBezTo>
                  <a:cubicBezTo>
                    <a:pt x="26993" y="35005"/>
                    <a:pt x="26978" y="35005"/>
                    <a:pt x="26962" y="35005"/>
                  </a:cubicBezTo>
                  <a:cubicBezTo>
                    <a:pt x="26935" y="35005"/>
                    <a:pt x="26909" y="35006"/>
                    <a:pt x="26882" y="35006"/>
                  </a:cubicBezTo>
                  <a:cubicBezTo>
                    <a:pt x="25270" y="35006"/>
                    <a:pt x="23887" y="34389"/>
                    <a:pt x="22713" y="33226"/>
                  </a:cubicBezTo>
                  <a:cubicBezTo>
                    <a:pt x="26355" y="31621"/>
                    <a:pt x="28793" y="28864"/>
                    <a:pt x="30500" y="25367"/>
                  </a:cubicBezTo>
                  <a:close/>
                  <a:moveTo>
                    <a:pt x="31395" y="31744"/>
                  </a:moveTo>
                  <a:cubicBezTo>
                    <a:pt x="31436" y="31765"/>
                    <a:pt x="31467" y="31785"/>
                    <a:pt x="31498" y="31816"/>
                  </a:cubicBezTo>
                  <a:cubicBezTo>
                    <a:pt x="32393" y="32578"/>
                    <a:pt x="33288" y="33339"/>
                    <a:pt x="34193" y="34090"/>
                  </a:cubicBezTo>
                  <a:cubicBezTo>
                    <a:pt x="34327" y="34193"/>
                    <a:pt x="34409" y="34347"/>
                    <a:pt x="34389" y="34522"/>
                  </a:cubicBezTo>
                  <a:cubicBezTo>
                    <a:pt x="34347" y="35036"/>
                    <a:pt x="33802" y="35746"/>
                    <a:pt x="33298" y="35900"/>
                  </a:cubicBezTo>
                  <a:cubicBezTo>
                    <a:pt x="33247" y="35921"/>
                    <a:pt x="33185" y="35931"/>
                    <a:pt x="33093" y="35952"/>
                  </a:cubicBezTo>
                  <a:lnTo>
                    <a:pt x="32876" y="35694"/>
                  </a:lnTo>
                  <a:cubicBezTo>
                    <a:pt x="32846" y="35129"/>
                    <a:pt x="33370" y="34882"/>
                    <a:pt x="33514" y="34429"/>
                  </a:cubicBezTo>
                  <a:lnTo>
                    <a:pt x="33514" y="34429"/>
                  </a:lnTo>
                  <a:cubicBezTo>
                    <a:pt x="32979" y="34635"/>
                    <a:pt x="32691" y="35046"/>
                    <a:pt x="32547" y="35612"/>
                  </a:cubicBezTo>
                  <a:cubicBezTo>
                    <a:pt x="32434" y="35530"/>
                    <a:pt x="32342" y="35478"/>
                    <a:pt x="32259" y="35406"/>
                  </a:cubicBezTo>
                  <a:cubicBezTo>
                    <a:pt x="31550" y="34799"/>
                    <a:pt x="30840" y="34193"/>
                    <a:pt x="30120" y="33586"/>
                  </a:cubicBezTo>
                  <a:cubicBezTo>
                    <a:pt x="30017" y="33493"/>
                    <a:pt x="29914" y="33400"/>
                    <a:pt x="29955" y="33246"/>
                  </a:cubicBezTo>
                  <a:cubicBezTo>
                    <a:pt x="30130" y="32619"/>
                    <a:pt x="30439" y="32094"/>
                    <a:pt x="31056" y="31816"/>
                  </a:cubicBezTo>
                  <a:cubicBezTo>
                    <a:pt x="31117" y="31796"/>
                    <a:pt x="31179" y="31775"/>
                    <a:pt x="31241" y="31755"/>
                  </a:cubicBezTo>
                  <a:cubicBezTo>
                    <a:pt x="31292" y="31755"/>
                    <a:pt x="31344" y="31744"/>
                    <a:pt x="31395" y="31744"/>
                  </a:cubicBezTo>
                  <a:close/>
                  <a:moveTo>
                    <a:pt x="25943" y="35314"/>
                  </a:moveTo>
                  <a:lnTo>
                    <a:pt x="27805" y="35324"/>
                  </a:lnTo>
                  <a:cubicBezTo>
                    <a:pt x="27816" y="35396"/>
                    <a:pt x="27826" y="35489"/>
                    <a:pt x="27826" y="35581"/>
                  </a:cubicBezTo>
                  <a:cubicBezTo>
                    <a:pt x="27816" y="36003"/>
                    <a:pt x="27805" y="36435"/>
                    <a:pt x="27805" y="36857"/>
                  </a:cubicBezTo>
                  <a:cubicBezTo>
                    <a:pt x="27826" y="37083"/>
                    <a:pt x="27692" y="37299"/>
                    <a:pt x="27476" y="37371"/>
                  </a:cubicBezTo>
                  <a:cubicBezTo>
                    <a:pt x="27289" y="37444"/>
                    <a:pt x="27093" y="37479"/>
                    <a:pt x="26900" y="37479"/>
                  </a:cubicBezTo>
                  <a:cubicBezTo>
                    <a:pt x="26519" y="37479"/>
                    <a:pt x="26144" y="37342"/>
                    <a:pt x="25851" y="37083"/>
                  </a:cubicBezTo>
                  <a:cubicBezTo>
                    <a:pt x="25882" y="36486"/>
                    <a:pt x="25912" y="35900"/>
                    <a:pt x="25943" y="35314"/>
                  </a:cubicBezTo>
                  <a:close/>
                  <a:moveTo>
                    <a:pt x="45478" y="42813"/>
                  </a:moveTo>
                  <a:cubicBezTo>
                    <a:pt x="45488" y="42895"/>
                    <a:pt x="45478" y="42987"/>
                    <a:pt x="45467" y="43080"/>
                  </a:cubicBezTo>
                  <a:cubicBezTo>
                    <a:pt x="45282" y="43821"/>
                    <a:pt x="44871" y="44345"/>
                    <a:pt x="44099" y="44551"/>
                  </a:cubicBezTo>
                  <a:cubicBezTo>
                    <a:pt x="42957" y="44860"/>
                    <a:pt x="41826" y="45179"/>
                    <a:pt x="40694" y="45497"/>
                  </a:cubicBezTo>
                  <a:cubicBezTo>
                    <a:pt x="39542" y="45827"/>
                    <a:pt x="38400" y="46156"/>
                    <a:pt x="37238" y="46485"/>
                  </a:cubicBezTo>
                  <a:cubicBezTo>
                    <a:pt x="36456" y="46701"/>
                    <a:pt x="35674" y="46917"/>
                    <a:pt x="34893" y="47133"/>
                  </a:cubicBezTo>
                  <a:cubicBezTo>
                    <a:pt x="33699" y="47472"/>
                    <a:pt x="32516" y="47812"/>
                    <a:pt x="31323" y="48151"/>
                  </a:cubicBezTo>
                  <a:lnTo>
                    <a:pt x="29214" y="48738"/>
                  </a:lnTo>
                  <a:lnTo>
                    <a:pt x="26869" y="49406"/>
                  </a:lnTo>
                  <a:cubicBezTo>
                    <a:pt x="26787" y="49427"/>
                    <a:pt x="26694" y="49437"/>
                    <a:pt x="26540" y="49478"/>
                  </a:cubicBezTo>
                  <a:cubicBezTo>
                    <a:pt x="26499" y="48964"/>
                    <a:pt x="26458" y="48501"/>
                    <a:pt x="26406" y="48018"/>
                  </a:cubicBezTo>
                  <a:cubicBezTo>
                    <a:pt x="26653" y="47946"/>
                    <a:pt x="26838" y="47884"/>
                    <a:pt x="27034" y="47832"/>
                  </a:cubicBezTo>
                  <a:cubicBezTo>
                    <a:pt x="28464" y="47442"/>
                    <a:pt x="29893" y="47061"/>
                    <a:pt x="31323" y="46670"/>
                  </a:cubicBezTo>
                  <a:cubicBezTo>
                    <a:pt x="33000" y="46217"/>
                    <a:pt x="34677" y="45755"/>
                    <a:pt x="36353" y="45292"/>
                  </a:cubicBezTo>
                  <a:cubicBezTo>
                    <a:pt x="37670" y="44932"/>
                    <a:pt x="38987" y="44582"/>
                    <a:pt x="40303" y="44222"/>
                  </a:cubicBezTo>
                  <a:cubicBezTo>
                    <a:pt x="41918" y="43769"/>
                    <a:pt x="43554" y="43327"/>
                    <a:pt x="45179" y="42874"/>
                  </a:cubicBezTo>
                  <a:cubicBezTo>
                    <a:pt x="45261" y="42854"/>
                    <a:pt x="45354" y="42833"/>
                    <a:pt x="45478" y="42813"/>
                  </a:cubicBezTo>
                  <a:close/>
                  <a:moveTo>
                    <a:pt x="34810" y="47452"/>
                  </a:moveTo>
                  <a:cubicBezTo>
                    <a:pt x="35150" y="49293"/>
                    <a:pt x="35510" y="51083"/>
                    <a:pt x="36302" y="52821"/>
                  </a:cubicBezTo>
                  <a:cubicBezTo>
                    <a:pt x="35582" y="52569"/>
                    <a:pt x="34830" y="52443"/>
                    <a:pt x="34068" y="52443"/>
                  </a:cubicBezTo>
                  <a:cubicBezTo>
                    <a:pt x="33959" y="52443"/>
                    <a:pt x="33850" y="52446"/>
                    <a:pt x="33741" y="52451"/>
                  </a:cubicBezTo>
                  <a:cubicBezTo>
                    <a:pt x="32887" y="52513"/>
                    <a:pt x="32054" y="52708"/>
                    <a:pt x="31262" y="53017"/>
                  </a:cubicBezTo>
                  <a:cubicBezTo>
                    <a:pt x="30912" y="51587"/>
                    <a:pt x="30583" y="50188"/>
                    <a:pt x="30233" y="48738"/>
                  </a:cubicBezTo>
                  <a:lnTo>
                    <a:pt x="34810" y="47452"/>
                  </a:lnTo>
                  <a:close/>
                  <a:moveTo>
                    <a:pt x="10256" y="19071"/>
                  </a:moveTo>
                  <a:lnTo>
                    <a:pt x="15605" y="25243"/>
                  </a:lnTo>
                  <a:cubicBezTo>
                    <a:pt x="15564" y="25305"/>
                    <a:pt x="15523" y="25367"/>
                    <a:pt x="15482" y="25428"/>
                  </a:cubicBezTo>
                  <a:cubicBezTo>
                    <a:pt x="12211" y="28998"/>
                    <a:pt x="10544" y="33215"/>
                    <a:pt x="10277" y="38019"/>
                  </a:cubicBezTo>
                  <a:cubicBezTo>
                    <a:pt x="10174" y="39747"/>
                    <a:pt x="10328" y="41475"/>
                    <a:pt x="10719" y="43173"/>
                  </a:cubicBezTo>
                  <a:cubicBezTo>
                    <a:pt x="11357" y="45971"/>
                    <a:pt x="12550" y="48501"/>
                    <a:pt x="14494" y="50641"/>
                  </a:cubicBezTo>
                  <a:cubicBezTo>
                    <a:pt x="16953" y="53346"/>
                    <a:pt x="19998" y="54910"/>
                    <a:pt x="23680" y="55146"/>
                  </a:cubicBezTo>
                  <a:cubicBezTo>
                    <a:pt x="23961" y="55164"/>
                    <a:pt x="24243" y="55173"/>
                    <a:pt x="24524" y="55173"/>
                  </a:cubicBezTo>
                  <a:cubicBezTo>
                    <a:pt x="26156" y="55173"/>
                    <a:pt x="27782" y="54869"/>
                    <a:pt x="29317" y="54272"/>
                  </a:cubicBezTo>
                  <a:cubicBezTo>
                    <a:pt x="29914" y="54035"/>
                    <a:pt x="30490" y="53737"/>
                    <a:pt x="31076" y="53490"/>
                  </a:cubicBezTo>
                  <a:cubicBezTo>
                    <a:pt x="32074" y="53071"/>
                    <a:pt x="33100" y="52759"/>
                    <a:pt x="34183" y="52759"/>
                  </a:cubicBezTo>
                  <a:cubicBezTo>
                    <a:pt x="34217" y="52759"/>
                    <a:pt x="34251" y="52759"/>
                    <a:pt x="34286" y="52760"/>
                  </a:cubicBezTo>
                  <a:cubicBezTo>
                    <a:pt x="35273" y="52770"/>
                    <a:pt x="36250" y="53048"/>
                    <a:pt x="37104" y="53562"/>
                  </a:cubicBezTo>
                  <a:cubicBezTo>
                    <a:pt x="38195" y="54210"/>
                    <a:pt x="38935" y="55136"/>
                    <a:pt x="39511" y="56237"/>
                  </a:cubicBezTo>
                  <a:cubicBezTo>
                    <a:pt x="39666" y="56525"/>
                    <a:pt x="39635" y="56741"/>
                    <a:pt x="39408" y="56957"/>
                  </a:cubicBezTo>
                  <a:cubicBezTo>
                    <a:pt x="38863" y="57491"/>
                    <a:pt x="38349" y="58047"/>
                    <a:pt x="37783" y="58561"/>
                  </a:cubicBezTo>
                  <a:cubicBezTo>
                    <a:pt x="35839" y="60341"/>
                    <a:pt x="33576" y="61750"/>
                    <a:pt x="31117" y="62717"/>
                  </a:cubicBezTo>
                  <a:cubicBezTo>
                    <a:pt x="28817" y="63625"/>
                    <a:pt x="26355" y="64098"/>
                    <a:pt x="23887" y="64098"/>
                  </a:cubicBezTo>
                  <a:cubicBezTo>
                    <a:pt x="23784" y="64098"/>
                    <a:pt x="23680" y="64097"/>
                    <a:pt x="23577" y="64095"/>
                  </a:cubicBezTo>
                  <a:cubicBezTo>
                    <a:pt x="18424" y="63993"/>
                    <a:pt x="13970" y="62131"/>
                    <a:pt x="10133" y="58746"/>
                  </a:cubicBezTo>
                  <a:cubicBezTo>
                    <a:pt x="7325" y="56278"/>
                    <a:pt x="5267" y="53264"/>
                    <a:pt x="3807" y="49828"/>
                  </a:cubicBezTo>
                  <a:cubicBezTo>
                    <a:pt x="2953" y="47802"/>
                    <a:pt x="2356" y="45672"/>
                    <a:pt x="2017" y="43502"/>
                  </a:cubicBezTo>
                  <a:cubicBezTo>
                    <a:pt x="1276" y="38945"/>
                    <a:pt x="1677" y="34275"/>
                    <a:pt x="3179" y="29913"/>
                  </a:cubicBezTo>
                  <a:cubicBezTo>
                    <a:pt x="3200" y="29841"/>
                    <a:pt x="3220" y="29769"/>
                    <a:pt x="3251" y="29708"/>
                  </a:cubicBezTo>
                  <a:cubicBezTo>
                    <a:pt x="3271" y="29678"/>
                    <a:pt x="3291" y="29648"/>
                    <a:pt x="3311" y="29627"/>
                  </a:cubicBezTo>
                  <a:lnTo>
                    <a:pt x="3311" y="29627"/>
                  </a:lnTo>
                  <a:cubicBezTo>
                    <a:pt x="3730" y="29740"/>
                    <a:pt x="4145" y="29801"/>
                    <a:pt x="4553" y="29801"/>
                  </a:cubicBezTo>
                  <a:cubicBezTo>
                    <a:pt x="5142" y="29801"/>
                    <a:pt x="5718" y="29674"/>
                    <a:pt x="6275" y="29389"/>
                  </a:cubicBezTo>
                  <a:cubicBezTo>
                    <a:pt x="7016" y="29029"/>
                    <a:pt x="7623" y="28463"/>
                    <a:pt x="8034" y="27753"/>
                  </a:cubicBezTo>
                  <a:cubicBezTo>
                    <a:pt x="8775" y="26478"/>
                    <a:pt x="8909" y="24235"/>
                    <a:pt x="7047" y="22569"/>
                  </a:cubicBezTo>
                  <a:cubicBezTo>
                    <a:pt x="8004" y="21303"/>
                    <a:pt x="9073" y="20131"/>
                    <a:pt x="10256" y="19071"/>
                  </a:cubicBezTo>
                  <a:close/>
                  <a:moveTo>
                    <a:pt x="38740" y="58109"/>
                  </a:moveTo>
                  <a:cubicBezTo>
                    <a:pt x="38812" y="58242"/>
                    <a:pt x="38884" y="58345"/>
                    <a:pt x="38946" y="58448"/>
                  </a:cubicBezTo>
                  <a:cubicBezTo>
                    <a:pt x="39779" y="59888"/>
                    <a:pt x="40859" y="61174"/>
                    <a:pt x="42155" y="62234"/>
                  </a:cubicBezTo>
                  <a:cubicBezTo>
                    <a:pt x="43583" y="63412"/>
                    <a:pt x="45224" y="63912"/>
                    <a:pt x="47041" y="63912"/>
                  </a:cubicBezTo>
                  <a:cubicBezTo>
                    <a:pt x="47096" y="63912"/>
                    <a:pt x="47151" y="63911"/>
                    <a:pt x="47206" y="63910"/>
                  </a:cubicBezTo>
                  <a:cubicBezTo>
                    <a:pt x="47635" y="63903"/>
                    <a:pt x="48069" y="63896"/>
                    <a:pt x="48505" y="63896"/>
                  </a:cubicBezTo>
                  <a:cubicBezTo>
                    <a:pt x="48685" y="63896"/>
                    <a:pt x="48866" y="63897"/>
                    <a:pt x="49047" y="63900"/>
                  </a:cubicBezTo>
                  <a:cubicBezTo>
                    <a:pt x="49993" y="63900"/>
                    <a:pt x="50909" y="64229"/>
                    <a:pt x="51639" y="64826"/>
                  </a:cubicBezTo>
                  <a:cubicBezTo>
                    <a:pt x="52246" y="65309"/>
                    <a:pt x="52616" y="65957"/>
                    <a:pt x="52915" y="66646"/>
                  </a:cubicBezTo>
                  <a:cubicBezTo>
                    <a:pt x="52946" y="66718"/>
                    <a:pt x="52956" y="66791"/>
                    <a:pt x="52966" y="66863"/>
                  </a:cubicBezTo>
                  <a:cubicBezTo>
                    <a:pt x="52863" y="66893"/>
                    <a:pt x="52760" y="66924"/>
                    <a:pt x="52668" y="66945"/>
                  </a:cubicBezTo>
                  <a:cubicBezTo>
                    <a:pt x="49613" y="67613"/>
                    <a:pt x="46558" y="68292"/>
                    <a:pt x="43513" y="68971"/>
                  </a:cubicBezTo>
                  <a:cubicBezTo>
                    <a:pt x="40756" y="69578"/>
                    <a:pt x="37999" y="70195"/>
                    <a:pt x="35242" y="70813"/>
                  </a:cubicBezTo>
                  <a:lnTo>
                    <a:pt x="27291" y="72602"/>
                  </a:lnTo>
                  <a:lnTo>
                    <a:pt x="19329" y="74392"/>
                  </a:lnTo>
                  <a:lnTo>
                    <a:pt x="11378" y="76172"/>
                  </a:lnTo>
                  <a:cubicBezTo>
                    <a:pt x="10339" y="76408"/>
                    <a:pt x="9289" y="76645"/>
                    <a:pt x="8261" y="76882"/>
                  </a:cubicBezTo>
                  <a:lnTo>
                    <a:pt x="7870" y="76974"/>
                  </a:lnTo>
                  <a:cubicBezTo>
                    <a:pt x="7767" y="75647"/>
                    <a:pt x="7993" y="74495"/>
                    <a:pt x="8960" y="73600"/>
                  </a:cubicBezTo>
                  <a:cubicBezTo>
                    <a:pt x="9608" y="73014"/>
                    <a:pt x="10359" y="72633"/>
                    <a:pt x="11182" y="72356"/>
                  </a:cubicBezTo>
                  <a:cubicBezTo>
                    <a:pt x="12190" y="71995"/>
                    <a:pt x="13239" y="71862"/>
                    <a:pt x="14299" y="71769"/>
                  </a:cubicBezTo>
                  <a:cubicBezTo>
                    <a:pt x="15132" y="71697"/>
                    <a:pt x="15955" y="71584"/>
                    <a:pt x="16778" y="71461"/>
                  </a:cubicBezTo>
                  <a:cubicBezTo>
                    <a:pt x="17570" y="71347"/>
                    <a:pt x="18372" y="71234"/>
                    <a:pt x="19154" y="71059"/>
                  </a:cubicBezTo>
                  <a:cubicBezTo>
                    <a:pt x="20749" y="70689"/>
                    <a:pt x="22250" y="70103"/>
                    <a:pt x="23588" y="69136"/>
                  </a:cubicBezTo>
                  <a:cubicBezTo>
                    <a:pt x="24390" y="68570"/>
                    <a:pt x="25069" y="67829"/>
                    <a:pt x="25552" y="66976"/>
                  </a:cubicBezTo>
                  <a:cubicBezTo>
                    <a:pt x="25974" y="66245"/>
                    <a:pt x="26201" y="65412"/>
                    <a:pt x="26201" y="64558"/>
                  </a:cubicBezTo>
                  <a:cubicBezTo>
                    <a:pt x="26201" y="64476"/>
                    <a:pt x="26211" y="64394"/>
                    <a:pt x="26211" y="64281"/>
                  </a:cubicBezTo>
                  <a:cubicBezTo>
                    <a:pt x="31076" y="63653"/>
                    <a:pt x="35201" y="61514"/>
                    <a:pt x="38740" y="58109"/>
                  </a:cubicBezTo>
                  <a:close/>
                  <a:moveTo>
                    <a:pt x="6267" y="1"/>
                  </a:moveTo>
                  <a:cubicBezTo>
                    <a:pt x="6199" y="1"/>
                    <a:pt x="6118" y="15"/>
                    <a:pt x="6018" y="41"/>
                  </a:cubicBezTo>
                  <a:cubicBezTo>
                    <a:pt x="5730" y="103"/>
                    <a:pt x="5453" y="206"/>
                    <a:pt x="5195" y="329"/>
                  </a:cubicBezTo>
                  <a:cubicBezTo>
                    <a:pt x="4054" y="905"/>
                    <a:pt x="3025" y="1667"/>
                    <a:pt x="2151" y="2592"/>
                  </a:cubicBezTo>
                  <a:cubicBezTo>
                    <a:pt x="1832" y="2932"/>
                    <a:pt x="1544" y="3302"/>
                    <a:pt x="1276" y="3693"/>
                  </a:cubicBezTo>
                  <a:cubicBezTo>
                    <a:pt x="1173" y="3847"/>
                    <a:pt x="1101" y="4022"/>
                    <a:pt x="1060" y="4207"/>
                  </a:cubicBezTo>
                  <a:cubicBezTo>
                    <a:pt x="1009" y="4423"/>
                    <a:pt x="1091" y="4567"/>
                    <a:pt x="1317" y="4629"/>
                  </a:cubicBezTo>
                  <a:cubicBezTo>
                    <a:pt x="1482" y="4680"/>
                    <a:pt x="1657" y="4711"/>
                    <a:pt x="1832" y="4742"/>
                  </a:cubicBezTo>
                  <a:cubicBezTo>
                    <a:pt x="2356" y="4845"/>
                    <a:pt x="2819" y="5164"/>
                    <a:pt x="3117" y="5617"/>
                  </a:cubicBezTo>
                  <a:cubicBezTo>
                    <a:pt x="3231" y="5771"/>
                    <a:pt x="3344" y="5935"/>
                    <a:pt x="3467" y="6090"/>
                  </a:cubicBezTo>
                  <a:cubicBezTo>
                    <a:pt x="5010" y="8198"/>
                    <a:pt x="6574" y="10297"/>
                    <a:pt x="8137" y="12395"/>
                  </a:cubicBezTo>
                  <a:cubicBezTo>
                    <a:pt x="8384" y="12704"/>
                    <a:pt x="8497" y="13105"/>
                    <a:pt x="8446" y="13506"/>
                  </a:cubicBezTo>
                  <a:cubicBezTo>
                    <a:pt x="8394" y="13866"/>
                    <a:pt x="8364" y="14226"/>
                    <a:pt x="8302" y="14586"/>
                  </a:cubicBezTo>
                  <a:cubicBezTo>
                    <a:pt x="8168" y="15389"/>
                    <a:pt x="8353" y="16140"/>
                    <a:pt x="8672" y="16870"/>
                  </a:cubicBezTo>
                  <a:cubicBezTo>
                    <a:pt x="8929" y="17487"/>
                    <a:pt x="9351" y="17991"/>
                    <a:pt x="9773" y="18485"/>
                  </a:cubicBezTo>
                  <a:cubicBezTo>
                    <a:pt x="9865" y="18598"/>
                    <a:pt x="9958" y="18711"/>
                    <a:pt x="10061" y="18835"/>
                  </a:cubicBezTo>
                  <a:cubicBezTo>
                    <a:pt x="8857" y="19905"/>
                    <a:pt x="7757" y="21077"/>
                    <a:pt x="6780" y="22363"/>
                  </a:cubicBezTo>
                  <a:cubicBezTo>
                    <a:pt x="6004" y="21911"/>
                    <a:pt x="5243" y="21722"/>
                    <a:pt x="4536" y="21722"/>
                  </a:cubicBezTo>
                  <a:cubicBezTo>
                    <a:pt x="2862" y="21722"/>
                    <a:pt x="1487" y="22781"/>
                    <a:pt x="916" y="23916"/>
                  </a:cubicBezTo>
                  <a:cubicBezTo>
                    <a:pt x="1" y="25747"/>
                    <a:pt x="515" y="28360"/>
                    <a:pt x="2932" y="29502"/>
                  </a:cubicBezTo>
                  <a:cubicBezTo>
                    <a:pt x="2932" y="29533"/>
                    <a:pt x="2922" y="29564"/>
                    <a:pt x="2922" y="29594"/>
                  </a:cubicBezTo>
                  <a:cubicBezTo>
                    <a:pt x="2891" y="29677"/>
                    <a:pt x="2860" y="29769"/>
                    <a:pt x="2829" y="29862"/>
                  </a:cubicBezTo>
                  <a:cubicBezTo>
                    <a:pt x="937" y="35622"/>
                    <a:pt x="803" y="41424"/>
                    <a:pt x="2531" y="47256"/>
                  </a:cubicBezTo>
                  <a:cubicBezTo>
                    <a:pt x="3045" y="48985"/>
                    <a:pt x="3735" y="50651"/>
                    <a:pt x="4588" y="52235"/>
                  </a:cubicBezTo>
                  <a:cubicBezTo>
                    <a:pt x="6481" y="55722"/>
                    <a:pt x="9001" y="58644"/>
                    <a:pt x="12303" y="60855"/>
                  </a:cubicBezTo>
                  <a:cubicBezTo>
                    <a:pt x="15811" y="63194"/>
                    <a:pt x="19642" y="64409"/>
                    <a:pt x="23805" y="64409"/>
                  </a:cubicBezTo>
                  <a:cubicBezTo>
                    <a:pt x="24219" y="64409"/>
                    <a:pt x="24637" y="64397"/>
                    <a:pt x="25059" y="64373"/>
                  </a:cubicBezTo>
                  <a:lnTo>
                    <a:pt x="25892" y="64332"/>
                  </a:lnTo>
                  <a:cubicBezTo>
                    <a:pt x="25902" y="64445"/>
                    <a:pt x="25912" y="64517"/>
                    <a:pt x="25912" y="64589"/>
                  </a:cubicBezTo>
                  <a:cubicBezTo>
                    <a:pt x="25902" y="65206"/>
                    <a:pt x="25758" y="65834"/>
                    <a:pt x="25511" y="66400"/>
                  </a:cubicBezTo>
                  <a:cubicBezTo>
                    <a:pt x="25028" y="67490"/>
                    <a:pt x="24246" y="68303"/>
                    <a:pt x="23289" y="68971"/>
                  </a:cubicBezTo>
                  <a:cubicBezTo>
                    <a:pt x="22076" y="69825"/>
                    <a:pt x="20728" y="70360"/>
                    <a:pt x="19309" y="70710"/>
                  </a:cubicBezTo>
                  <a:cubicBezTo>
                    <a:pt x="18691" y="70864"/>
                    <a:pt x="18084" y="70977"/>
                    <a:pt x="17467" y="71059"/>
                  </a:cubicBezTo>
                  <a:cubicBezTo>
                    <a:pt x="16418" y="71203"/>
                    <a:pt x="15379" y="71347"/>
                    <a:pt x="14330" y="71440"/>
                  </a:cubicBezTo>
                  <a:cubicBezTo>
                    <a:pt x="13373" y="71512"/>
                    <a:pt x="12427" y="71666"/>
                    <a:pt x="11501" y="71913"/>
                  </a:cubicBezTo>
                  <a:cubicBezTo>
                    <a:pt x="10730" y="72119"/>
                    <a:pt x="9989" y="72448"/>
                    <a:pt x="9320" y="72901"/>
                  </a:cubicBezTo>
                  <a:cubicBezTo>
                    <a:pt x="8302" y="73600"/>
                    <a:pt x="7654" y="74526"/>
                    <a:pt x="7541" y="75771"/>
                  </a:cubicBezTo>
                  <a:cubicBezTo>
                    <a:pt x="7520" y="76182"/>
                    <a:pt x="7520" y="76583"/>
                    <a:pt x="7541" y="76984"/>
                  </a:cubicBezTo>
                  <a:cubicBezTo>
                    <a:pt x="7561" y="77098"/>
                    <a:pt x="7602" y="77211"/>
                    <a:pt x="7654" y="77314"/>
                  </a:cubicBezTo>
                  <a:cubicBezTo>
                    <a:pt x="7829" y="77293"/>
                    <a:pt x="7973" y="77272"/>
                    <a:pt x="8117" y="77242"/>
                  </a:cubicBezTo>
                  <a:cubicBezTo>
                    <a:pt x="9619" y="76902"/>
                    <a:pt x="11120" y="76563"/>
                    <a:pt x="12622" y="76223"/>
                  </a:cubicBezTo>
                  <a:cubicBezTo>
                    <a:pt x="15379" y="75606"/>
                    <a:pt x="18136" y="74989"/>
                    <a:pt x="20893" y="74372"/>
                  </a:cubicBezTo>
                  <a:lnTo>
                    <a:pt x="28330" y="72695"/>
                  </a:lnTo>
                  <a:cubicBezTo>
                    <a:pt x="31066" y="72078"/>
                    <a:pt x="33802" y="71461"/>
                    <a:pt x="36528" y="70843"/>
                  </a:cubicBezTo>
                  <a:lnTo>
                    <a:pt x="44521" y="69043"/>
                  </a:lnTo>
                  <a:cubicBezTo>
                    <a:pt x="47226" y="68436"/>
                    <a:pt x="49932" y="67829"/>
                    <a:pt x="52637" y="67223"/>
                  </a:cubicBezTo>
                  <a:cubicBezTo>
                    <a:pt x="52822" y="67181"/>
                    <a:pt x="53007" y="67120"/>
                    <a:pt x="53172" y="67079"/>
                  </a:cubicBezTo>
                  <a:cubicBezTo>
                    <a:pt x="53254" y="66914"/>
                    <a:pt x="53264" y="66729"/>
                    <a:pt x="53192" y="66564"/>
                  </a:cubicBezTo>
                  <a:cubicBezTo>
                    <a:pt x="52822" y="65546"/>
                    <a:pt x="52205" y="64713"/>
                    <a:pt x="51238" y="64167"/>
                  </a:cubicBezTo>
                  <a:cubicBezTo>
                    <a:pt x="50600" y="63797"/>
                    <a:pt x="49870" y="63591"/>
                    <a:pt x="49129" y="63581"/>
                  </a:cubicBezTo>
                  <a:cubicBezTo>
                    <a:pt x="48893" y="63574"/>
                    <a:pt x="48656" y="63572"/>
                    <a:pt x="48419" y="63572"/>
                  </a:cubicBezTo>
                  <a:cubicBezTo>
                    <a:pt x="47946" y="63572"/>
                    <a:pt x="47473" y="63581"/>
                    <a:pt x="47000" y="63581"/>
                  </a:cubicBezTo>
                  <a:cubicBezTo>
                    <a:pt x="46955" y="63582"/>
                    <a:pt x="46911" y="63582"/>
                    <a:pt x="46866" y="63582"/>
                  </a:cubicBezTo>
                  <a:cubicBezTo>
                    <a:pt x="45308" y="63582"/>
                    <a:pt x="43786" y="63060"/>
                    <a:pt x="42556" y="62100"/>
                  </a:cubicBezTo>
                  <a:cubicBezTo>
                    <a:pt x="41126" y="61020"/>
                    <a:pt x="40015" y="59683"/>
                    <a:pt x="39131" y="58140"/>
                  </a:cubicBezTo>
                  <a:cubicBezTo>
                    <a:pt x="39079" y="58047"/>
                    <a:pt x="39038" y="57954"/>
                    <a:pt x="38997" y="57862"/>
                  </a:cubicBezTo>
                  <a:cubicBezTo>
                    <a:pt x="39275" y="57563"/>
                    <a:pt x="39532" y="57275"/>
                    <a:pt x="39799" y="56998"/>
                  </a:cubicBezTo>
                  <a:cubicBezTo>
                    <a:pt x="39943" y="56864"/>
                    <a:pt x="39984" y="56658"/>
                    <a:pt x="39892" y="56483"/>
                  </a:cubicBezTo>
                  <a:cubicBezTo>
                    <a:pt x="39336" y="55095"/>
                    <a:pt x="38462" y="53973"/>
                    <a:pt x="37156" y="53223"/>
                  </a:cubicBezTo>
                  <a:cubicBezTo>
                    <a:pt x="36929" y="53109"/>
                    <a:pt x="36755" y="52924"/>
                    <a:pt x="36641" y="52698"/>
                  </a:cubicBezTo>
                  <a:cubicBezTo>
                    <a:pt x="36425" y="52266"/>
                    <a:pt x="36240" y="51824"/>
                    <a:pt x="36076" y="51381"/>
                  </a:cubicBezTo>
                  <a:cubicBezTo>
                    <a:pt x="35664" y="50178"/>
                    <a:pt x="35407" y="48943"/>
                    <a:pt x="35150" y="47709"/>
                  </a:cubicBezTo>
                  <a:cubicBezTo>
                    <a:pt x="35129" y="47616"/>
                    <a:pt x="35109" y="47514"/>
                    <a:pt x="35078" y="47390"/>
                  </a:cubicBezTo>
                  <a:cubicBezTo>
                    <a:pt x="35232" y="47339"/>
                    <a:pt x="35366" y="47298"/>
                    <a:pt x="35489" y="47256"/>
                  </a:cubicBezTo>
                  <a:cubicBezTo>
                    <a:pt x="36343" y="47020"/>
                    <a:pt x="37197" y="46793"/>
                    <a:pt x="38051" y="46547"/>
                  </a:cubicBezTo>
                  <a:cubicBezTo>
                    <a:pt x="39192" y="46228"/>
                    <a:pt x="40334" y="45899"/>
                    <a:pt x="41476" y="45580"/>
                  </a:cubicBezTo>
                  <a:cubicBezTo>
                    <a:pt x="42361" y="45333"/>
                    <a:pt x="43245" y="45096"/>
                    <a:pt x="44130" y="44860"/>
                  </a:cubicBezTo>
                  <a:cubicBezTo>
                    <a:pt x="45035" y="44613"/>
                    <a:pt x="45560" y="44016"/>
                    <a:pt x="45735" y="43101"/>
                  </a:cubicBezTo>
                  <a:cubicBezTo>
                    <a:pt x="45755" y="42946"/>
                    <a:pt x="45755" y="42782"/>
                    <a:pt x="45735" y="42627"/>
                  </a:cubicBezTo>
                  <a:cubicBezTo>
                    <a:pt x="45644" y="42556"/>
                    <a:pt x="45563" y="42533"/>
                    <a:pt x="45487" y="42533"/>
                  </a:cubicBezTo>
                  <a:cubicBezTo>
                    <a:pt x="45399" y="42533"/>
                    <a:pt x="45318" y="42564"/>
                    <a:pt x="45241" y="42586"/>
                  </a:cubicBezTo>
                  <a:cubicBezTo>
                    <a:pt x="44151" y="42885"/>
                    <a:pt x="43070" y="43173"/>
                    <a:pt x="41980" y="43471"/>
                  </a:cubicBezTo>
                  <a:cubicBezTo>
                    <a:pt x="40499" y="43882"/>
                    <a:pt x="39007" y="44284"/>
                    <a:pt x="37526" y="44695"/>
                  </a:cubicBezTo>
                  <a:cubicBezTo>
                    <a:pt x="35654" y="45199"/>
                    <a:pt x="33792" y="45713"/>
                    <a:pt x="31920" y="46228"/>
                  </a:cubicBezTo>
                  <a:cubicBezTo>
                    <a:pt x="30624" y="46588"/>
                    <a:pt x="29328" y="46927"/>
                    <a:pt x="28032" y="47287"/>
                  </a:cubicBezTo>
                  <a:cubicBezTo>
                    <a:pt x="27435" y="47452"/>
                    <a:pt x="26849" y="47627"/>
                    <a:pt x="26293" y="47791"/>
                  </a:cubicBezTo>
                  <a:cubicBezTo>
                    <a:pt x="26118" y="47987"/>
                    <a:pt x="26129" y="48182"/>
                    <a:pt x="26139" y="48378"/>
                  </a:cubicBezTo>
                  <a:cubicBezTo>
                    <a:pt x="26170" y="48676"/>
                    <a:pt x="26201" y="48985"/>
                    <a:pt x="26231" y="49283"/>
                  </a:cubicBezTo>
                  <a:cubicBezTo>
                    <a:pt x="26270" y="49572"/>
                    <a:pt x="26345" y="49701"/>
                    <a:pt x="26546" y="49701"/>
                  </a:cubicBezTo>
                  <a:cubicBezTo>
                    <a:pt x="26609" y="49701"/>
                    <a:pt x="26685" y="49688"/>
                    <a:pt x="26777" y="49663"/>
                  </a:cubicBezTo>
                  <a:cubicBezTo>
                    <a:pt x="27538" y="49468"/>
                    <a:pt x="28299" y="49252"/>
                    <a:pt x="29070" y="49057"/>
                  </a:cubicBezTo>
                  <a:cubicBezTo>
                    <a:pt x="29358" y="48985"/>
                    <a:pt x="29647" y="48923"/>
                    <a:pt x="29976" y="48861"/>
                  </a:cubicBezTo>
                  <a:cubicBezTo>
                    <a:pt x="30315" y="50281"/>
                    <a:pt x="30644" y="51700"/>
                    <a:pt x="30984" y="53140"/>
                  </a:cubicBezTo>
                  <a:cubicBezTo>
                    <a:pt x="30552" y="53346"/>
                    <a:pt x="30151" y="53572"/>
                    <a:pt x="29739" y="53747"/>
                  </a:cubicBezTo>
                  <a:cubicBezTo>
                    <a:pt x="28402" y="54323"/>
                    <a:pt x="26982" y="54683"/>
                    <a:pt x="25542" y="54796"/>
                  </a:cubicBezTo>
                  <a:cubicBezTo>
                    <a:pt x="25161" y="54827"/>
                    <a:pt x="24783" y="54843"/>
                    <a:pt x="24409" y="54843"/>
                  </a:cubicBezTo>
                  <a:cubicBezTo>
                    <a:pt x="21792" y="54843"/>
                    <a:pt x="19374" y="54085"/>
                    <a:pt x="17169" y="52564"/>
                  </a:cubicBezTo>
                  <a:cubicBezTo>
                    <a:pt x="14114" y="50445"/>
                    <a:pt x="12242" y="47483"/>
                    <a:pt x="11234" y="43944"/>
                  </a:cubicBezTo>
                  <a:cubicBezTo>
                    <a:pt x="10740" y="42185"/>
                    <a:pt x="10514" y="40364"/>
                    <a:pt x="10565" y="38533"/>
                  </a:cubicBezTo>
                  <a:cubicBezTo>
                    <a:pt x="10709" y="33709"/>
                    <a:pt x="12324" y="29450"/>
                    <a:pt x="15513" y="25809"/>
                  </a:cubicBezTo>
                  <a:cubicBezTo>
                    <a:pt x="15595" y="25716"/>
                    <a:pt x="15688" y="25624"/>
                    <a:pt x="15811" y="25500"/>
                  </a:cubicBezTo>
                  <a:lnTo>
                    <a:pt x="21314" y="31847"/>
                  </a:lnTo>
                  <a:cubicBezTo>
                    <a:pt x="21232" y="32269"/>
                    <a:pt x="21448" y="32578"/>
                    <a:pt x="21613" y="32896"/>
                  </a:cubicBezTo>
                  <a:cubicBezTo>
                    <a:pt x="21733" y="33120"/>
                    <a:pt x="21865" y="33320"/>
                    <a:pt x="22102" y="33320"/>
                  </a:cubicBezTo>
                  <a:cubicBezTo>
                    <a:pt x="22170" y="33320"/>
                    <a:pt x="22246" y="33303"/>
                    <a:pt x="22333" y="33267"/>
                  </a:cubicBezTo>
                  <a:cubicBezTo>
                    <a:pt x="23207" y="34254"/>
                    <a:pt x="24380" y="34933"/>
                    <a:pt x="25666" y="35211"/>
                  </a:cubicBezTo>
                  <a:cubicBezTo>
                    <a:pt x="25655" y="35345"/>
                    <a:pt x="25635" y="35437"/>
                    <a:pt x="25635" y="35530"/>
                  </a:cubicBezTo>
                  <a:cubicBezTo>
                    <a:pt x="25614" y="35972"/>
                    <a:pt x="25583" y="36425"/>
                    <a:pt x="25573" y="36867"/>
                  </a:cubicBezTo>
                  <a:cubicBezTo>
                    <a:pt x="25542" y="37124"/>
                    <a:pt x="25666" y="37371"/>
                    <a:pt x="25882" y="37515"/>
                  </a:cubicBezTo>
                  <a:cubicBezTo>
                    <a:pt x="26180" y="37705"/>
                    <a:pt x="26527" y="37801"/>
                    <a:pt x="26873" y="37801"/>
                  </a:cubicBezTo>
                  <a:cubicBezTo>
                    <a:pt x="27148" y="37801"/>
                    <a:pt x="27422" y="37741"/>
                    <a:pt x="27671" y="37618"/>
                  </a:cubicBezTo>
                  <a:cubicBezTo>
                    <a:pt x="27898" y="37515"/>
                    <a:pt x="28052" y="37299"/>
                    <a:pt x="28073" y="37052"/>
                  </a:cubicBezTo>
                  <a:cubicBezTo>
                    <a:pt x="28083" y="36877"/>
                    <a:pt x="28104" y="36702"/>
                    <a:pt x="28104" y="36528"/>
                  </a:cubicBezTo>
                  <a:cubicBezTo>
                    <a:pt x="28124" y="36106"/>
                    <a:pt x="28124" y="35674"/>
                    <a:pt x="28134" y="35231"/>
                  </a:cubicBezTo>
                  <a:cubicBezTo>
                    <a:pt x="28957" y="35046"/>
                    <a:pt x="29739" y="34697"/>
                    <a:pt x="30439" y="34223"/>
                  </a:cubicBezTo>
                  <a:cubicBezTo>
                    <a:pt x="30552" y="34326"/>
                    <a:pt x="30644" y="34409"/>
                    <a:pt x="30747" y="34491"/>
                  </a:cubicBezTo>
                  <a:cubicBezTo>
                    <a:pt x="31344" y="34995"/>
                    <a:pt x="31951" y="35509"/>
                    <a:pt x="32558" y="36024"/>
                  </a:cubicBezTo>
                  <a:cubicBezTo>
                    <a:pt x="32701" y="36167"/>
                    <a:pt x="32895" y="36240"/>
                    <a:pt x="33093" y="36240"/>
                  </a:cubicBezTo>
                  <a:cubicBezTo>
                    <a:pt x="33207" y="36240"/>
                    <a:pt x="33323" y="36216"/>
                    <a:pt x="33432" y="36168"/>
                  </a:cubicBezTo>
                  <a:cubicBezTo>
                    <a:pt x="34059" y="35910"/>
                    <a:pt x="34512" y="35355"/>
                    <a:pt x="34656" y="34686"/>
                  </a:cubicBezTo>
                  <a:cubicBezTo>
                    <a:pt x="34738" y="34347"/>
                    <a:pt x="34605" y="33997"/>
                    <a:pt x="34327" y="33802"/>
                  </a:cubicBezTo>
                  <a:cubicBezTo>
                    <a:pt x="33699" y="33308"/>
                    <a:pt x="33082" y="32794"/>
                    <a:pt x="32465" y="32279"/>
                  </a:cubicBezTo>
                  <a:cubicBezTo>
                    <a:pt x="32393" y="32207"/>
                    <a:pt x="32321" y="32145"/>
                    <a:pt x="32228" y="32063"/>
                  </a:cubicBezTo>
                  <a:cubicBezTo>
                    <a:pt x="32702" y="31065"/>
                    <a:pt x="32887" y="29954"/>
                    <a:pt x="32763" y="28864"/>
                  </a:cubicBezTo>
                  <a:cubicBezTo>
                    <a:pt x="32948" y="28823"/>
                    <a:pt x="33082" y="28792"/>
                    <a:pt x="33226" y="28761"/>
                  </a:cubicBezTo>
                  <a:cubicBezTo>
                    <a:pt x="33648" y="28679"/>
                    <a:pt x="34070" y="28617"/>
                    <a:pt x="34491" y="28525"/>
                  </a:cubicBezTo>
                  <a:cubicBezTo>
                    <a:pt x="34852" y="28453"/>
                    <a:pt x="35026" y="28257"/>
                    <a:pt x="35057" y="27887"/>
                  </a:cubicBezTo>
                  <a:cubicBezTo>
                    <a:pt x="35109" y="27373"/>
                    <a:pt x="34944" y="26858"/>
                    <a:pt x="34594" y="26467"/>
                  </a:cubicBezTo>
                  <a:cubicBezTo>
                    <a:pt x="34490" y="26331"/>
                    <a:pt x="34325" y="26252"/>
                    <a:pt x="34154" y="26252"/>
                  </a:cubicBezTo>
                  <a:cubicBezTo>
                    <a:pt x="34105" y="26252"/>
                    <a:pt x="34056" y="26258"/>
                    <a:pt x="34008" y="26272"/>
                  </a:cubicBezTo>
                  <a:lnTo>
                    <a:pt x="32527" y="26642"/>
                  </a:lnTo>
                  <a:cubicBezTo>
                    <a:pt x="32383" y="26683"/>
                    <a:pt x="32249" y="26724"/>
                    <a:pt x="32095" y="26766"/>
                  </a:cubicBezTo>
                  <a:cubicBezTo>
                    <a:pt x="31724" y="26128"/>
                    <a:pt x="31251" y="25552"/>
                    <a:pt x="30696" y="25068"/>
                  </a:cubicBezTo>
                  <a:cubicBezTo>
                    <a:pt x="30521" y="24451"/>
                    <a:pt x="29935" y="24040"/>
                    <a:pt x="29153" y="23968"/>
                  </a:cubicBezTo>
                  <a:cubicBezTo>
                    <a:pt x="29101" y="23916"/>
                    <a:pt x="29029" y="23844"/>
                    <a:pt x="28978" y="23772"/>
                  </a:cubicBezTo>
                  <a:cubicBezTo>
                    <a:pt x="28597" y="23299"/>
                    <a:pt x="28227" y="22826"/>
                    <a:pt x="27846" y="22363"/>
                  </a:cubicBezTo>
                  <a:cubicBezTo>
                    <a:pt x="24760" y="18536"/>
                    <a:pt x="21664" y="14710"/>
                    <a:pt x="18558" y="10894"/>
                  </a:cubicBezTo>
                  <a:cubicBezTo>
                    <a:pt x="18280" y="10544"/>
                    <a:pt x="17961" y="10235"/>
                    <a:pt x="17611" y="9957"/>
                  </a:cubicBezTo>
                  <a:cubicBezTo>
                    <a:pt x="16932" y="9423"/>
                    <a:pt x="16171" y="9063"/>
                    <a:pt x="15297" y="9032"/>
                  </a:cubicBezTo>
                  <a:cubicBezTo>
                    <a:pt x="14885" y="9021"/>
                    <a:pt x="14484" y="9001"/>
                    <a:pt x="14073" y="8970"/>
                  </a:cubicBezTo>
                  <a:cubicBezTo>
                    <a:pt x="13702" y="8939"/>
                    <a:pt x="13363" y="8775"/>
                    <a:pt x="13126" y="8497"/>
                  </a:cubicBezTo>
                  <a:cubicBezTo>
                    <a:pt x="12653" y="7982"/>
                    <a:pt x="12170" y="7478"/>
                    <a:pt x="11686" y="6964"/>
                  </a:cubicBezTo>
                  <a:cubicBezTo>
                    <a:pt x="10226" y="5411"/>
                    <a:pt x="8765" y="3858"/>
                    <a:pt x="7304" y="2294"/>
                  </a:cubicBezTo>
                  <a:cubicBezTo>
                    <a:pt x="6954" y="1924"/>
                    <a:pt x="6697" y="1502"/>
                    <a:pt x="6656" y="977"/>
                  </a:cubicBezTo>
                  <a:cubicBezTo>
                    <a:pt x="6646" y="792"/>
                    <a:pt x="6625" y="607"/>
                    <a:pt x="6594" y="422"/>
                  </a:cubicBezTo>
                  <a:cubicBezTo>
                    <a:pt x="6541" y="123"/>
                    <a:pt x="6464" y="1"/>
                    <a:pt x="6267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435524" y="1780688"/>
              <a:ext cx="684098" cy="741866"/>
            </a:xfrm>
            <a:custGeom>
              <a:avLst/>
              <a:gdLst/>
              <a:ahLst/>
              <a:cxnLst/>
              <a:rect l="l" t="t" r="r" b="b"/>
              <a:pathLst>
                <a:path w="17396" h="18865" extrusionOk="0">
                  <a:moveTo>
                    <a:pt x="227" y="1"/>
                  </a:moveTo>
                  <a:cubicBezTo>
                    <a:pt x="206" y="145"/>
                    <a:pt x="176" y="279"/>
                    <a:pt x="155" y="423"/>
                  </a:cubicBezTo>
                  <a:cubicBezTo>
                    <a:pt x="1" y="1976"/>
                    <a:pt x="52" y="3550"/>
                    <a:pt x="330" y="5082"/>
                  </a:cubicBezTo>
                  <a:cubicBezTo>
                    <a:pt x="587" y="6584"/>
                    <a:pt x="1029" y="8045"/>
                    <a:pt x="1657" y="9434"/>
                  </a:cubicBezTo>
                  <a:cubicBezTo>
                    <a:pt x="2829" y="12067"/>
                    <a:pt x="4516" y="14320"/>
                    <a:pt x="6841" y="16048"/>
                  </a:cubicBezTo>
                  <a:cubicBezTo>
                    <a:pt x="9300" y="17887"/>
                    <a:pt x="12025" y="18864"/>
                    <a:pt x="15023" y="18864"/>
                  </a:cubicBezTo>
                  <a:cubicBezTo>
                    <a:pt x="15412" y="18864"/>
                    <a:pt x="15804" y="18848"/>
                    <a:pt x="16202" y="18815"/>
                  </a:cubicBezTo>
                  <a:cubicBezTo>
                    <a:pt x="16521" y="18784"/>
                    <a:pt x="16850" y="18733"/>
                    <a:pt x="17169" y="18681"/>
                  </a:cubicBezTo>
                  <a:cubicBezTo>
                    <a:pt x="17282" y="18671"/>
                    <a:pt x="17395" y="18640"/>
                    <a:pt x="17334" y="18424"/>
                  </a:cubicBezTo>
                  <a:cubicBezTo>
                    <a:pt x="17200" y="18424"/>
                    <a:pt x="17056" y="18434"/>
                    <a:pt x="16922" y="18455"/>
                  </a:cubicBezTo>
                  <a:cubicBezTo>
                    <a:pt x="16324" y="18556"/>
                    <a:pt x="15722" y="18606"/>
                    <a:pt x="15118" y="18606"/>
                  </a:cubicBezTo>
                  <a:cubicBezTo>
                    <a:pt x="14859" y="18606"/>
                    <a:pt x="14599" y="18597"/>
                    <a:pt x="14340" y="18578"/>
                  </a:cubicBezTo>
                  <a:cubicBezTo>
                    <a:pt x="11398" y="18404"/>
                    <a:pt x="8816" y="17313"/>
                    <a:pt x="6553" y="15462"/>
                  </a:cubicBezTo>
                  <a:cubicBezTo>
                    <a:pt x="3889" y="13301"/>
                    <a:pt x="2140" y="10514"/>
                    <a:pt x="1112" y="7253"/>
                  </a:cubicBezTo>
                  <a:cubicBezTo>
                    <a:pt x="515" y="5340"/>
                    <a:pt x="237" y="3344"/>
                    <a:pt x="268" y="1338"/>
                  </a:cubicBezTo>
                  <a:cubicBezTo>
                    <a:pt x="278" y="896"/>
                    <a:pt x="289" y="454"/>
                    <a:pt x="299" y="11"/>
                  </a:cubicBezTo>
                  <a:lnTo>
                    <a:pt x="22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523297" y="982194"/>
              <a:ext cx="450704" cy="527112"/>
            </a:xfrm>
            <a:custGeom>
              <a:avLst/>
              <a:gdLst/>
              <a:ahLst/>
              <a:cxnLst/>
              <a:rect l="l" t="t" r="r" b="b"/>
              <a:pathLst>
                <a:path w="11461" h="13404" extrusionOk="0">
                  <a:moveTo>
                    <a:pt x="32" y="0"/>
                  </a:moveTo>
                  <a:cubicBezTo>
                    <a:pt x="1" y="62"/>
                    <a:pt x="1" y="144"/>
                    <a:pt x="32" y="206"/>
                  </a:cubicBezTo>
                  <a:cubicBezTo>
                    <a:pt x="93" y="299"/>
                    <a:pt x="155" y="391"/>
                    <a:pt x="237" y="473"/>
                  </a:cubicBezTo>
                  <a:cubicBezTo>
                    <a:pt x="3869" y="4732"/>
                    <a:pt x="7510" y="8991"/>
                    <a:pt x="11141" y="13249"/>
                  </a:cubicBezTo>
                  <a:cubicBezTo>
                    <a:pt x="11182" y="13301"/>
                    <a:pt x="11223" y="13342"/>
                    <a:pt x="11275" y="13383"/>
                  </a:cubicBezTo>
                  <a:cubicBezTo>
                    <a:pt x="11326" y="13404"/>
                    <a:pt x="11388" y="13404"/>
                    <a:pt x="11450" y="13404"/>
                  </a:cubicBezTo>
                  <a:cubicBezTo>
                    <a:pt x="11460" y="13198"/>
                    <a:pt x="11316" y="13105"/>
                    <a:pt x="11223" y="12992"/>
                  </a:cubicBezTo>
                  <a:cubicBezTo>
                    <a:pt x="8467" y="9762"/>
                    <a:pt x="5710" y="6532"/>
                    <a:pt x="2953" y="3302"/>
                  </a:cubicBezTo>
                  <a:cubicBezTo>
                    <a:pt x="2079" y="2284"/>
                    <a:pt x="1194" y="1276"/>
                    <a:pt x="309" y="257"/>
                  </a:cubicBezTo>
                  <a:cubicBezTo>
                    <a:pt x="217" y="165"/>
                    <a:pt x="124" y="83"/>
                    <a:pt x="32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206967" y="1254166"/>
              <a:ext cx="122222" cy="112509"/>
            </a:xfrm>
            <a:custGeom>
              <a:avLst/>
              <a:gdLst/>
              <a:ahLst/>
              <a:cxnLst/>
              <a:rect l="l" t="t" r="r" b="b"/>
              <a:pathLst>
                <a:path w="3108" h="2861" extrusionOk="0">
                  <a:moveTo>
                    <a:pt x="1570" y="334"/>
                  </a:moveTo>
                  <a:cubicBezTo>
                    <a:pt x="2074" y="334"/>
                    <a:pt x="2526" y="690"/>
                    <a:pt x="2634" y="1211"/>
                  </a:cubicBezTo>
                  <a:cubicBezTo>
                    <a:pt x="2747" y="1797"/>
                    <a:pt x="2367" y="2373"/>
                    <a:pt x="1770" y="2476"/>
                  </a:cubicBezTo>
                  <a:cubicBezTo>
                    <a:pt x="1691" y="2494"/>
                    <a:pt x="1612" y="2503"/>
                    <a:pt x="1534" y="2503"/>
                  </a:cubicBezTo>
                  <a:cubicBezTo>
                    <a:pt x="1036" y="2503"/>
                    <a:pt x="592" y="2148"/>
                    <a:pt x="495" y="1632"/>
                  </a:cubicBezTo>
                  <a:cubicBezTo>
                    <a:pt x="371" y="1046"/>
                    <a:pt x="762" y="470"/>
                    <a:pt x="1348" y="357"/>
                  </a:cubicBezTo>
                  <a:cubicBezTo>
                    <a:pt x="1423" y="341"/>
                    <a:pt x="1497" y="334"/>
                    <a:pt x="1570" y="334"/>
                  </a:cubicBezTo>
                  <a:close/>
                  <a:moveTo>
                    <a:pt x="1562" y="0"/>
                  </a:moveTo>
                  <a:cubicBezTo>
                    <a:pt x="1471" y="0"/>
                    <a:pt x="1379" y="9"/>
                    <a:pt x="1287" y="28"/>
                  </a:cubicBezTo>
                  <a:cubicBezTo>
                    <a:pt x="505" y="182"/>
                    <a:pt x="1" y="943"/>
                    <a:pt x="155" y="1735"/>
                  </a:cubicBezTo>
                  <a:cubicBezTo>
                    <a:pt x="300" y="2398"/>
                    <a:pt x="895" y="2861"/>
                    <a:pt x="1556" y="2861"/>
                  </a:cubicBezTo>
                  <a:cubicBezTo>
                    <a:pt x="1644" y="2861"/>
                    <a:pt x="1732" y="2853"/>
                    <a:pt x="1821" y="2836"/>
                  </a:cubicBezTo>
                  <a:cubicBezTo>
                    <a:pt x="2593" y="2692"/>
                    <a:pt x="3107" y="1941"/>
                    <a:pt x="2953" y="1170"/>
                  </a:cubicBezTo>
                  <a:cubicBezTo>
                    <a:pt x="2826" y="481"/>
                    <a:pt x="2229" y="0"/>
                    <a:pt x="1562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237311" y="2942364"/>
              <a:ext cx="606824" cy="606824"/>
            </a:xfrm>
            <a:custGeom>
              <a:avLst/>
              <a:gdLst/>
              <a:ahLst/>
              <a:cxnLst/>
              <a:rect l="l" t="t" r="r" b="b"/>
              <a:pathLst>
                <a:path w="15431" h="15431" extrusionOk="0">
                  <a:moveTo>
                    <a:pt x="7716" y="1"/>
                  </a:moveTo>
                  <a:cubicBezTo>
                    <a:pt x="3447" y="1"/>
                    <a:pt x="1" y="3457"/>
                    <a:pt x="1" y="7716"/>
                  </a:cubicBezTo>
                  <a:cubicBezTo>
                    <a:pt x="1" y="11974"/>
                    <a:pt x="3447" y="15431"/>
                    <a:pt x="7716" y="15431"/>
                  </a:cubicBezTo>
                  <a:cubicBezTo>
                    <a:pt x="11974" y="15431"/>
                    <a:pt x="15431" y="11974"/>
                    <a:pt x="15431" y="7716"/>
                  </a:cubicBezTo>
                  <a:cubicBezTo>
                    <a:pt x="15431" y="3457"/>
                    <a:pt x="11974" y="1"/>
                    <a:pt x="7716" y="1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13440" y="2894073"/>
              <a:ext cx="616931" cy="606824"/>
            </a:xfrm>
            <a:custGeom>
              <a:avLst/>
              <a:gdLst/>
              <a:ahLst/>
              <a:cxnLst/>
              <a:rect l="l" t="t" r="r" b="b"/>
              <a:pathLst>
                <a:path w="15688" h="15431" extrusionOk="0">
                  <a:moveTo>
                    <a:pt x="7859" y="333"/>
                  </a:moveTo>
                  <a:cubicBezTo>
                    <a:pt x="11851" y="333"/>
                    <a:pt x="15143" y="3591"/>
                    <a:pt x="15184" y="7648"/>
                  </a:cubicBezTo>
                  <a:cubicBezTo>
                    <a:pt x="15235" y="11756"/>
                    <a:pt x="11841" y="15054"/>
                    <a:pt x="7837" y="15054"/>
                  </a:cubicBezTo>
                  <a:cubicBezTo>
                    <a:pt x="7831" y="15054"/>
                    <a:pt x="7825" y="15054"/>
                    <a:pt x="7819" y="15054"/>
                  </a:cubicBezTo>
                  <a:cubicBezTo>
                    <a:pt x="7782" y="15054"/>
                    <a:pt x="7745" y="15055"/>
                    <a:pt x="7709" y="15055"/>
                  </a:cubicBezTo>
                  <a:cubicBezTo>
                    <a:pt x="3786" y="15055"/>
                    <a:pt x="494" y="11787"/>
                    <a:pt x="453" y="7812"/>
                  </a:cubicBezTo>
                  <a:cubicBezTo>
                    <a:pt x="381" y="3728"/>
                    <a:pt x="3663" y="375"/>
                    <a:pt x="7747" y="334"/>
                  </a:cubicBezTo>
                  <a:cubicBezTo>
                    <a:pt x="7784" y="333"/>
                    <a:pt x="7821" y="333"/>
                    <a:pt x="7859" y="333"/>
                  </a:cubicBezTo>
                  <a:close/>
                  <a:moveTo>
                    <a:pt x="7782" y="0"/>
                  </a:moveTo>
                  <a:cubicBezTo>
                    <a:pt x="3600" y="0"/>
                    <a:pt x="164" y="3353"/>
                    <a:pt x="93" y="7565"/>
                  </a:cubicBezTo>
                  <a:cubicBezTo>
                    <a:pt x="1" y="11762"/>
                    <a:pt x="3303" y="15260"/>
                    <a:pt x="7500" y="15424"/>
                  </a:cubicBezTo>
                  <a:cubicBezTo>
                    <a:pt x="7605" y="15428"/>
                    <a:pt x="7710" y="15430"/>
                    <a:pt x="7814" y="15430"/>
                  </a:cubicBezTo>
                  <a:cubicBezTo>
                    <a:pt x="11856" y="15430"/>
                    <a:pt x="15292" y="12351"/>
                    <a:pt x="15503" y="8049"/>
                  </a:cubicBezTo>
                  <a:cubicBezTo>
                    <a:pt x="15688" y="3759"/>
                    <a:pt x="12334" y="138"/>
                    <a:pt x="8045" y="5"/>
                  </a:cubicBezTo>
                  <a:cubicBezTo>
                    <a:pt x="7957" y="2"/>
                    <a:pt x="7869" y="0"/>
                    <a:pt x="7782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57320" y="619095"/>
              <a:ext cx="606824" cy="578471"/>
            </a:xfrm>
            <a:custGeom>
              <a:avLst/>
              <a:gdLst/>
              <a:ahLst/>
              <a:cxnLst/>
              <a:rect l="l" t="t" r="r" b="b"/>
              <a:pathLst>
                <a:path w="15431" h="14710" fill="none" extrusionOk="0">
                  <a:moveTo>
                    <a:pt x="14299" y="10318"/>
                  </a:moveTo>
                  <a:cubicBezTo>
                    <a:pt x="12849" y="11418"/>
                    <a:pt x="11480" y="11140"/>
                    <a:pt x="10225" y="9495"/>
                  </a:cubicBezTo>
                  <a:lnTo>
                    <a:pt x="7397" y="5781"/>
                  </a:lnTo>
                  <a:lnTo>
                    <a:pt x="6029" y="6820"/>
                  </a:lnTo>
                  <a:lnTo>
                    <a:pt x="10472" y="12642"/>
                  </a:lnTo>
                  <a:cubicBezTo>
                    <a:pt x="10524" y="12714"/>
                    <a:pt x="10524" y="12817"/>
                    <a:pt x="10462" y="12889"/>
                  </a:cubicBezTo>
                  <a:cubicBezTo>
                    <a:pt x="10359" y="13002"/>
                    <a:pt x="10205" y="13167"/>
                    <a:pt x="9968" y="13414"/>
                  </a:cubicBezTo>
                  <a:cubicBezTo>
                    <a:pt x="9547" y="13856"/>
                    <a:pt x="9063" y="14237"/>
                    <a:pt x="8528" y="14525"/>
                  </a:cubicBezTo>
                  <a:cubicBezTo>
                    <a:pt x="8312" y="14638"/>
                    <a:pt x="8065" y="14700"/>
                    <a:pt x="7818" y="14710"/>
                  </a:cubicBezTo>
                  <a:cubicBezTo>
                    <a:pt x="7572" y="14710"/>
                    <a:pt x="7325" y="14638"/>
                    <a:pt x="7119" y="14494"/>
                  </a:cubicBezTo>
                  <a:cubicBezTo>
                    <a:pt x="6872" y="14319"/>
                    <a:pt x="6646" y="14093"/>
                    <a:pt x="6471" y="13846"/>
                  </a:cubicBezTo>
                  <a:lnTo>
                    <a:pt x="2922" y="9196"/>
                  </a:lnTo>
                  <a:lnTo>
                    <a:pt x="1924" y="9958"/>
                  </a:lnTo>
                  <a:cubicBezTo>
                    <a:pt x="1873" y="9999"/>
                    <a:pt x="1790" y="10009"/>
                    <a:pt x="1729" y="9978"/>
                  </a:cubicBezTo>
                  <a:cubicBezTo>
                    <a:pt x="1523" y="9875"/>
                    <a:pt x="1317" y="9762"/>
                    <a:pt x="1132" y="9628"/>
                  </a:cubicBezTo>
                  <a:cubicBezTo>
                    <a:pt x="885" y="9474"/>
                    <a:pt x="680" y="9268"/>
                    <a:pt x="505" y="9032"/>
                  </a:cubicBezTo>
                  <a:cubicBezTo>
                    <a:pt x="155" y="8579"/>
                    <a:pt x="1" y="8157"/>
                    <a:pt x="62" y="7777"/>
                  </a:cubicBezTo>
                  <a:cubicBezTo>
                    <a:pt x="124" y="7396"/>
                    <a:pt x="330" y="7067"/>
                    <a:pt x="649" y="6841"/>
                  </a:cubicBezTo>
                  <a:lnTo>
                    <a:pt x="9567" y="41"/>
                  </a:lnTo>
                  <a:cubicBezTo>
                    <a:pt x="9619" y="0"/>
                    <a:pt x="9701" y="0"/>
                    <a:pt x="9763" y="21"/>
                  </a:cubicBezTo>
                  <a:cubicBezTo>
                    <a:pt x="9968" y="124"/>
                    <a:pt x="10164" y="237"/>
                    <a:pt x="10359" y="370"/>
                  </a:cubicBezTo>
                  <a:cubicBezTo>
                    <a:pt x="10596" y="525"/>
                    <a:pt x="10812" y="730"/>
                    <a:pt x="10987" y="967"/>
                  </a:cubicBezTo>
                  <a:cubicBezTo>
                    <a:pt x="11336" y="1420"/>
                    <a:pt x="11480" y="1841"/>
                    <a:pt x="11429" y="2222"/>
                  </a:cubicBezTo>
                  <a:cubicBezTo>
                    <a:pt x="11367" y="2603"/>
                    <a:pt x="11162" y="2942"/>
                    <a:pt x="10843" y="3158"/>
                  </a:cubicBezTo>
                  <a:lnTo>
                    <a:pt x="10503" y="3415"/>
                  </a:lnTo>
                  <a:lnTo>
                    <a:pt x="12807" y="6440"/>
                  </a:lnTo>
                  <a:cubicBezTo>
                    <a:pt x="13034" y="6738"/>
                    <a:pt x="13250" y="6902"/>
                    <a:pt x="13466" y="6933"/>
                  </a:cubicBezTo>
                  <a:cubicBezTo>
                    <a:pt x="13671" y="6964"/>
                    <a:pt x="13908" y="6872"/>
                    <a:pt x="14186" y="6676"/>
                  </a:cubicBezTo>
                  <a:cubicBezTo>
                    <a:pt x="14258" y="6625"/>
                    <a:pt x="14350" y="6625"/>
                    <a:pt x="14422" y="6676"/>
                  </a:cubicBezTo>
                  <a:cubicBezTo>
                    <a:pt x="14618" y="6841"/>
                    <a:pt x="14803" y="7026"/>
                    <a:pt x="14957" y="7232"/>
                  </a:cubicBezTo>
                  <a:cubicBezTo>
                    <a:pt x="15286" y="7653"/>
                    <a:pt x="15430" y="8199"/>
                    <a:pt x="15369" y="8723"/>
                  </a:cubicBezTo>
                  <a:cubicBezTo>
                    <a:pt x="15307" y="9289"/>
                    <a:pt x="14947" y="9824"/>
                    <a:pt x="14299" y="1031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261201" y="815928"/>
              <a:ext cx="436940" cy="433676"/>
            </a:xfrm>
            <a:custGeom>
              <a:avLst/>
              <a:gdLst/>
              <a:ahLst/>
              <a:cxnLst/>
              <a:rect l="l" t="t" r="r" b="b"/>
              <a:pathLst>
                <a:path w="11111" h="11028" fill="none" extrusionOk="0">
                  <a:moveTo>
                    <a:pt x="2542" y="11017"/>
                  </a:moveTo>
                  <a:lnTo>
                    <a:pt x="2511" y="11017"/>
                  </a:lnTo>
                  <a:cubicBezTo>
                    <a:pt x="2182" y="10976"/>
                    <a:pt x="1863" y="10873"/>
                    <a:pt x="1575" y="10729"/>
                  </a:cubicBezTo>
                  <a:cubicBezTo>
                    <a:pt x="1297" y="10596"/>
                    <a:pt x="1050" y="10421"/>
                    <a:pt x="824" y="10225"/>
                  </a:cubicBezTo>
                  <a:cubicBezTo>
                    <a:pt x="618" y="10030"/>
                    <a:pt x="443" y="9814"/>
                    <a:pt x="320" y="9567"/>
                  </a:cubicBezTo>
                  <a:cubicBezTo>
                    <a:pt x="196" y="9351"/>
                    <a:pt x="135" y="9104"/>
                    <a:pt x="124" y="8847"/>
                  </a:cubicBezTo>
                  <a:cubicBezTo>
                    <a:pt x="124" y="8466"/>
                    <a:pt x="351" y="8045"/>
                    <a:pt x="803" y="7571"/>
                  </a:cubicBezTo>
                  <a:lnTo>
                    <a:pt x="2891" y="5319"/>
                  </a:lnTo>
                  <a:lnTo>
                    <a:pt x="63" y="2418"/>
                  </a:lnTo>
                  <a:cubicBezTo>
                    <a:pt x="21" y="2366"/>
                    <a:pt x="1" y="2294"/>
                    <a:pt x="21" y="2233"/>
                  </a:cubicBezTo>
                  <a:cubicBezTo>
                    <a:pt x="93" y="1965"/>
                    <a:pt x="196" y="1708"/>
                    <a:pt x="340" y="1472"/>
                  </a:cubicBezTo>
                  <a:cubicBezTo>
                    <a:pt x="474" y="1214"/>
                    <a:pt x="649" y="988"/>
                    <a:pt x="865" y="793"/>
                  </a:cubicBezTo>
                  <a:cubicBezTo>
                    <a:pt x="1060" y="597"/>
                    <a:pt x="1287" y="443"/>
                    <a:pt x="1534" y="319"/>
                  </a:cubicBezTo>
                  <a:cubicBezTo>
                    <a:pt x="1770" y="196"/>
                    <a:pt x="2038" y="134"/>
                    <a:pt x="2305" y="134"/>
                  </a:cubicBezTo>
                  <a:cubicBezTo>
                    <a:pt x="2788" y="124"/>
                    <a:pt x="3251" y="350"/>
                    <a:pt x="3550" y="721"/>
                  </a:cubicBezTo>
                  <a:lnTo>
                    <a:pt x="5648" y="3004"/>
                  </a:lnTo>
                  <a:lnTo>
                    <a:pt x="8446" y="73"/>
                  </a:lnTo>
                  <a:cubicBezTo>
                    <a:pt x="8498" y="21"/>
                    <a:pt x="8580" y="1"/>
                    <a:pt x="8652" y="21"/>
                  </a:cubicBezTo>
                  <a:cubicBezTo>
                    <a:pt x="9176" y="186"/>
                    <a:pt x="9650" y="484"/>
                    <a:pt x="10040" y="875"/>
                  </a:cubicBezTo>
                  <a:cubicBezTo>
                    <a:pt x="10431" y="1245"/>
                    <a:pt x="10658" y="1749"/>
                    <a:pt x="10668" y="2284"/>
                  </a:cubicBezTo>
                  <a:cubicBezTo>
                    <a:pt x="10668" y="2510"/>
                    <a:pt x="10606" y="2747"/>
                    <a:pt x="10503" y="2953"/>
                  </a:cubicBezTo>
                  <a:cubicBezTo>
                    <a:pt x="10370" y="3210"/>
                    <a:pt x="10195" y="3436"/>
                    <a:pt x="9989" y="3632"/>
                  </a:cubicBezTo>
                  <a:lnTo>
                    <a:pt x="8220" y="5473"/>
                  </a:lnTo>
                  <a:lnTo>
                    <a:pt x="11049" y="8724"/>
                  </a:lnTo>
                  <a:cubicBezTo>
                    <a:pt x="11090" y="8775"/>
                    <a:pt x="11110" y="8847"/>
                    <a:pt x="11090" y="8909"/>
                  </a:cubicBezTo>
                  <a:cubicBezTo>
                    <a:pt x="10935" y="9454"/>
                    <a:pt x="10637" y="9937"/>
                    <a:pt x="10226" y="10328"/>
                  </a:cubicBezTo>
                  <a:cubicBezTo>
                    <a:pt x="9824" y="10678"/>
                    <a:pt x="9300" y="10873"/>
                    <a:pt x="8755" y="10863"/>
                  </a:cubicBezTo>
                  <a:cubicBezTo>
                    <a:pt x="8508" y="10853"/>
                    <a:pt x="8271" y="10791"/>
                    <a:pt x="8045" y="10699"/>
                  </a:cubicBezTo>
                  <a:cubicBezTo>
                    <a:pt x="7767" y="10575"/>
                    <a:pt x="7520" y="10390"/>
                    <a:pt x="7335" y="10143"/>
                  </a:cubicBezTo>
                  <a:lnTo>
                    <a:pt x="5504" y="7931"/>
                  </a:lnTo>
                  <a:lnTo>
                    <a:pt x="2686" y="10966"/>
                  </a:lnTo>
                  <a:cubicBezTo>
                    <a:pt x="2655" y="11007"/>
                    <a:pt x="2593" y="11028"/>
                    <a:pt x="2542" y="11017"/>
                  </a:cubicBezTo>
                  <a:close/>
                  <a:moveTo>
                    <a:pt x="937" y="7705"/>
                  </a:move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859283" y="4242882"/>
              <a:ext cx="392817" cy="421171"/>
            </a:xfrm>
            <a:custGeom>
              <a:avLst/>
              <a:gdLst/>
              <a:ahLst/>
              <a:cxnLst/>
              <a:rect l="l" t="t" r="r" b="b"/>
              <a:pathLst>
                <a:path w="9989" h="10710" fill="none" extrusionOk="0">
                  <a:moveTo>
                    <a:pt x="5709" y="10709"/>
                  </a:moveTo>
                  <a:cubicBezTo>
                    <a:pt x="4958" y="10709"/>
                    <a:pt x="4084" y="10514"/>
                    <a:pt x="3107" y="10133"/>
                  </a:cubicBezTo>
                  <a:cubicBezTo>
                    <a:pt x="2953" y="10071"/>
                    <a:pt x="2767" y="9999"/>
                    <a:pt x="2541" y="9897"/>
                  </a:cubicBezTo>
                  <a:cubicBezTo>
                    <a:pt x="2315" y="9794"/>
                    <a:pt x="2099" y="9691"/>
                    <a:pt x="1872" y="9578"/>
                  </a:cubicBezTo>
                  <a:cubicBezTo>
                    <a:pt x="1656" y="9454"/>
                    <a:pt x="1440" y="9331"/>
                    <a:pt x="1224" y="9197"/>
                  </a:cubicBezTo>
                  <a:cubicBezTo>
                    <a:pt x="1019" y="9063"/>
                    <a:pt x="823" y="8919"/>
                    <a:pt x="638" y="8755"/>
                  </a:cubicBezTo>
                  <a:cubicBezTo>
                    <a:pt x="144" y="8302"/>
                    <a:pt x="0" y="7767"/>
                    <a:pt x="216" y="7212"/>
                  </a:cubicBezTo>
                  <a:lnTo>
                    <a:pt x="2788" y="618"/>
                  </a:lnTo>
                  <a:cubicBezTo>
                    <a:pt x="2860" y="402"/>
                    <a:pt x="3025" y="217"/>
                    <a:pt x="3230" y="124"/>
                  </a:cubicBezTo>
                  <a:cubicBezTo>
                    <a:pt x="3436" y="42"/>
                    <a:pt x="3652" y="1"/>
                    <a:pt x="3868" y="11"/>
                  </a:cubicBezTo>
                  <a:cubicBezTo>
                    <a:pt x="4321" y="42"/>
                    <a:pt x="4773" y="124"/>
                    <a:pt x="5205" y="248"/>
                  </a:cubicBezTo>
                  <a:cubicBezTo>
                    <a:pt x="5720" y="392"/>
                    <a:pt x="6234" y="556"/>
                    <a:pt x="6738" y="752"/>
                  </a:cubicBezTo>
                  <a:cubicBezTo>
                    <a:pt x="7972" y="1235"/>
                    <a:pt x="8857" y="1832"/>
                    <a:pt x="9361" y="2511"/>
                  </a:cubicBezTo>
                  <a:cubicBezTo>
                    <a:pt x="9896" y="3221"/>
                    <a:pt x="9988" y="4044"/>
                    <a:pt x="9628" y="4959"/>
                  </a:cubicBezTo>
                  <a:cubicBezTo>
                    <a:pt x="9464" y="5391"/>
                    <a:pt x="9155" y="5761"/>
                    <a:pt x="8754" y="5998"/>
                  </a:cubicBezTo>
                  <a:cubicBezTo>
                    <a:pt x="8487" y="6152"/>
                    <a:pt x="8199" y="6255"/>
                    <a:pt x="7890" y="6296"/>
                  </a:cubicBezTo>
                  <a:cubicBezTo>
                    <a:pt x="8147" y="6564"/>
                    <a:pt x="8353" y="6883"/>
                    <a:pt x="8487" y="7232"/>
                  </a:cubicBezTo>
                  <a:cubicBezTo>
                    <a:pt x="8682" y="7757"/>
                    <a:pt x="8672" y="8343"/>
                    <a:pt x="8446" y="8868"/>
                  </a:cubicBezTo>
                  <a:cubicBezTo>
                    <a:pt x="8065" y="9855"/>
                    <a:pt x="7396" y="10452"/>
                    <a:pt x="6460" y="10648"/>
                  </a:cubicBezTo>
                  <a:cubicBezTo>
                    <a:pt x="6213" y="10689"/>
                    <a:pt x="5966" y="10709"/>
                    <a:pt x="5709" y="10709"/>
                  </a:cubicBezTo>
                  <a:close/>
                  <a:moveTo>
                    <a:pt x="4856" y="8487"/>
                  </a:moveTo>
                  <a:cubicBezTo>
                    <a:pt x="4567" y="8477"/>
                    <a:pt x="4290" y="8426"/>
                    <a:pt x="4022" y="8312"/>
                  </a:cubicBezTo>
                  <a:cubicBezTo>
                    <a:pt x="3837" y="8240"/>
                    <a:pt x="3642" y="8158"/>
                    <a:pt x="3426" y="8055"/>
                  </a:cubicBezTo>
                  <a:cubicBezTo>
                    <a:pt x="3251" y="7973"/>
                    <a:pt x="3076" y="7880"/>
                    <a:pt x="2911" y="7757"/>
                  </a:cubicBezTo>
                  <a:cubicBezTo>
                    <a:pt x="2850" y="7706"/>
                    <a:pt x="2819" y="7623"/>
                    <a:pt x="2850" y="7541"/>
                  </a:cubicBezTo>
                  <a:lnTo>
                    <a:pt x="3529" y="5813"/>
                  </a:lnTo>
                  <a:cubicBezTo>
                    <a:pt x="3539" y="5772"/>
                    <a:pt x="3580" y="5731"/>
                    <a:pt x="3621" y="5710"/>
                  </a:cubicBezTo>
                  <a:cubicBezTo>
                    <a:pt x="3673" y="5689"/>
                    <a:pt x="3724" y="5689"/>
                    <a:pt x="3775" y="5710"/>
                  </a:cubicBezTo>
                  <a:lnTo>
                    <a:pt x="4928" y="6163"/>
                  </a:lnTo>
                  <a:cubicBezTo>
                    <a:pt x="5390" y="6337"/>
                    <a:pt x="5699" y="6543"/>
                    <a:pt x="5884" y="6790"/>
                  </a:cubicBezTo>
                  <a:cubicBezTo>
                    <a:pt x="6080" y="7058"/>
                    <a:pt x="6110" y="7387"/>
                    <a:pt x="5956" y="7757"/>
                  </a:cubicBezTo>
                  <a:cubicBezTo>
                    <a:pt x="5843" y="8127"/>
                    <a:pt x="5534" y="8395"/>
                    <a:pt x="5154" y="8467"/>
                  </a:cubicBezTo>
                  <a:cubicBezTo>
                    <a:pt x="5061" y="8477"/>
                    <a:pt x="4958" y="8487"/>
                    <a:pt x="4856" y="8487"/>
                  </a:cubicBezTo>
                  <a:close/>
                  <a:moveTo>
                    <a:pt x="6110" y="4918"/>
                  </a:moveTo>
                  <a:cubicBezTo>
                    <a:pt x="5843" y="4908"/>
                    <a:pt x="5576" y="4846"/>
                    <a:pt x="5339" y="4743"/>
                  </a:cubicBezTo>
                  <a:lnTo>
                    <a:pt x="4310" y="4342"/>
                  </a:lnTo>
                  <a:cubicBezTo>
                    <a:pt x="4259" y="4321"/>
                    <a:pt x="4218" y="4290"/>
                    <a:pt x="4197" y="4239"/>
                  </a:cubicBezTo>
                  <a:cubicBezTo>
                    <a:pt x="4177" y="4198"/>
                    <a:pt x="4177" y="4146"/>
                    <a:pt x="4197" y="4095"/>
                  </a:cubicBezTo>
                  <a:lnTo>
                    <a:pt x="4845" y="2439"/>
                  </a:lnTo>
                  <a:cubicBezTo>
                    <a:pt x="4876" y="2346"/>
                    <a:pt x="4969" y="2295"/>
                    <a:pt x="5061" y="2315"/>
                  </a:cubicBezTo>
                  <a:cubicBezTo>
                    <a:pt x="5226" y="2346"/>
                    <a:pt x="5380" y="2387"/>
                    <a:pt x="5534" y="2449"/>
                  </a:cubicBezTo>
                  <a:cubicBezTo>
                    <a:pt x="5720" y="2511"/>
                    <a:pt x="5894" y="2562"/>
                    <a:pt x="6038" y="2624"/>
                  </a:cubicBezTo>
                  <a:cubicBezTo>
                    <a:pt x="6501" y="2809"/>
                    <a:pt x="6810" y="3025"/>
                    <a:pt x="6995" y="3293"/>
                  </a:cubicBezTo>
                  <a:cubicBezTo>
                    <a:pt x="7180" y="3560"/>
                    <a:pt x="7211" y="3900"/>
                    <a:pt x="7088" y="4198"/>
                  </a:cubicBezTo>
                  <a:cubicBezTo>
                    <a:pt x="6985" y="4517"/>
                    <a:pt x="6748" y="4764"/>
                    <a:pt x="6440" y="4867"/>
                  </a:cubicBezTo>
                  <a:cubicBezTo>
                    <a:pt x="6326" y="4908"/>
                    <a:pt x="6213" y="4918"/>
                    <a:pt x="6110" y="491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852216" y="-479319"/>
              <a:ext cx="372211" cy="459945"/>
            </a:xfrm>
            <a:custGeom>
              <a:avLst/>
              <a:gdLst/>
              <a:ahLst/>
              <a:cxnLst/>
              <a:rect l="l" t="t" r="r" b="b"/>
              <a:pathLst>
                <a:path w="9465" h="11696" fill="none" extrusionOk="0">
                  <a:moveTo>
                    <a:pt x="7561" y="11686"/>
                  </a:moveTo>
                  <a:cubicBezTo>
                    <a:pt x="7222" y="11686"/>
                    <a:pt x="6882" y="11603"/>
                    <a:pt x="6563" y="11470"/>
                  </a:cubicBezTo>
                  <a:cubicBezTo>
                    <a:pt x="6255" y="11336"/>
                    <a:pt x="5884" y="11140"/>
                    <a:pt x="5432" y="10883"/>
                  </a:cubicBezTo>
                  <a:lnTo>
                    <a:pt x="5432" y="10883"/>
                  </a:lnTo>
                  <a:lnTo>
                    <a:pt x="669" y="8137"/>
                  </a:lnTo>
                  <a:cubicBezTo>
                    <a:pt x="649" y="8126"/>
                    <a:pt x="628" y="8106"/>
                    <a:pt x="618" y="8085"/>
                  </a:cubicBezTo>
                  <a:cubicBezTo>
                    <a:pt x="206" y="7550"/>
                    <a:pt x="0" y="6841"/>
                    <a:pt x="0" y="5977"/>
                  </a:cubicBezTo>
                  <a:cubicBezTo>
                    <a:pt x="0" y="5339"/>
                    <a:pt x="93" y="4824"/>
                    <a:pt x="288" y="4454"/>
                  </a:cubicBezTo>
                  <a:cubicBezTo>
                    <a:pt x="474" y="4084"/>
                    <a:pt x="772" y="3775"/>
                    <a:pt x="1142" y="3580"/>
                  </a:cubicBezTo>
                  <a:lnTo>
                    <a:pt x="7222" y="31"/>
                  </a:lnTo>
                  <a:cubicBezTo>
                    <a:pt x="7273" y="10"/>
                    <a:pt x="7324" y="0"/>
                    <a:pt x="7376" y="10"/>
                  </a:cubicBezTo>
                  <a:cubicBezTo>
                    <a:pt x="8147" y="216"/>
                    <a:pt x="8662" y="494"/>
                    <a:pt x="8950" y="864"/>
                  </a:cubicBezTo>
                  <a:cubicBezTo>
                    <a:pt x="9217" y="1204"/>
                    <a:pt x="9372" y="1625"/>
                    <a:pt x="9372" y="2057"/>
                  </a:cubicBezTo>
                  <a:cubicBezTo>
                    <a:pt x="9372" y="2623"/>
                    <a:pt x="9227" y="3076"/>
                    <a:pt x="8939" y="3395"/>
                  </a:cubicBezTo>
                  <a:cubicBezTo>
                    <a:pt x="8590" y="3755"/>
                    <a:pt x="8189" y="4043"/>
                    <a:pt x="7736" y="4248"/>
                  </a:cubicBezTo>
                  <a:lnTo>
                    <a:pt x="4177" y="6049"/>
                  </a:lnTo>
                  <a:lnTo>
                    <a:pt x="9300" y="8703"/>
                  </a:lnTo>
                  <a:cubicBezTo>
                    <a:pt x="9341" y="8723"/>
                    <a:pt x="9372" y="8764"/>
                    <a:pt x="9392" y="8816"/>
                  </a:cubicBezTo>
                  <a:cubicBezTo>
                    <a:pt x="9423" y="8929"/>
                    <a:pt x="9444" y="9052"/>
                    <a:pt x="9454" y="9176"/>
                  </a:cubicBezTo>
                  <a:cubicBezTo>
                    <a:pt x="9464" y="9299"/>
                    <a:pt x="9464" y="9412"/>
                    <a:pt x="9464" y="9515"/>
                  </a:cubicBezTo>
                  <a:cubicBezTo>
                    <a:pt x="9464" y="9783"/>
                    <a:pt x="9433" y="10050"/>
                    <a:pt x="9372" y="10317"/>
                  </a:cubicBezTo>
                  <a:cubicBezTo>
                    <a:pt x="9310" y="10564"/>
                    <a:pt x="9197" y="10801"/>
                    <a:pt x="9053" y="11007"/>
                  </a:cubicBezTo>
                  <a:cubicBezTo>
                    <a:pt x="8888" y="11212"/>
                    <a:pt x="8693" y="11377"/>
                    <a:pt x="8466" y="11490"/>
                  </a:cubicBezTo>
                  <a:cubicBezTo>
                    <a:pt x="8178" y="11624"/>
                    <a:pt x="7870" y="11696"/>
                    <a:pt x="7561" y="11686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051721" y="-653293"/>
              <a:ext cx="1225288" cy="1305826"/>
            </a:xfrm>
            <a:custGeom>
              <a:avLst/>
              <a:gdLst/>
              <a:ahLst/>
              <a:cxnLst/>
              <a:rect l="l" t="t" r="r" b="b"/>
              <a:pathLst>
                <a:path w="31158" h="33206" fill="none" extrusionOk="0">
                  <a:moveTo>
                    <a:pt x="22445" y="7047"/>
                  </a:moveTo>
                  <a:lnTo>
                    <a:pt x="23309" y="5854"/>
                  </a:lnTo>
                  <a:lnTo>
                    <a:pt x="26066" y="7860"/>
                  </a:lnTo>
                  <a:cubicBezTo>
                    <a:pt x="26066" y="7860"/>
                    <a:pt x="28257" y="4908"/>
                    <a:pt x="24883" y="2459"/>
                  </a:cubicBezTo>
                  <a:cubicBezTo>
                    <a:pt x="21509" y="1"/>
                    <a:pt x="19380" y="3005"/>
                    <a:pt x="19380" y="3005"/>
                  </a:cubicBezTo>
                  <a:lnTo>
                    <a:pt x="22126" y="5000"/>
                  </a:lnTo>
                  <a:lnTo>
                    <a:pt x="21118" y="6389"/>
                  </a:lnTo>
                  <a:cubicBezTo>
                    <a:pt x="19400" y="5658"/>
                    <a:pt x="17549" y="5288"/>
                    <a:pt x="15687" y="5329"/>
                  </a:cubicBezTo>
                  <a:lnTo>
                    <a:pt x="15378" y="3406"/>
                  </a:lnTo>
                  <a:lnTo>
                    <a:pt x="11788" y="3982"/>
                  </a:lnTo>
                  <a:lnTo>
                    <a:pt x="12087" y="5895"/>
                  </a:lnTo>
                  <a:cubicBezTo>
                    <a:pt x="10307" y="6440"/>
                    <a:pt x="8651" y="7356"/>
                    <a:pt x="7252" y="8590"/>
                  </a:cubicBezTo>
                  <a:lnTo>
                    <a:pt x="5853" y="7582"/>
                  </a:lnTo>
                  <a:lnTo>
                    <a:pt x="7859" y="4825"/>
                  </a:lnTo>
                  <a:cubicBezTo>
                    <a:pt x="7859" y="4825"/>
                    <a:pt x="4907" y="2634"/>
                    <a:pt x="2459" y="6008"/>
                  </a:cubicBezTo>
                  <a:cubicBezTo>
                    <a:pt x="0" y="9382"/>
                    <a:pt x="3004" y="11512"/>
                    <a:pt x="3004" y="11512"/>
                  </a:cubicBezTo>
                  <a:lnTo>
                    <a:pt x="4999" y="8755"/>
                  </a:lnTo>
                  <a:lnTo>
                    <a:pt x="6193" y="9619"/>
                  </a:lnTo>
                  <a:cubicBezTo>
                    <a:pt x="1029" y="15276"/>
                    <a:pt x="1749" y="24123"/>
                    <a:pt x="7766" y="28865"/>
                  </a:cubicBezTo>
                  <a:lnTo>
                    <a:pt x="7509" y="33206"/>
                  </a:lnTo>
                  <a:lnTo>
                    <a:pt x="8486" y="33052"/>
                  </a:lnTo>
                  <a:lnTo>
                    <a:pt x="9731" y="30161"/>
                  </a:lnTo>
                  <a:cubicBezTo>
                    <a:pt x="14936" y="32928"/>
                    <a:pt x="21345" y="31910"/>
                    <a:pt x="25439" y="27672"/>
                  </a:cubicBezTo>
                  <a:lnTo>
                    <a:pt x="27517" y="30038"/>
                  </a:lnTo>
                  <a:lnTo>
                    <a:pt x="28504" y="29883"/>
                  </a:lnTo>
                  <a:lnTo>
                    <a:pt x="26910" y="25830"/>
                  </a:lnTo>
                  <a:cubicBezTo>
                    <a:pt x="31158" y="19463"/>
                    <a:pt x="29111" y="10833"/>
                    <a:pt x="22445" y="7047"/>
                  </a:cubicBezTo>
                  <a:close/>
                  <a:moveTo>
                    <a:pt x="17559" y="28793"/>
                  </a:moveTo>
                  <a:cubicBezTo>
                    <a:pt x="13403" y="29451"/>
                    <a:pt x="9258" y="27538"/>
                    <a:pt x="7067" y="23958"/>
                  </a:cubicBezTo>
                  <a:cubicBezTo>
                    <a:pt x="4866" y="20368"/>
                    <a:pt x="5040" y="15811"/>
                    <a:pt x="7520" y="12406"/>
                  </a:cubicBezTo>
                  <a:cubicBezTo>
                    <a:pt x="9988" y="9002"/>
                    <a:pt x="14267" y="7417"/>
                    <a:pt x="18362" y="8405"/>
                  </a:cubicBezTo>
                  <a:cubicBezTo>
                    <a:pt x="22445" y="9382"/>
                    <a:pt x="25542" y="12736"/>
                    <a:pt x="26200" y="16891"/>
                  </a:cubicBezTo>
                  <a:cubicBezTo>
                    <a:pt x="27105" y="22559"/>
                    <a:pt x="23237" y="27888"/>
                    <a:pt x="17559" y="28793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645529" y="44922"/>
              <a:ext cx="59499" cy="59892"/>
            </a:xfrm>
            <a:custGeom>
              <a:avLst/>
              <a:gdLst/>
              <a:ahLst/>
              <a:cxnLst/>
              <a:rect l="l" t="t" r="r" b="b"/>
              <a:pathLst>
                <a:path w="1513" h="1523" fill="none" extrusionOk="0">
                  <a:moveTo>
                    <a:pt x="1461" y="720"/>
                  </a:moveTo>
                  <a:cubicBezTo>
                    <a:pt x="1369" y="165"/>
                    <a:pt x="659" y="0"/>
                    <a:pt x="330" y="443"/>
                  </a:cubicBezTo>
                  <a:cubicBezTo>
                    <a:pt x="1" y="895"/>
                    <a:pt x="392" y="1523"/>
                    <a:pt x="937" y="1430"/>
                  </a:cubicBezTo>
                  <a:cubicBezTo>
                    <a:pt x="1276" y="1379"/>
                    <a:pt x="1513" y="1060"/>
                    <a:pt x="1461" y="720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859103" y="-147613"/>
              <a:ext cx="87419" cy="72830"/>
            </a:xfrm>
            <a:custGeom>
              <a:avLst/>
              <a:gdLst/>
              <a:ahLst/>
              <a:cxnLst/>
              <a:rect l="l" t="t" r="r" b="b"/>
              <a:pathLst>
                <a:path w="2223" h="1852" fill="none" extrusionOk="0">
                  <a:moveTo>
                    <a:pt x="1647" y="1564"/>
                  </a:moveTo>
                  <a:cubicBezTo>
                    <a:pt x="2223" y="1101"/>
                    <a:pt x="1945" y="165"/>
                    <a:pt x="1205" y="82"/>
                  </a:cubicBezTo>
                  <a:cubicBezTo>
                    <a:pt x="474" y="0"/>
                    <a:pt x="1" y="854"/>
                    <a:pt x="464" y="1440"/>
                  </a:cubicBezTo>
                  <a:cubicBezTo>
                    <a:pt x="752" y="1800"/>
                    <a:pt x="1277" y="1852"/>
                    <a:pt x="1647" y="1564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599440" y="-248364"/>
              <a:ext cx="65555" cy="65594"/>
            </a:xfrm>
            <a:custGeom>
              <a:avLst/>
              <a:gdLst/>
              <a:ahLst/>
              <a:cxnLst/>
              <a:rect l="l" t="t" r="r" b="b"/>
              <a:pathLst>
                <a:path w="1667" h="1668" fill="none" extrusionOk="0">
                  <a:moveTo>
                    <a:pt x="1666" y="834"/>
                  </a:moveTo>
                  <a:cubicBezTo>
                    <a:pt x="1666" y="1297"/>
                    <a:pt x="1296" y="1667"/>
                    <a:pt x="833" y="1667"/>
                  </a:cubicBezTo>
                  <a:cubicBezTo>
                    <a:pt x="370" y="1667"/>
                    <a:pt x="0" y="1297"/>
                    <a:pt x="0" y="834"/>
                  </a:cubicBezTo>
                  <a:cubicBezTo>
                    <a:pt x="0" y="371"/>
                    <a:pt x="370" y="1"/>
                    <a:pt x="833" y="1"/>
                  </a:cubicBezTo>
                  <a:cubicBezTo>
                    <a:pt x="1296" y="1"/>
                    <a:pt x="1666" y="371"/>
                    <a:pt x="1666" y="834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690045" y="324444"/>
              <a:ext cx="65948" cy="65987"/>
            </a:xfrm>
            <a:custGeom>
              <a:avLst/>
              <a:gdLst/>
              <a:ahLst/>
              <a:cxnLst/>
              <a:rect l="l" t="t" r="r" b="b"/>
              <a:pathLst>
                <a:path w="1677" h="1678" fill="none" extrusionOk="0">
                  <a:moveTo>
                    <a:pt x="1677" y="844"/>
                  </a:moveTo>
                  <a:cubicBezTo>
                    <a:pt x="1677" y="1297"/>
                    <a:pt x="1296" y="1677"/>
                    <a:pt x="844" y="1677"/>
                  </a:cubicBezTo>
                  <a:cubicBezTo>
                    <a:pt x="381" y="1677"/>
                    <a:pt x="0" y="1297"/>
                    <a:pt x="0" y="844"/>
                  </a:cubicBezTo>
                  <a:cubicBezTo>
                    <a:pt x="0" y="381"/>
                    <a:pt x="381" y="0"/>
                    <a:pt x="844" y="0"/>
                  </a:cubicBezTo>
                  <a:cubicBezTo>
                    <a:pt x="1296" y="0"/>
                    <a:pt x="1677" y="381"/>
                    <a:pt x="1677" y="844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364787" y="-73997"/>
              <a:ext cx="79319" cy="81324"/>
            </a:xfrm>
            <a:custGeom>
              <a:avLst/>
              <a:gdLst/>
              <a:ahLst/>
              <a:cxnLst/>
              <a:rect l="l" t="t" r="r" b="b"/>
              <a:pathLst>
                <a:path w="2017" h="2068" fill="none" extrusionOk="0">
                  <a:moveTo>
                    <a:pt x="1369" y="268"/>
                  </a:moveTo>
                  <a:cubicBezTo>
                    <a:pt x="669" y="0"/>
                    <a:pt x="1" y="700"/>
                    <a:pt x="309" y="1389"/>
                  </a:cubicBezTo>
                  <a:cubicBezTo>
                    <a:pt x="608" y="2068"/>
                    <a:pt x="1585" y="2037"/>
                    <a:pt x="1852" y="1348"/>
                  </a:cubicBezTo>
                  <a:cubicBezTo>
                    <a:pt x="2017" y="916"/>
                    <a:pt x="1801" y="432"/>
                    <a:pt x="1369" y="26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906450" y="133521"/>
              <a:ext cx="78925" cy="81324"/>
            </a:xfrm>
            <a:custGeom>
              <a:avLst/>
              <a:gdLst/>
              <a:ahLst/>
              <a:cxnLst/>
              <a:rect l="l" t="t" r="r" b="b"/>
              <a:pathLst>
                <a:path w="2007" h="2068" fill="none" extrusionOk="0">
                  <a:moveTo>
                    <a:pt x="1369" y="268"/>
                  </a:moveTo>
                  <a:cubicBezTo>
                    <a:pt x="669" y="0"/>
                    <a:pt x="1" y="710"/>
                    <a:pt x="299" y="1389"/>
                  </a:cubicBezTo>
                  <a:cubicBezTo>
                    <a:pt x="597" y="2068"/>
                    <a:pt x="1574" y="2047"/>
                    <a:pt x="1842" y="1348"/>
                  </a:cubicBezTo>
                  <a:cubicBezTo>
                    <a:pt x="2006" y="916"/>
                    <a:pt x="1790" y="443"/>
                    <a:pt x="1369" y="26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408910" y="216418"/>
              <a:ext cx="86987" cy="72869"/>
            </a:xfrm>
            <a:custGeom>
              <a:avLst/>
              <a:gdLst/>
              <a:ahLst/>
              <a:cxnLst/>
              <a:rect l="l" t="t" r="r" b="b"/>
              <a:pathLst>
                <a:path w="2212" h="1853" fill="none" extrusionOk="0">
                  <a:moveTo>
                    <a:pt x="576" y="299"/>
                  </a:moveTo>
                  <a:cubicBezTo>
                    <a:pt x="0" y="762"/>
                    <a:pt x="268" y="1698"/>
                    <a:pt x="1008" y="1770"/>
                  </a:cubicBezTo>
                  <a:cubicBezTo>
                    <a:pt x="1749" y="1853"/>
                    <a:pt x="2212" y="999"/>
                    <a:pt x="1749" y="423"/>
                  </a:cubicBezTo>
                  <a:cubicBezTo>
                    <a:pt x="1461" y="63"/>
                    <a:pt x="936" y="1"/>
                    <a:pt x="576" y="299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21000" y="-9700"/>
              <a:ext cx="80144" cy="78925"/>
            </a:xfrm>
            <a:custGeom>
              <a:avLst/>
              <a:gdLst/>
              <a:ahLst/>
              <a:cxnLst/>
              <a:rect l="l" t="t" r="r" b="b"/>
              <a:pathLst>
                <a:path w="2038" h="2007" fill="none" extrusionOk="0">
                  <a:moveTo>
                    <a:pt x="968" y="73"/>
                  </a:moveTo>
                  <a:cubicBezTo>
                    <a:pt x="227" y="186"/>
                    <a:pt x="1" y="1132"/>
                    <a:pt x="597" y="1575"/>
                  </a:cubicBezTo>
                  <a:cubicBezTo>
                    <a:pt x="1204" y="2007"/>
                    <a:pt x="2038" y="1503"/>
                    <a:pt x="1924" y="762"/>
                  </a:cubicBezTo>
                  <a:cubicBezTo>
                    <a:pt x="1852" y="309"/>
                    <a:pt x="1420" y="1"/>
                    <a:pt x="968" y="73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347406" y="73236"/>
              <a:ext cx="78925" cy="80144"/>
            </a:xfrm>
            <a:custGeom>
              <a:avLst/>
              <a:gdLst/>
              <a:ahLst/>
              <a:cxnLst/>
              <a:rect l="l" t="t" r="r" b="b"/>
              <a:pathLst>
                <a:path w="2007" h="2038" fill="none" extrusionOk="0">
                  <a:moveTo>
                    <a:pt x="1934" y="967"/>
                  </a:moveTo>
                  <a:cubicBezTo>
                    <a:pt x="1821" y="237"/>
                    <a:pt x="875" y="0"/>
                    <a:pt x="443" y="607"/>
                  </a:cubicBezTo>
                  <a:cubicBezTo>
                    <a:pt x="1" y="1204"/>
                    <a:pt x="505" y="2037"/>
                    <a:pt x="1245" y="1924"/>
                  </a:cubicBezTo>
                  <a:cubicBezTo>
                    <a:pt x="1698" y="1852"/>
                    <a:pt x="2006" y="1420"/>
                    <a:pt x="1934" y="96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739791" y="-241089"/>
              <a:ext cx="78925" cy="81363"/>
            </a:xfrm>
            <a:custGeom>
              <a:avLst/>
              <a:gdLst/>
              <a:ahLst/>
              <a:cxnLst/>
              <a:rect l="l" t="t" r="r" b="b"/>
              <a:pathLst>
                <a:path w="2007" h="2069" fill="none" extrusionOk="0">
                  <a:moveTo>
                    <a:pt x="1358" y="268"/>
                  </a:moveTo>
                  <a:cubicBezTo>
                    <a:pt x="669" y="1"/>
                    <a:pt x="0" y="711"/>
                    <a:pt x="299" y="1390"/>
                  </a:cubicBezTo>
                  <a:cubicBezTo>
                    <a:pt x="597" y="2068"/>
                    <a:pt x="1574" y="2038"/>
                    <a:pt x="1842" y="1348"/>
                  </a:cubicBezTo>
                  <a:cubicBezTo>
                    <a:pt x="2006" y="916"/>
                    <a:pt x="1790" y="433"/>
                    <a:pt x="1358" y="26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31879" y="300574"/>
              <a:ext cx="78925" cy="81363"/>
            </a:xfrm>
            <a:custGeom>
              <a:avLst/>
              <a:gdLst/>
              <a:ahLst/>
              <a:cxnLst/>
              <a:rect l="l" t="t" r="r" b="b"/>
              <a:pathLst>
                <a:path w="2007" h="2069" fill="none" extrusionOk="0">
                  <a:moveTo>
                    <a:pt x="1358" y="268"/>
                  </a:moveTo>
                  <a:cubicBezTo>
                    <a:pt x="669" y="1"/>
                    <a:pt x="0" y="710"/>
                    <a:pt x="298" y="1389"/>
                  </a:cubicBezTo>
                  <a:cubicBezTo>
                    <a:pt x="607" y="2068"/>
                    <a:pt x="1574" y="2037"/>
                    <a:pt x="1841" y="1348"/>
                  </a:cubicBezTo>
                  <a:cubicBezTo>
                    <a:pt x="2006" y="916"/>
                    <a:pt x="1790" y="433"/>
                    <a:pt x="1358" y="26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451381" y="-191303"/>
              <a:ext cx="87419" cy="72830"/>
            </a:xfrm>
            <a:custGeom>
              <a:avLst/>
              <a:gdLst/>
              <a:ahLst/>
              <a:cxnLst/>
              <a:rect l="l" t="t" r="r" b="b"/>
              <a:pathLst>
                <a:path w="2223" h="1852" fill="none" extrusionOk="0">
                  <a:moveTo>
                    <a:pt x="586" y="288"/>
                  </a:moveTo>
                  <a:cubicBezTo>
                    <a:pt x="0" y="751"/>
                    <a:pt x="278" y="1687"/>
                    <a:pt x="1019" y="1769"/>
                  </a:cubicBezTo>
                  <a:cubicBezTo>
                    <a:pt x="1759" y="1852"/>
                    <a:pt x="2222" y="998"/>
                    <a:pt x="1759" y="422"/>
                  </a:cubicBezTo>
                  <a:cubicBezTo>
                    <a:pt x="1471" y="62"/>
                    <a:pt x="947" y="0"/>
                    <a:pt x="586" y="28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816632" y="259322"/>
              <a:ext cx="87419" cy="72830"/>
            </a:xfrm>
            <a:custGeom>
              <a:avLst/>
              <a:gdLst/>
              <a:ahLst/>
              <a:cxnLst/>
              <a:rect l="l" t="t" r="r" b="b"/>
              <a:pathLst>
                <a:path w="2223" h="1852" fill="none" extrusionOk="0">
                  <a:moveTo>
                    <a:pt x="577" y="288"/>
                  </a:moveTo>
                  <a:cubicBezTo>
                    <a:pt x="1" y="762"/>
                    <a:pt x="279" y="1687"/>
                    <a:pt x="1009" y="1770"/>
                  </a:cubicBezTo>
                  <a:cubicBezTo>
                    <a:pt x="1750" y="1852"/>
                    <a:pt x="2223" y="998"/>
                    <a:pt x="1760" y="422"/>
                  </a:cubicBezTo>
                  <a:cubicBezTo>
                    <a:pt x="1472" y="62"/>
                    <a:pt x="937" y="0"/>
                    <a:pt x="577" y="288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-317435" y="3804117"/>
              <a:ext cx="1697385" cy="1992676"/>
            </a:xfrm>
            <a:custGeom>
              <a:avLst/>
              <a:gdLst/>
              <a:ahLst/>
              <a:cxnLst/>
              <a:rect l="l" t="t" r="r" b="b"/>
              <a:pathLst>
                <a:path w="43163" h="50672" fill="none" extrusionOk="0">
                  <a:moveTo>
                    <a:pt x="1945" y="38225"/>
                  </a:moveTo>
                  <a:cubicBezTo>
                    <a:pt x="2294" y="38328"/>
                    <a:pt x="2490" y="38708"/>
                    <a:pt x="2387" y="39058"/>
                  </a:cubicBezTo>
                  <a:cubicBezTo>
                    <a:pt x="2274" y="39408"/>
                    <a:pt x="1903" y="39603"/>
                    <a:pt x="1554" y="39490"/>
                  </a:cubicBezTo>
                  <a:lnTo>
                    <a:pt x="638" y="39212"/>
                  </a:lnTo>
                  <a:lnTo>
                    <a:pt x="0" y="41249"/>
                  </a:lnTo>
                  <a:lnTo>
                    <a:pt x="30366" y="50672"/>
                  </a:lnTo>
                  <a:lnTo>
                    <a:pt x="43163" y="9423"/>
                  </a:lnTo>
                  <a:lnTo>
                    <a:pt x="12807" y="0"/>
                  </a:lnTo>
                  <a:lnTo>
                    <a:pt x="12169" y="2037"/>
                  </a:lnTo>
                  <a:lnTo>
                    <a:pt x="13085" y="2325"/>
                  </a:lnTo>
                  <a:cubicBezTo>
                    <a:pt x="13435" y="2428"/>
                    <a:pt x="13630" y="2798"/>
                    <a:pt x="13527" y="3148"/>
                  </a:cubicBezTo>
                  <a:cubicBezTo>
                    <a:pt x="13414" y="3508"/>
                    <a:pt x="13044" y="3703"/>
                    <a:pt x="12694" y="3590"/>
                  </a:cubicBezTo>
                  <a:lnTo>
                    <a:pt x="11778" y="3312"/>
                  </a:lnTo>
                  <a:lnTo>
                    <a:pt x="11244" y="5030"/>
                  </a:lnTo>
                  <a:lnTo>
                    <a:pt x="12159" y="5308"/>
                  </a:lnTo>
                  <a:cubicBezTo>
                    <a:pt x="12961" y="5596"/>
                    <a:pt x="12591" y="6810"/>
                    <a:pt x="11768" y="6583"/>
                  </a:cubicBezTo>
                  <a:lnTo>
                    <a:pt x="10853" y="6295"/>
                  </a:lnTo>
                  <a:lnTo>
                    <a:pt x="10318" y="8024"/>
                  </a:lnTo>
                  <a:lnTo>
                    <a:pt x="11233" y="8301"/>
                  </a:lnTo>
                  <a:cubicBezTo>
                    <a:pt x="11583" y="8414"/>
                    <a:pt x="11778" y="8785"/>
                    <a:pt x="11665" y="9135"/>
                  </a:cubicBezTo>
                  <a:cubicBezTo>
                    <a:pt x="11562" y="9484"/>
                    <a:pt x="11182" y="9680"/>
                    <a:pt x="10832" y="9577"/>
                  </a:cubicBezTo>
                  <a:lnTo>
                    <a:pt x="9927" y="9289"/>
                  </a:lnTo>
                  <a:lnTo>
                    <a:pt x="9392" y="11017"/>
                  </a:lnTo>
                  <a:lnTo>
                    <a:pt x="10297" y="11295"/>
                  </a:lnTo>
                  <a:cubicBezTo>
                    <a:pt x="10647" y="11408"/>
                    <a:pt x="10853" y="11778"/>
                    <a:pt x="10740" y="12128"/>
                  </a:cubicBezTo>
                  <a:cubicBezTo>
                    <a:pt x="10626" y="12478"/>
                    <a:pt x="10256" y="12673"/>
                    <a:pt x="9906" y="12570"/>
                  </a:cubicBezTo>
                  <a:lnTo>
                    <a:pt x="9001" y="12293"/>
                  </a:lnTo>
                  <a:lnTo>
                    <a:pt x="8466" y="14010"/>
                  </a:lnTo>
                  <a:lnTo>
                    <a:pt x="9371" y="14288"/>
                  </a:lnTo>
                  <a:cubicBezTo>
                    <a:pt x="9721" y="14401"/>
                    <a:pt x="9927" y="14772"/>
                    <a:pt x="9814" y="15121"/>
                  </a:cubicBezTo>
                  <a:cubicBezTo>
                    <a:pt x="9701" y="15471"/>
                    <a:pt x="9330" y="15666"/>
                    <a:pt x="8981" y="15564"/>
                  </a:cubicBezTo>
                  <a:lnTo>
                    <a:pt x="8065" y="15276"/>
                  </a:lnTo>
                  <a:lnTo>
                    <a:pt x="7530" y="17004"/>
                  </a:lnTo>
                  <a:lnTo>
                    <a:pt x="8446" y="17281"/>
                  </a:lnTo>
                  <a:cubicBezTo>
                    <a:pt x="8806" y="17384"/>
                    <a:pt x="9011" y="17765"/>
                    <a:pt x="8908" y="18125"/>
                  </a:cubicBezTo>
                  <a:cubicBezTo>
                    <a:pt x="8795" y="18485"/>
                    <a:pt x="8404" y="18680"/>
                    <a:pt x="8055" y="18557"/>
                  </a:cubicBezTo>
                  <a:lnTo>
                    <a:pt x="7139" y="18269"/>
                  </a:lnTo>
                  <a:lnTo>
                    <a:pt x="6604" y="19997"/>
                  </a:lnTo>
                  <a:lnTo>
                    <a:pt x="7520" y="20275"/>
                  </a:lnTo>
                  <a:cubicBezTo>
                    <a:pt x="7870" y="20388"/>
                    <a:pt x="8065" y="20758"/>
                    <a:pt x="7952" y="21108"/>
                  </a:cubicBezTo>
                  <a:cubicBezTo>
                    <a:pt x="7849" y="21458"/>
                    <a:pt x="7479" y="21653"/>
                    <a:pt x="7129" y="21550"/>
                  </a:cubicBezTo>
                  <a:lnTo>
                    <a:pt x="6213" y="21262"/>
                  </a:lnTo>
                  <a:lnTo>
                    <a:pt x="5679" y="22980"/>
                  </a:lnTo>
                  <a:lnTo>
                    <a:pt x="6594" y="23268"/>
                  </a:lnTo>
                  <a:cubicBezTo>
                    <a:pt x="6944" y="23371"/>
                    <a:pt x="7139" y="23752"/>
                    <a:pt x="7026" y="24101"/>
                  </a:cubicBezTo>
                  <a:cubicBezTo>
                    <a:pt x="6923" y="24451"/>
                    <a:pt x="6543" y="24647"/>
                    <a:pt x="6193" y="24533"/>
                  </a:cubicBezTo>
                  <a:lnTo>
                    <a:pt x="5277" y="24256"/>
                  </a:lnTo>
                  <a:lnTo>
                    <a:pt x="4753" y="25974"/>
                  </a:lnTo>
                  <a:lnTo>
                    <a:pt x="5658" y="26262"/>
                  </a:lnTo>
                  <a:cubicBezTo>
                    <a:pt x="6008" y="26364"/>
                    <a:pt x="6203" y="26745"/>
                    <a:pt x="6100" y="27095"/>
                  </a:cubicBezTo>
                  <a:cubicBezTo>
                    <a:pt x="5987" y="27445"/>
                    <a:pt x="5617" y="27640"/>
                    <a:pt x="5267" y="27527"/>
                  </a:cubicBezTo>
                  <a:lnTo>
                    <a:pt x="4352" y="27249"/>
                  </a:lnTo>
                  <a:lnTo>
                    <a:pt x="3817" y="28967"/>
                  </a:lnTo>
                  <a:lnTo>
                    <a:pt x="4732" y="29255"/>
                  </a:lnTo>
                  <a:cubicBezTo>
                    <a:pt x="5082" y="29358"/>
                    <a:pt x="5277" y="29728"/>
                    <a:pt x="5174" y="30088"/>
                  </a:cubicBezTo>
                  <a:cubicBezTo>
                    <a:pt x="5061" y="30438"/>
                    <a:pt x="4691" y="30633"/>
                    <a:pt x="4341" y="30520"/>
                  </a:cubicBezTo>
                  <a:lnTo>
                    <a:pt x="3426" y="30242"/>
                  </a:lnTo>
                  <a:lnTo>
                    <a:pt x="2891" y="31960"/>
                  </a:lnTo>
                  <a:lnTo>
                    <a:pt x="3806" y="32248"/>
                  </a:lnTo>
                  <a:cubicBezTo>
                    <a:pt x="4166" y="32341"/>
                    <a:pt x="4372" y="32722"/>
                    <a:pt x="4259" y="33082"/>
                  </a:cubicBezTo>
                  <a:cubicBezTo>
                    <a:pt x="4146" y="33442"/>
                    <a:pt x="3765" y="33637"/>
                    <a:pt x="3405" y="33514"/>
                  </a:cubicBezTo>
                  <a:lnTo>
                    <a:pt x="2490" y="33236"/>
                  </a:lnTo>
                  <a:lnTo>
                    <a:pt x="1955" y="34954"/>
                  </a:lnTo>
                  <a:lnTo>
                    <a:pt x="2870" y="35231"/>
                  </a:lnTo>
                  <a:cubicBezTo>
                    <a:pt x="3220" y="35345"/>
                    <a:pt x="3415" y="35715"/>
                    <a:pt x="3313" y="36065"/>
                  </a:cubicBezTo>
                  <a:lnTo>
                    <a:pt x="3313" y="36065"/>
                  </a:lnTo>
                  <a:cubicBezTo>
                    <a:pt x="3199" y="36414"/>
                    <a:pt x="2829" y="36610"/>
                    <a:pt x="2479" y="36507"/>
                  </a:cubicBezTo>
                  <a:lnTo>
                    <a:pt x="1564" y="36219"/>
                  </a:lnTo>
                  <a:lnTo>
                    <a:pt x="1029" y="37947"/>
                  </a:lnTo>
                  <a:close/>
                  <a:moveTo>
                    <a:pt x="14803" y="10266"/>
                  </a:moveTo>
                  <a:lnTo>
                    <a:pt x="35715" y="16757"/>
                  </a:lnTo>
                  <a:lnTo>
                    <a:pt x="34224" y="21550"/>
                  </a:lnTo>
                  <a:lnTo>
                    <a:pt x="13311" y="15060"/>
                  </a:ln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06021" y="4207395"/>
              <a:ext cx="880644" cy="444215"/>
            </a:xfrm>
            <a:custGeom>
              <a:avLst/>
              <a:gdLst/>
              <a:ahLst/>
              <a:cxnLst/>
              <a:rect l="l" t="t" r="r" b="b"/>
              <a:pathLst>
                <a:path w="22394" h="11296" fill="none" extrusionOk="0">
                  <a:moveTo>
                    <a:pt x="0" y="4805"/>
                  </a:moveTo>
                  <a:lnTo>
                    <a:pt x="1492" y="1"/>
                  </a:lnTo>
                  <a:lnTo>
                    <a:pt x="22394" y="6492"/>
                  </a:lnTo>
                  <a:lnTo>
                    <a:pt x="20913" y="11295"/>
                  </a:lnTo>
                  <a:close/>
                </a:path>
              </a:pathLst>
            </a:custGeom>
            <a:noFill/>
            <a:ln w="9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41760" y="3982102"/>
              <a:ext cx="140430" cy="84981"/>
            </a:xfrm>
            <a:custGeom>
              <a:avLst/>
              <a:gdLst/>
              <a:ahLst/>
              <a:cxnLst/>
              <a:rect l="l" t="t" r="r" b="b"/>
              <a:pathLst>
                <a:path w="3571" h="2161" fill="none" extrusionOk="0">
                  <a:moveTo>
                    <a:pt x="3467" y="1615"/>
                  </a:moveTo>
                  <a:cubicBezTo>
                    <a:pt x="3570" y="1265"/>
                    <a:pt x="3375" y="895"/>
                    <a:pt x="3025" y="782"/>
                  </a:cubicBezTo>
                  <a:lnTo>
                    <a:pt x="2110" y="504"/>
                  </a:lnTo>
                  <a:lnTo>
                    <a:pt x="1194" y="216"/>
                  </a:lnTo>
                  <a:cubicBezTo>
                    <a:pt x="371" y="0"/>
                    <a:pt x="1" y="1204"/>
                    <a:pt x="803" y="1492"/>
                  </a:cubicBezTo>
                  <a:lnTo>
                    <a:pt x="1719" y="1769"/>
                  </a:lnTo>
                  <a:lnTo>
                    <a:pt x="2634" y="2057"/>
                  </a:lnTo>
                  <a:cubicBezTo>
                    <a:pt x="2984" y="2160"/>
                    <a:pt x="3354" y="1965"/>
                    <a:pt x="3467" y="1615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6563" y="3862750"/>
              <a:ext cx="142042" cy="87026"/>
            </a:xfrm>
            <a:custGeom>
              <a:avLst/>
              <a:gdLst/>
              <a:ahLst/>
              <a:cxnLst/>
              <a:rect l="l" t="t" r="r" b="b"/>
              <a:pathLst>
                <a:path w="3612" h="2213" fill="none" extrusionOk="0">
                  <a:moveTo>
                    <a:pt x="3508" y="1667"/>
                  </a:moveTo>
                  <a:cubicBezTo>
                    <a:pt x="3611" y="1317"/>
                    <a:pt x="3416" y="947"/>
                    <a:pt x="3066" y="834"/>
                  </a:cubicBezTo>
                  <a:lnTo>
                    <a:pt x="2150" y="556"/>
                  </a:lnTo>
                  <a:lnTo>
                    <a:pt x="1245" y="268"/>
                  </a:lnTo>
                  <a:cubicBezTo>
                    <a:pt x="391" y="1"/>
                    <a:pt x="0" y="1276"/>
                    <a:pt x="844" y="1533"/>
                  </a:cubicBezTo>
                  <a:lnTo>
                    <a:pt x="1759" y="1821"/>
                  </a:lnTo>
                  <a:lnTo>
                    <a:pt x="2675" y="2109"/>
                  </a:lnTo>
                  <a:cubicBezTo>
                    <a:pt x="3025" y="2212"/>
                    <a:pt x="3395" y="2017"/>
                    <a:pt x="3508" y="166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339" y="4098189"/>
              <a:ext cx="142435" cy="86594"/>
            </a:xfrm>
            <a:custGeom>
              <a:avLst/>
              <a:gdLst/>
              <a:ahLst/>
              <a:cxnLst/>
              <a:rect l="l" t="t" r="r" b="b"/>
              <a:pathLst>
                <a:path w="3622" h="2202" fill="none" extrusionOk="0">
                  <a:moveTo>
                    <a:pt x="3508" y="1657"/>
                  </a:moveTo>
                  <a:cubicBezTo>
                    <a:pt x="3621" y="1307"/>
                    <a:pt x="3426" y="936"/>
                    <a:pt x="3076" y="823"/>
                  </a:cubicBezTo>
                  <a:lnTo>
                    <a:pt x="2161" y="546"/>
                  </a:lnTo>
                  <a:lnTo>
                    <a:pt x="1245" y="258"/>
                  </a:lnTo>
                  <a:cubicBezTo>
                    <a:pt x="402" y="0"/>
                    <a:pt x="1" y="1266"/>
                    <a:pt x="854" y="1533"/>
                  </a:cubicBezTo>
                  <a:lnTo>
                    <a:pt x="1770" y="1811"/>
                  </a:lnTo>
                  <a:lnTo>
                    <a:pt x="2675" y="2099"/>
                  </a:lnTo>
                  <a:cubicBezTo>
                    <a:pt x="3025" y="2202"/>
                    <a:pt x="3405" y="2006"/>
                    <a:pt x="3508" y="165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33075" y="4215496"/>
              <a:ext cx="142042" cy="87026"/>
            </a:xfrm>
            <a:custGeom>
              <a:avLst/>
              <a:gdLst/>
              <a:ahLst/>
              <a:cxnLst/>
              <a:rect l="l" t="t" r="r" b="b"/>
              <a:pathLst>
                <a:path w="3612" h="2213" fill="none" extrusionOk="0">
                  <a:moveTo>
                    <a:pt x="3509" y="1667"/>
                  </a:moveTo>
                  <a:cubicBezTo>
                    <a:pt x="3611" y="1317"/>
                    <a:pt x="3416" y="947"/>
                    <a:pt x="3066" y="834"/>
                  </a:cubicBezTo>
                  <a:lnTo>
                    <a:pt x="2161" y="556"/>
                  </a:lnTo>
                  <a:lnTo>
                    <a:pt x="1245" y="268"/>
                  </a:lnTo>
                  <a:cubicBezTo>
                    <a:pt x="392" y="1"/>
                    <a:pt x="1" y="1276"/>
                    <a:pt x="844" y="1533"/>
                  </a:cubicBezTo>
                  <a:lnTo>
                    <a:pt x="1770" y="1832"/>
                  </a:lnTo>
                  <a:lnTo>
                    <a:pt x="2675" y="2109"/>
                  </a:lnTo>
                  <a:cubicBezTo>
                    <a:pt x="3025" y="2212"/>
                    <a:pt x="3395" y="2017"/>
                    <a:pt x="3509" y="166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69451" y="4333195"/>
              <a:ext cx="142003" cy="87026"/>
            </a:xfrm>
            <a:custGeom>
              <a:avLst/>
              <a:gdLst/>
              <a:ahLst/>
              <a:cxnLst/>
              <a:rect l="l" t="t" r="r" b="b"/>
              <a:pathLst>
                <a:path w="3611" h="2213" fill="none" extrusionOk="0">
                  <a:moveTo>
                    <a:pt x="3508" y="1667"/>
                  </a:moveTo>
                  <a:cubicBezTo>
                    <a:pt x="3611" y="1307"/>
                    <a:pt x="3415" y="937"/>
                    <a:pt x="3065" y="834"/>
                  </a:cubicBezTo>
                  <a:lnTo>
                    <a:pt x="2150" y="546"/>
                  </a:lnTo>
                  <a:lnTo>
                    <a:pt x="1245" y="258"/>
                  </a:lnTo>
                  <a:cubicBezTo>
                    <a:pt x="391" y="1"/>
                    <a:pt x="0" y="1266"/>
                    <a:pt x="843" y="1534"/>
                  </a:cubicBezTo>
                  <a:lnTo>
                    <a:pt x="1759" y="1822"/>
                  </a:lnTo>
                  <a:lnTo>
                    <a:pt x="2675" y="2099"/>
                  </a:lnTo>
                  <a:cubicBezTo>
                    <a:pt x="3024" y="2212"/>
                    <a:pt x="3395" y="2017"/>
                    <a:pt x="3508" y="166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104647" y="4452154"/>
              <a:ext cx="140784" cy="85768"/>
            </a:xfrm>
            <a:custGeom>
              <a:avLst/>
              <a:gdLst/>
              <a:ahLst/>
              <a:cxnLst/>
              <a:rect l="l" t="t" r="r" b="b"/>
              <a:pathLst>
                <a:path w="3580" h="2181" fill="none" extrusionOk="0">
                  <a:moveTo>
                    <a:pt x="3477" y="1636"/>
                  </a:moveTo>
                  <a:cubicBezTo>
                    <a:pt x="3580" y="1286"/>
                    <a:pt x="3384" y="905"/>
                    <a:pt x="3035" y="802"/>
                  </a:cubicBezTo>
                  <a:lnTo>
                    <a:pt x="2119" y="514"/>
                  </a:lnTo>
                  <a:lnTo>
                    <a:pt x="1204" y="237"/>
                  </a:lnTo>
                  <a:cubicBezTo>
                    <a:pt x="370" y="0"/>
                    <a:pt x="0" y="1224"/>
                    <a:pt x="813" y="1502"/>
                  </a:cubicBezTo>
                  <a:lnTo>
                    <a:pt x="1728" y="1790"/>
                  </a:lnTo>
                  <a:lnTo>
                    <a:pt x="2644" y="2068"/>
                  </a:lnTo>
                  <a:cubicBezTo>
                    <a:pt x="2993" y="2181"/>
                    <a:pt x="3364" y="1985"/>
                    <a:pt x="3477" y="1636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142674" y="4568634"/>
              <a:ext cx="142396" cy="87026"/>
            </a:xfrm>
            <a:custGeom>
              <a:avLst/>
              <a:gdLst/>
              <a:ahLst/>
              <a:cxnLst/>
              <a:rect l="l" t="t" r="r" b="b"/>
              <a:pathLst>
                <a:path w="3621" h="2213" fill="none" extrusionOk="0">
                  <a:moveTo>
                    <a:pt x="3508" y="1667"/>
                  </a:moveTo>
                  <a:cubicBezTo>
                    <a:pt x="3621" y="1317"/>
                    <a:pt x="3426" y="937"/>
                    <a:pt x="3076" y="834"/>
                  </a:cubicBezTo>
                  <a:lnTo>
                    <a:pt x="2160" y="546"/>
                  </a:lnTo>
                  <a:lnTo>
                    <a:pt x="1245" y="258"/>
                  </a:lnTo>
                  <a:cubicBezTo>
                    <a:pt x="401" y="1"/>
                    <a:pt x="0" y="1266"/>
                    <a:pt x="854" y="1533"/>
                  </a:cubicBezTo>
                  <a:lnTo>
                    <a:pt x="1759" y="1821"/>
                  </a:lnTo>
                  <a:lnTo>
                    <a:pt x="2675" y="2099"/>
                  </a:lnTo>
                  <a:cubicBezTo>
                    <a:pt x="3024" y="2212"/>
                    <a:pt x="3395" y="2017"/>
                    <a:pt x="3508" y="166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179089" y="4686373"/>
              <a:ext cx="142003" cy="86594"/>
            </a:xfrm>
            <a:custGeom>
              <a:avLst/>
              <a:gdLst/>
              <a:ahLst/>
              <a:cxnLst/>
              <a:rect l="l" t="t" r="r" b="b"/>
              <a:pathLst>
                <a:path w="3611" h="2202" fill="none" extrusionOk="0">
                  <a:moveTo>
                    <a:pt x="3508" y="1656"/>
                  </a:moveTo>
                  <a:cubicBezTo>
                    <a:pt x="3611" y="1306"/>
                    <a:pt x="3415" y="936"/>
                    <a:pt x="3066" y="823"/>
                  </a:cubicBezTo>
                  <a:lnTo>
                    <a:pt x="2161" y="545"/>
                  </a:lnTo>
                  <a:lnTo>
                    <a:pt x="1245" y="257"/>
                  </a:lnTo>
                  <a:cubicBezTo>
                    <a:pt x="391" y="0"/>
                    <a:pt x="0" y="1265"/>
                    <a:pt x="844" y="1533"/>
                  </a:cubicBezTo>
                  <a:lnTo>
                    <a:pt x="1759" y="1821"/>
                  </a:lnTo>
                  <a:lnTo>
                    <a:pt x="2675" y="2098"/>
                  </a:lnTo>
                  <a:cubicBezTo>
                    <a:pt x="3025" y="2201"/>
                    <a:pt x="3395" y="2006"/>
                    <a:pt x="3508" y="1656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215504" y="4804073"/>
              <a:ext cx="142042" cy="86594"/>
            </a:xfrm>
            <a:custGeom>
              <a:avLst/>
              <a:gdLst/>
              <a:ahLst/>
              <a:cxnLst/>
              <a:rect l="l" t="t" r="r" b="b"/>
              <a:pathLst>
                <a:path w="3612" h="2202" fill="none" extrusionOk="0">
                  <a:moveTo>
                    <a:pt x="3508" y="1657"/>
                  </a:moveTo>
                  <a:cubicBezTo>
                    <a:pt x="3611" y="1307"/>
                    <a:pt x="3416" y="936"/>
                    <a:pt x="3066" y="823"/>
                  </a:cubicBezTo>
                  <a:lnTo>
                    <a:pt x="2150" y="546"/>
                  </a:lnTo>
                  <a:lnTo>
                    <a:pt x="1235" y="258"/>
                  </a:lnTo>
                  <a:cubicBezTo>
                    <a:pt x="391" y="0"/>
                    <a:pt x="1" y="1266"/>
                    <a:pt x="844" y="1533"/>
                  </a:cubicBezTo>
                  <a:lnTo>
                    <a:pt x="1760" y="1811"/>
                  </a:lnTo>
                  <a:lnTo>
                    <a:pt x="2675" y="2099"/>
                  </a:lnTo>
                  <a:cubicBezTo>
                    <a:pt x="3025" y="2202"/>
                    <a:pt x="3395" y="2006"/>
                    <a:pt x="3508" y="165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251919" y="4921773"/>
              <a:ext cx="142042" cy="86633"/>
            </a:xfrm>
            <a:custGeom>
              <a:avLst/>
              <a:gdLst/>
              <a:ahLst/>
              <a:cxnLst/>
              <a:rect l="l" t="t" r="r" b="b"/>
              <a:pathLst>
                <a:path w="3612" h="2203" fill="none" extrusionOk="0">
                  <a:moveTo>
                    <a:pt x="3498" y="1657"/>
                  </a:moveTo>
                  <a:cubicBezTo>
                    <a:pt x="3611" y="1307"/>
                    <a:pt x="3416" y="937"/>
                    <a:pt x="3066" y="824"/>
                  </a:cubicBezTo>
                  <a:lnTo>
                    <a:pt x="2151" y="546"/>
                  </a:lnTo>
                  <a:lnTo>
                    <a:pt x="1235" y="258"/>
                  </a:lnTo>
                  <a:cubicBezTo>
                    <a:pt x="392" y="1"/>
                    <a:pt x="1" y="1266"/>
                    <a:pt x="844" y="1533"/>
                  </a:cubicBezTo>
                  <a:lnTo>
                    <a:pt x="1760" y="1811"/>
                  </a:lnTo>
                  <a:lnTo>
                    <a:pt x="2665" y="2099"/>
                  </a:lnTo>
                  <a:cubicBezTo>
                    <a:pt x="3025" y="2202"/>
                    <a:pt x="3395" y="2007"/>
                    <a:pt x="3498" y="165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287508" y="5040298"/>
              <a:ext cx="140823" cy="85807"/>
            </a:xfrm>
            <a:custGeom>
              <a:avLst/>
              <a:gdLst/>
              <a:ahLst/>
              <a:cxnLst/>
              <a:rect l="l" t="t" r="r" b="b"/>
              <a:pathLst>
                <a:path w="3581" h="2182" fill="none" extrusionOk="0">
                  <a:moveTo>
                    <a:pt x="3477" y="1636"/>
                  </a:moveTo>
                  <a:cubicBezTo>
                    <a:pt x="3580" y="1287"/>
                    <a:pt x="3385" y="916"/>
                    <a:pt x="3035" y="803"/>
                  </a:cubicBezTo>
                  <a:lnTo>
                    <a:pt x="2130" y="525"/>
                  </a:lnTo>
                  <a:lnTo>
                    <a:pt x="1214" y="237"/>
                  </a:lnTo>
                  <a:cubicBezTo>
                    <a:pt x="381" y="1"/>
                    <a:pt x="1" y="1225"/>
                    <a:pt x="813" y="1513"/>
                  </a:cubicBezTo>
                  <a:lnTo>
                    <a:pt x="1729" y="1791"/>
                  </a:lnTo>
                  <a:lnTo>
                    <a:pt x="2644" y="2079"/>
                  </a:lnTo>
                  <a:cubicBezTo>
                    <a:pt x="2994" y="2181"/>
                    <a:pt x="3364" y="1986"/>
                    <a:pt x="3477" y="1636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313384" y="5162874"/>
              <a:ext cx="130284" cy="80931"/>
            </a:xfrm>
            <a:custGeom>
              <a:avLst/>
              <a:gdLst/>
              <a:ahLst/>
              <a:cxnLst/>
              <a:rect l="l" t="t" r="r" b="b"/>
              <a:pathLst>
                <a:path w="3313" h="2058" fill="none" extrusionOk="0">
                  <a:moveTo>
                    <a:pt x="3210" y="1513"/>
                  </a:moveTo>
                  <a:lnTo>
                    <a:pt x="3210" y="1513"/>
                  </a:lnTo>
                  <a:cubicBezTo>
                    <a:pt x="3312" y="1163"/>
                    <a:pt x="3117" y="793"/>
                    <a:pt x="2767" y="679"/>
                  </a:cubicBezTo>
                  <a:lnTo>
                    <a:pt x="1852" y="391"/>
                  </a:lnTo>
                  <a:lnTo>
                    <a:pt x="947" y="114"/>
                  </a:lnTo>
                  <a:cubicBezTo>
                    <a:pt x="597" y="1"/>
                    <a:pt x="216" y="196"/>
                    <a:pt x="113" y="546"/>
                  </a:cubicBezTo>
                  <a:lnTo>
                    <a:pt x="113" y="546"/>
                  </a:lnTo>
                  <a:cubicBezTo>
                    <a:pt x="0" y="895"/>
                    <a:pt x="196" y="1276"/>
                    <a:pt x="545" y="1379"/>
                  </a:cubicBezTo>
                  <a:lnTo>
                    <a:pt x="1461" y="1667"/>
                  </a:lnTo>
                  <a:lnTo>
                    <a:pt x="2376" y="1945"/>
                  </a:lnTo>
                  <a:cubicBezTo>
                    <a:pt x="2726" y="2058"/>
                    <a:pt x="3096" y="1862"/>
                    <a:pt x="3210" y="1513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361518" y="5274518"/>
              <a:ext cx="142003" cy="87026"/>
            </a:xfrm>
            <a:custGeom>
              <a:avLst/>
              <a:gdLst/>
              <a:ahLst/>
              <a:cxnLst/>
              <a:rect l="l" t="t" r="r" b="b"/>
              <a:pathLst>
                <a:path w="3611" h="2213" fill="none" extrusionOk="0">
                  <a:moveTo>
                    <a:pt x="3508" y="1667"/>
                  </a:moveTo>
                  <a:cubicBezTo>
                    <a:pt x="3611" y="1317"/>
                    <a:pt x="3415" y="937"/>
                    <a:pt x="3066" y="834"/>
                  </a:cubicBezTo>
                  <a:lnTo>
                    <a:pt x="2150" y="546"/>
                  </a:lnTo>
                  <a:lnTo>
                    <a:pt x="1234" y="268"/>
                  </a:lnTo>
                  <a:cubicBezTo>
                    <a:pt x="391" y="1"/>
                    <a:pt x="0" y="1276"/>
                    <a:pt x="844" y="1533"/>
                  </a:cubicBezTo>
                  <a:lnTo>
                    <a:pt x="1759" y="1821"/>
                  </a:lnTo>
                  <a:lnTo>
                    <a:pt x="2675" y="2099"/>
                  </a:lnTo>
                  <a:cubicBezTo>
                    <a:pt x="3024" y="2212"/>
                    <a:pt x="3395" y="2017"/>
                    <a:pt x="3508" y="1667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8789882" y="-114855"/>
              <a:ext cx="372604" cy="426401"/>
            </a:xfrm>
            <a:custGeom>
              <a:avLst/>
              <a:gdLst/>
              <a:ahLst/>
              <a:cxnLst/>
              <a:rect l="l" t="t" r="r" b="b"/>
              <a:pathLst>
                <a:path w="9475" h="10843" fill="none" extrusionOk="0">
                  <a:moveTo>
                    <a:pt x="7860" y="7314"/>
                  </a:moveTo>
                  <a:cubicBezTo>
                    <a:pt x="7788" y="7077"/>
                    <a:pt x="7674" y="6861"/>
                    <a:pt x="7530" y="6666"/>
                  </a:cubicBezTo>
                  <a:cubicBezTo>
                    <a:pt x="7397" y="6460"/>
                    <a:pt x="7232" y="6285"/>
                    <a:pt x="7057" y="6121"/>
                  </a:cubicBezTo>
                  <a:cubicBezTo>
                    <a:pt x="7489" y="6080"/>
                    <a:pt x="7911" y="5925"/>
                    <a:pt x="8281" y="5689"/>
                  </a:cubicBezTo>
                  <a:cubicBezTo>
                    <a:pt x="8693" y="5432"/>
                    <a:pt x="9001" y="5041"/>
                    <a:pt x="9156" y="4578"/>
                  </a:cubicBezTo>
                  <a:cubicBezTo>
                    <a:pt x="9475" y="3817"/>
                    <a:pt x="9403" y="2952"/>
                    <a:pt x="8971" y="2253"/>
                  </a:cubicBezTo>
                  <a:cubicBezTo>
                    <a:pt x="8539" y="1523"/>
                    <a:pt x="7726" y="936"/>
                    <a:pt x="6543" y="494"/>
                  </a:cubicBezTo>
                  <a:cubicBezTo>
                    <a:pt x="5638" y="144"/>
                    <a:pt x="4877" y="0"/>
                    <a:pt x="4249" y="41"/>
                  </a:cubicBezTo>
                  <a:cubicBezTo>
                    <a:pt x="3622" y="83"/>
                    <a:pt x="3210" y="360"/>
                    <a:pt x="3015" y="875"/>
                  </a:cubicBezTo>
                  <a:cubicBezTo>
                    <a:pt x="2922" y="1101"/>
                    <a:pt x="2891" y="1348"/>
                    <a:pt x="2943" y="1584"/>
                  </a:cubicBezTo>
                  <a:cubicBezTo>
                    <a:pt x="2984" y="1811"/>
                    <a:pt x="3066" y="2016"/>
                    <a:pt x="3200" y="2202"/>
                  </a:cubicBezTo>
                  <a:cubicBezTo>
                    <a:pt x="3498" y="2140"/>
                    <a:pt x="3817" y="2109"/>
                    <a:pt x="4126" y="2140"/>
                  </a:cubicBezTo>
                  <a:cubicBezTo>
                    <a:pt x="4527" y="2171"/>
                    <a:pt x="4918" y="2263"/>
                    <a:pt x="5298" y="2418"/>
                  </a:cubicBezTo>
                  <a:cubicBezTo>
                    <a:pt x="5771" y="2592"/>
                    <a:pt x="6101" y="2808"/>
                    <a:pt x="6275" y="3066"/>
                  </a:cubicBezTo>
                  <a:cubicBezTo>
                    <a:pt x="6440" y="3292"/>
                    <a:pt x="6481" y="3590"/>
                    <a:pt x="6378" y="3847"/>
                  </a:cubicBezTo>
                  <a:cubicBezTo>
                    <a:pt x="6162" y="4423"/>
                    <a:pt x="5689" y="4567"/>
                    <a:pt x="4949" y="4279"/>
                  </a:cubicBezTo>
                  <a:lnTo>
                    <a:pt x="3488" y="3734"/>
                  </a:lnTo>
                  <a:cubicBezTo>
                    <a:pt x="3344" y="3827"/>
                    <a:pt x="3231" y="3950"/>
                    <a:pt x="3128" y="4084"/>
                  </a:cubicBezTo>
                  <a:cubicBezTo>
                    <a:pt x="3004" y="4269"/>
                    <a:pt x="2912" y="4465"/>
                    <a:pt x="2829" y="4670"/>
                  </a:cubicBezTo>
                  <a:cubicBezTo>
                    <a:pt x="2757" y="4866"/>
                    <a:pt x="2706" y="5072"/>
                    <a:pt x="2685" y="5288"/>
                  </a:cubicBezTo>
                  <a:cubicBezTo>
                    <a:pt x="2675" y="5452"/>
                    <a:pt x="2685" y="5617"/>
                    <a:pt x="2716" y="5781"/>
                  </a:cubicBezTo>
                  <a:lnTo>
                    <a:pt x="4177" y="6326"/>
                  </a:lnTo>
                  <a:cubicBezTo>
                    <a:pt x="4671" y="6512"/>
                    <a:pt x="4990" y="6728"/>
                    <a:pt x="5134" y="6954"/>
                  </a:cubicBezTo>
                  <a:cubicBezTo>
                    <a:pt x="5278" y="7201"/>
                    <a:pt x="5288" y="7499"/>
                    <a:pt x="5175" y="7756"/>
                  </a:cubicBezTo>
                  <a:cubicBezTo>
                    <a:pt x="5072" y="8044"/>
                    <a:pt x="4825" y="8260"/>
                    <a:pt x="4527" y="8332"/>
                  </a:cubicBezTo>
                  <a:cubicBezTo>
                    <a:pt x="4198" y="8425"/>
                    <a:pt x="3776" y="8373"/>
                    <a:pt x="3251" y="8178"/>
                  </a:cubicBezTo>
                  <a:cubicBezTo>
                    <a:pt x="2778" y="8013"/>
                    <a:pt x="2346" y="7756"/>
                    <a:pt x="1986" y="7427"/>
                  </a:cubicBezTo>
                  <a:cubicBezTo>
                    <a:pt x="1739" y="7180"/>
                    <a:pt x="1523" y="6923"/>
                    <a:pt x="1328" y="6656"/>
                  </a:cubicBezTo>
                  <a:cubicBezTo>
                    <a:pt x="1081" y="6697"/>
                    <a:pt x="854" y="6789"/>
                    <a:pt x="649" y="6933"/>
                  </a:cubicBezTo>
                  <a:cubicBezTo>
                    <a:pt x="433" y="7098"/>
                    <a:pt x="268" y="7324"/>
                    <a:pt x="176" y="7581"/>
                  </a:cubicBezTo>
                  <a:cubicBezTo>
                    <a:pt x="1" y="8044"/>
                    <a:pt x="134" y="8528"/>
                    <a:pt x="566" y="9032"/>
                  </a:cubicBezTo>
                  <a:cubicBezTo>
                    <a:pt x="998" y="9546"/>
                    <a:pt x="1749" y="9999"/>
                    <a:pt x="2829" y="10400"/>
                  </a:cubicBezTo>
                  <a:cubicBezTo>
                    <a:pt x="3344" y="10606"/>
                    <a:pt x="3889" y="10729"/>
                    <a:pt x="4444" y="10791"/>
                  </a:cubicBezTo>
                  <a:cubicBezTo>
                    <a:pt x="4918" y="10842"/>
                    <a:pt x="5401" y="10801"/>
                    <a:pt x="5874" y="10688"/>
                  </a:cubicBezTo>
                  <a:cubicBezTo>
                    <a:pt x="6296" y="10575"/>
                    <a:pt x="6677" y="10369"/>
                    <a:pt x="7006" y="10081"/>
                  </a:cubicBezTo>
                  <a:cubicBezTo>
                    <a:pt x="7345" y="9793"/>
                    <a:pt x="7592" y="9412"/>
                    <a:pt x="7746" y="9001"/>
                  </a:cubicBezTo>
                  <a:cubicBezTo>
                    <a:pt x="7860" y="8703"/>
                    <a:pt x="7932" y="8394"/>
                    <a:pt x="7952" y="8085"/>
                  </a:cubicBezTo>
                  <a:cubicBezTo>
                    <a:pt x="7962" y="7828"/>
                    <a:pt x="7932" y="7561"/>
                    <a:pt x="7860" y="7314"/>
                  </a:cubicBezTo>
                  <a:close/>
                </a:path>
              </a:pathLst>
            </a:custGeom>
            <a:noFill/>
            <a:ln w="977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5">
    <p:bg>
      <p:bgPr>
        <a:solidFill>
          <a:schemeClr val="accent2"/>
        </a:solidFill>
        <a:effectLst/>
      </p:bgPr>
    </p:bg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21"/>
          <p:cNvSpPr/>
          <p:nvPr/>
        </p:nvSpPr>
        <p:spPr>
          <a:xfrm>
            <a:off x="1671988" y="3842467"/>
            <a:ext cx="583198" cy="583198"/>
          </a:xfrm>
          <a:custGeom>
            <a:avLst/>
            <a:gdLst/>
            <a:ahLst/>
            <a:cxnLst/>
            <a:rect l="l" t="t" r="r" b="b"/>
            <a:pathLst>
              <a:path w="16116" h="16116" extrusionOk="0">
                <a:moveTo>
                  <a:pt x="8058" y="1"/>
                </a:moveTo>
                <a:cubicBezTo>
                  <a:pt x="3611" y="1"/>
                  <a:pt x="1" y="3610"/>
                  <a:pt x="1" y="8058"/>
                </a:cubicBezTo>
                <a:cubicBezTo>
                  <a:pt x="1" y="12506"/>
                  <a:pt x="3611" y="16116"/>
                  <a:pt x="8058" y="16116"/>
                </a:cubicBezTo>
                <a:cubicBezTo>
                  <a:pt x="12506" y="16116"/>
                  <a:pt x="16116" y="12506"/>
                  <a:pt x="16116" y="8058"/>
                </a:cubicBezTo>
                <a:cubicBezTo>
                  <a:pt x="16116" y="3610"/>
                  <a:pt x="12506" y="1"/>
                  <a:pt x="8058" y="1"/>
                </a:cubicBezTo>
                <a:close/>
              </a:path>
            </a:pathLst>
          </a:custGeom>
          <a:solidFill>
            <a:srgbClr val="5089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21"/>
          <p:cNvSpPr/>
          <p:nvPr/>
        </p:nvSpPr>
        <p:spPr>
          <a:xfrm>
            <a:off x="1649081" y="3787896"/>
            <a:ext cx="597962" cy="591376"/>
          </a:xfrm>
          <a:custGeom>
            <a:avLst/>
            <a:gdLst/>
            <a:ahLst/>
            <a:cxnLst/>
            <a:rect l="l" t="t" r="r" b="b"/>
            <a:pathLst>
              <a:path w="16524" h="16342" extrusionOk="0">
                <a:moveTo>
                  <a:pt x="8217" y="573"/>
                </a:moveTo>
                <a:cubicBezTo>
                  <a:pt x="12377" y="573"/>
                  <a:pt x="15815" y="3976"/>
                  <a:pt x="15868" y="8213"/>
                </a:cubicBezTo>
                <a:cubicBezTo>
                  <a:pt x="15911" y="12503"/>
                  <a:pt x="12377" y="15948"/>
                  <a:pt x="8185" y="15948"/>
                </a:cubicBezTo>
                <a:cubicBezTo>
                  <a:pt x="8178" y="15948"/>
                  <a:pt x="8172" y="15948"/>
                  <a:pt x="8165" y="15948"/>
                </a:cubicBezTo>
                <a:cubicBezTo>
                  <a:pt x="8127" y="15948"/>
                  <a:pt x="8088" y="15949"/>
                  <a:pt x="8050" y="15949"/>
                </a:cubicBezTo>
                <a:cubicBezTo>
                  <a:pt x="3954" y="15949"/>
                  <a:pt x="526" y="12536"/>
                  <a:pt x="473" y="8384"/>
                </a:cubicBezTo>
                <a:cubicBezTo>
                  <a:pt x="408" y="4119"/>
                  <a:pt x="3825" y="606"/>
                  <a:pt x="8101" y="574"/>
                </a:cubicBezTo>
                <a:cubicBezTo>
                  <a:pt x="8140" y="573"/>
                  <a:pt x="8179" y="573"/>
                  <a:pt x="8217" y="573"/>
                </a:cubicBezTo>
                <a:close/>
                <a:moveTo>
                  <a:pt x="8143" y="0"/>
                </a:moveTo>
                <a:cubicBezTo>
                  <a:pt x="3688" y="0"/>
                  <a:pt x="55" y="3640"/>
                  <a:pt x="97" y="8127"/>
                </a:cubicBezTo>
                <a:cubicBezTo>
                  <a:pt x="0" y="12510"/>
                  <a:pt x="3449" y="16173"/>
                  <a:pt x="7832" y="16334"/>
                </a:cubicBezTo>
                <a:cubicBezTo>
                  <a:pt x="7948" y="16339"/>
                  <a:pt x="8064" y="16342"/>
                  <a:pt x="8179" y="16342"/>
                </a:cubicBezTo>
                <a:cubicBezTo>
                  <a:pt x="12392" y="16342"/>
                  <a:pt x="15971" y="13118"/>
                  <a:pt x="16190" y="8642"/>
                </a:cubicBezTo>
                <a:cubicBezTo>
                  <a:pt x="16523" y="4066"/>
                  <a:pt x="12989" y="144"/>
                  <a:pt x="8412" y="5"/>
                </a:cubicBezTo>
                <a:cubicBezTo>
                  <a:pt x="8322" y="2"/>
                  <a:pt x="8232" y="0"/>
                  <a:pt x="8143" y="0"/>
                </a:cubicBezTo>
                <a:close/>
              </a:path>
            </a:pathLst>
          </a:custGeom>
          <a:solidFill>
            <a:srgbClr val="2E2B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0" name="Google Shape;560;p21"/>
          <p:cNvGrpSpPr/>
          <p:nvPr/>
        </p:nvGrpSpPr>
        <p:grpSpPr>
          <a:xfrm>
            <a:off x="1638100" y="1733822"/>
            <a:ext cx="1489405" cy="1478911"/>
            <a:chOff x="1353694" y="1463588"/>
            <a:chExt cx="1543425" cy="1532550"/>
          </a:xfrm>
        </p:grpSpPr>
        <p:sp>
          <p:nvSpPr>
            <p:cNvPr id="561" name="Google Shape;561;p21"/>
            <p:cNvSpPr/>
            <p:nvPr/>
          </p:nvSpPr>
          <p:spPr>
            <a:xfrm>
              <a:off x="2028506" y="2160600"/>
              <a:ext cx="235313" cy="232575"/>
            </a:xfrm>
            <a:custGeom>
              <a:avLst/>
              <a:gdLst/>
              <a:ahLst/>
              <a:cxnLst/>
              <a:rect l="l" t="t" r="r" b="b"/>
              <a:pathLst>
                <a:path w="6275" h="6202" extrusionOk="0">
                  <a:moveTo>
                    <a:pt x="3675" y="1922"/>
                  </a:moveTo>
                  <a:lnTo>
                    <a:pt x="3685" y="1933"/>
                  </a:lnTo>
                  <a:lnTo>
                    <a:pt x="3675" y="1933"/>
                  </a:lnTo>
                  <a:lnTo>
                    <a:pt x="3675" y="1922"/>
                  </a:lnTo>
                  <a:close/>
                  <a:moveTo>
                    <a:pt x="6092" y="2287"/>
                  </a:moveTo>
                  <a:cubicBezTo>
                    <a:pt x="6092" y="2330"/>
                    <a:pt x="6103" y="2363"/>
                    <a:pt x="6092" y="2406"/>
                  </a:cubicBezTo>
                  <a:lnTo>
                    <a:pt x="6092" y="2395"/>
                  </a:lnTo>
                  <a:lnTo>
                    <a:pt x="6092" y="2287"/>
                  </a:lnTo>
                  <a:close/>
                  <a:moveTo>
                    <a:pt x="4158" y="2438"/>
                  </a:moveTo>
                  <a:cubicBezTo>
                    <a:pt x="4169" y="2491"/>
                    <a:pt x="4158" y="2524"/>
                    <a:pt x="4126" y="2524"/>
                  </a:cubicBezTo>
                  <a:cubicBezTo>
                    <a:pt x="4136" y="2491"/>
                    <a:pt x="4147" y="2459"/>
                    <a:pt x="4158" y="2438"/>
                  </a:cubicBezTo>
                  <a:close/>
                  <a:moveTo>
                    <a:pt x="3030" y="3834"/>
                  </a:moveTo>
                  <a:lnTo>
                    <a:pt x="3051" y="3845"/>
                  </a:lnTo>
                  <a:cubicBezTo>
                    <a:pt x="3051" y="3856"/>
                    <a:pt x="3051" y="3856"/>
                    <a:pt x="3041" y="3867"/>
                  </a:cubicBezTo>
                  <a:cubicBezTo>
                    <a:pt x="3041" y="3856"/>
                    <a:pt x="3030" y="3845"/>
                    <a:pt x="3030" y="3834"/>
                  </a:cubicBezTo>
                  <a:close/>
                  <a:moveTo>
                    <a:pt x="5017" y="4457"/>
                  </a:moveTo>
                  <a:cubicBezTo>
                    <a:pt x="5028" y="4479"/>
                    <a:pt x="5050" y="4500"/>
                    <a:pt x="5071" y="4511"/>
                  </a:cubicBezTo>
                  <a:lnTo>
                    <a:pt x="5007" y="4511"/>
                  </a:lnTo>
                  <a:cubicBezTo>
                    <a:pt x="5017" y="4490"/>
                    <a:pt x="5017" y="4479"/>
                    <a:pt x="5017" y="4457"/>
                  </a:cubicBezTo>
                  <a:close/>
                  <a:moveTo>
                    <a:pt x="4351" y="4511"/>
                  </a:moveTo>
                  <a:lnTo>
                    <a:pt x="4330" y="4533"/>
                  </a:lnTo>
                  <a:cubicBezTo>
                    <a:pt x="4330" y="4522"/>
                    <a:pt x="4341" y="4522"/>
                    <a:pt x="4351" y="4511"/>
                  </a:cubicBezTo>
                  <a:close/>
                  <a:moveTo>
                    <a:pt x="3245" y="4608"/>
                  </a:moveTo>
                  <a:lnTo>
                    <a:pt x="3213" y="4640"/>
                  </a:lnTo>
                  <a:cubicBezTo>
                    <a:pt x="3213" y="4629"/>
                    <a:pt x="3213" y="4619"/>
                    <a:pt x="3213" y="4608"/>
                  </a:cubicBezTo>
                  <a:close/>
                  <a:moveTo>
                    <a:pt x="3152" y="1"/>
                  </a:moveTo>
                  <a:cubicBezTo>
                    <a:pt x="2921" y="1"/>
                    <a:pt x="2689" y="36"/>
                    <a:pt x="2461" y="106"/>
                  </a:cubicBezTo>
                  <a:cubicBezTo>
                    <a:pt x="2439" y="106"/>
                    <a:pt x="2407" y="117"/>
                    <a:pt x="2375" y="128"/>
                  </a:cubicBezTo>
                  <a:cubicBezTo>
                    <a:pt x="2369" y="127"/>
                    <a:pt x="2363" y="127"/>
                    <a:pt x="2358" y="127"/>
                  </a:cubicBezTo>
                  <a:cubicBezTo>
                    <a:pt x="2280" y="127"/>
                    <a:pt x="2218" y="193"/>
                    <a:pt x="2138" y="203"/>
                  </a:cubicBezTo>
                  <a:cubicBezTo>
                    <a:pt x="1859" y="257"/>
                    <a:pt x="1590" y="386"/>
                    <a:pt x="1375" y="579"/>
                  </a:cubicBezTo>
                  <a:cubicBezTo>
                    <a:pt x="1343" y="579"/>
                    <a:pt x="1311" y="611"/>
                    <a:pt x="1311" y="644"/>
                  </a:cubicBezTo>
                  <a:cubicBezTo>
                    <a:pt x="1247" y="730"/>
                    <a:pt x="1085" y="697"/>
                    <a:pt x="1053" y="837"/>
                  </a:cubicBezTo>
                  <a:cubicBezTo>
                    <a:pt x="999" y="858"/>
                    <a:pt x="946" y="912"/>
                    <a:pt x="913" y="966"/>
                  </a:cubicBezTo>
                  <a:cubicBezTo>
                    <a:pt x="892" y="977"/>
                    <a:pt x="860" y="998"/>
                    <a:pt x="849" y="1030"/>
                  </a:cubicBezTo>
                  <a:cubicBezTo>
                    <a:pt x="774" y="1063"/>
                    <a:pt x="763" y="1149"/>
                    <a:pt x="720" y="1213"/>
                  </a:cubicBezTo>
                  <a:cubicBezTo>
                    <a:pt x="548" y="1320"/>
                    <a:pt x="548" y="1514"/>
                    <a:pt x="473" y="1664"/>
                  </a:cubicBezTo>
                  <a:cubicBezTo>
                    <a:pt x="355" y="1729"/>
                    <a:pt x="280" y="1858"/>
                    <a:pt x="290" y="1987"/>
                  </a:cubicBezTo>
                  <a:cubicBezTo>
                    <a:pt x="194" y="2115"/>
                    <a:pt x="140" y="2277"/>
                    <a:pt x="140" y="2438"/>
                  </a:cubicBezTo>
                  <a:cubicBezTo>
                    <a:pt x="65" y="2502"/>
                    <a:pt x="97" y="2599"/>
                    <a:pt x="86" y="2696"/>
                  </a:cubicBezTo>
                  <a:lnTo>
                    <a:pt x="86" y="2814"/>
                  </a:lnTo>
                  <a:cubicBezTo>
                    <a:pt x="0" y="3007"/>
                    <a:pt x="0" y="3211"/>
                    <a:pt x="86" y="3394"/>
                  </a:cubicBezTo>
                  <a:cubicBezTo>
                    <a:pt x="86" y="3501"/>
                    <a:pt x="97" y="3609"/>
                    <a:pt x="97" y="3705"/>
                  </a:cubicBezTo>
                  <a:cubicBezTo>
                    <a:pt x="140" y="3834"/>
                    <a:pt x="183" y="3963"/>
                    <a:pt x="226" y="4092"/>
                  </a:cubicBezTo>
                  <a:cubicBezTo>
                    <a:pt x="269" y="4275"/>
                    <a:pt x="344" y="4457"/>
                    <a:pt x="462" y="4608"/>
                  </a:cubicBezTo>
                  <a:cubicBezTo>
                    <a:pt x="516" y="4780"/>
                    <a:pt x="623" y="4941"/>
                    <a:pt x="774" y="5059"/>
                  </a:cubicBezTo>
                  <a:cubicBezTo>
                    <a:pt x="828" y="5188"/>
                    <a:pt x="924" y="5295"/>
                    <a:pt x="1042" y="5371"/>
                  </a:cubicBezTo>
                  <a:cubicBezTo>
                    <a:pt x="1161" y="5510"/>
                    <a:pt x="1311" y="5618"/>
                    <a:pt x="1483" y="5693"/>
                  </a:cubicBezTo>
                  <a:cubicBezTo>
                    <a:pt x="1612" y="5800"/>
                    <a:pt x="1762" y="5886"/>
                    <a:pt x="1934" y="5929"/>
                  </a:cubicBezTo>
                  <a:cubicBezTo>
                    <a:pt x="1988" y="5983"/>
                    <a:pt x="2052" y="6004"/>
                    <a:pt x="2127" y="6004"/>
                  </a:cubicBezTo>
                  <a:cubicBezTo>
                    <a:pt x="2192" y="6058"/>
                    <a:pt x="2289" y="6080"/>
                    <a:pt x="2375" y="6080"/>
                  </a:cubicBezTo>
                  <a:cubicBezTo>
                    <a:pt x="2455" y="6124"/>
                    <a:pt x="2543" y="6147"/>
                    <a:pt x="2632" y="6147"/>
                  </a:cubicBezTo>
                  <a:cubicBezTo>
                    <a:pt x="2650" y="6147"/>
                    <a:pt x="2668" y="6146"/>
                    <a:pt x="2686" y="6144"/>
                  </a:cubicBezTo>
                  <a:cubicBezTo>
                    <a:pt x="2826" y="6183"/>
                    <a:pt x="2968" y="6202"/>
                    <a:pt x="3110" y="6202"/>
                  </a:cubicBezTo>
                  <a:cubicBezTo>
                    <a:pt x="3242" y="6202"/>
                    <a:pt x="3374" y="6186"/>
                    <a:pt x="3503" y="6155"/>
                  </a:cubicBezTo>
                  <a:cubicBezTo>
                    <a:pt x="3535" y="6155"/>
                    <a:pt x="3567" y="6155"/>
                    <a:pt x="3599" y="6133"/>
                  </a:cubicBezTo>
                  <a:cubicBezTo>
                    <a:pt x="3618" y="6134"/>
                    <a:pt x="3636" y="6135"/>
                    <a:pt x="3654" y="6135"/>
                  </a:cubicBezTo>
                  <a:cubicBezTo>
                    <a:pt x="3816" y="6135"/>
                    <a:pt x="3968" y="6092"/>
                    <a:pt x="4094" y="6004"/>
                  </a:cubicBezTo>
                  <a:cubicBezTo>
                    <a:pt x="4103" y="6006"/>
                    <a:pt x="4113" y="6007"/>
                    <a:pt x="4122" y="6007"/>
                  </a:cubicBezTo>
                  <a:cubicBezTo>
                    <a:pt x="4206" y="6007"/>
                    <a:pt x="4258" y="5929"/>
                    <a:pt x="4338" y="5929"/>
                  </a:cubicBezTo>
                  <a:cubicBezTo>
                    <a:pt x="4342" y="5929"/>
                    <a:pt x="4347" y="5929"/>
                    <a:pt x="4351" y="5929"/>
                  </a:cubicBezTo>
                  <a:cubicBezTo>
                    <a:pt x="4491" y="5897"/>
                    <a:pt x="4609" y="5811"/>
                    <a:pt x="4684" y="5682"/>
                  </a:cubicBezTo>
                  <a:cubicBezTo>
                    <a:pt x="4691" y="5685"/>
                    <a:pt x="4697" y="5687"/>
                    <a:pt x="4703" y="5687"/>
                  </a:cubicBezTo>
                  <a:cubicBezTo>
                    <a:pt x="4718" y="5687"/>
                    <a:pt x="4731" y="5679"/>
                    <a:pt x="4738" y="5671"/>
                  </a:cubicBezTo>
                  <a:lnTo>
                    <a:pt x="4867" y="5618"/>
                  </a:lnTo>
                  <a:cubicBezTo>
                    <a:pt x="5093" y="5543"/>
                    <a:pt x="5286" y="5381"/>
                    <a:pt x="5393" y="5177"/>
                  </a:cubicBezTo>
                  <a:cubicBezTo>
                    <a:pt x="5447" y="5145"/>
                    <a:pt x="5490" y="5102"/>
                    <a:pt x="5512" y="5038"/>
                  </a:cubicBezTo>
                  <a:cubicBezTo>
                    <a:pt x="5651" y="4962"/>
                    <a:pt x="5684" y="4801"/>
                    <a:pt x="5769" y="4672"/>
                  </a:cubicBezTo>
                  <a:cubicBezTo>
                    <a:pt x="5877" y="4576"/>
                    <a:pt x="5952" y="4436"/>
                    <a:pt x="5963" y="4286"/>
                  </a:cubicBezTo>
                  <a:cubicBezTo>
                    <a:pt x="6006" y="4253"/>
                    <a:pt x="6027" y="4210"/>
                    <a:pt x="6027" y="4157"/>
                  </a:cubicBezTo>
                  <a:cubicBezTo>
                    <a:pt x="6103" y="4049"/>
                    <a:pt x="6145" y="3910"/>
                    <a:pt x="6145" y="3770"/>
                  </a:cubicBezTo>
                  <a:cubicBezTo>
                    <a:pt x="6145" y="3748"/>
                    <a:pt x="6145" y="3727"/>
                    <a:pt x="6145" y="3716"/>
                  </a:cubicBezTo>
                  <a:cubicBezTo>
                    <a:pt x="6274" y="3222"/>
                    <a:pt x="6264" y="2706"/>
                    <a:pt x="6103" y="2223"/>
                  </a:cubicBezTo>
                  <a:cubicBezTo>
                    <a:pt x="6092" y="2094"/>
                    <a:pt x="6049" y="1965"/>
                    <a:pt x="5963" y="1858"/>
                  </a:cubicBezTo>
                  <a:cubicBezTo>
                    <a:pt x="5898" y="1675"/>
                    <a:pt x="5791" y="1514"/>
                    <a:pt x="5651" y="1396"/>
                  </a:cubicBezTo>
                  <a:cubicBezTo>
                    <a:pt x="5630" y="1159"/>
                    <a:pt x="5469" y="1041"/>
                    <a:pt x="5318" y="901"/>
                  </a:cubicBezTo>
                  <a:cubicBezTo>
                    <a:pt x="5189" y="730"/>
                    <a:pt x="5017" y="601"/>
                    <a:pt x="4813" y="515"/>
                  </a:cubicBezTo>
                  <a:cubicBezTo>
                    <a:pt x="4684" y="343"/>
                    <a:pt x="4470" y="354"/>
                    <a:pt x="4298" y="268"/>
                  </a:cubicBezTo>
                  <a:cubicBezTo>
                    <a:pt x="4136" y="149"/>
                    <a:pt x="3932" y="74"/>
                    <a:pt x="3728" y="74"/>
                  </a:cubicBezTo>
                  <a:cubicBezTo>
                    <a:pt x="3538" y="25"/>
                    <a:pt x="3345" y="1"/>
                    <a:pt x="3152" y="1"/>
                  </a:cubicBezTo>
                  <a:close/>
                </a:path>
              </a:pathLst>
            </a:custGeom>
            <a:solidFill>
              <a:srgbClr val="679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1"/>
            <p:cNvSpPr/>
            <p:nvPr/>
          </p:nvSpPr>
          <p:spPr>
            <a:xfrm>
              <a:off x="1353694" y="1463588"/>
              <a:ext cx="1543425" cy="1532550"/>
            </a:xfrm>
            <a:custGeom>
              <a:avLst/>
              <a:gdLst/>
              <a:ahLst/>
              <a:cxnLst/>
              <a:rect l="l" t="t" r="r" b="b"/>
              <a:pathLst>
                <a:path w="41158" h="40868" extrusionOk="0">
                  <a:moveTo>
                    <a:pt x="20368" y="369"/>
                  </a:moveTo>
                  <a:cubicBezTo>
                    <a:pt x="20717" y="369"/>
                    <a:pt x="21067" y="485"/>
                    <a:pt x="21412" y="720"/>
                  </a:cubicBezTo>
                  <a:cubicBezTo>
                    <a:pt x="21755" y="956"/>
                    <a:pt x="22078" y="1246"/>
                    <a:pt x="22357" y="1569"/>
                  </a:cubicBezTo>
                  <a:cubicBezTo>
                    <a:pt x="22798" y="2095"/>
                    <a:pt x="23163" y="2686"/>
                    <a:pt x="23453" y="3309"/>
                  </a:cubicBezTo>
                  <a:cubicBezTo>
                    <a:pt x="24205" y="4845"/>
                    <a:pt x="24699" y="6478"/>
                    <a:pt x="25097" y="8144"/>
                  </a:cubicBezTo>
                  <a:cubicBezTo>
                    <a:pt x="25107" y="8208"/>
                    <a:pt x="25118" y="8283"/>
                    <a:pt x="25118" y="8348"/>
                  </a:cubicBezTo>
                  <a:lnTo>
                    <a:pt x="20499" y="11839"/>
                  </a:lnTo>
                  <a:lnTo>
                    <a:pt x="15718" y="8358"/>
                  </a:lnTo>
                  <a:cubicBezTo>
                    <a:pt x="15836" y="7864"/>
                    <a:pt x="15965" y="7327"/>
                    <a:pt x="16104" y="6790"/>
                  </a:cubicBezTo>
                  <a:cubicBezTo>
                    <a:pt x="16502" y="5340"/>
                    <a:pt x="16964" y="3921"/>
                    <a:pt x="17716" y="2611"/>
                  </a:cubicBezTo>
                  <a:cubicBezTo>
                    <a:pt x="17985" y="2170"/>
                    <a:pt x="18285" y="1741"/>
                    <a:pt x="18608" y="1343"/>
                  </a:cubicBezTo>
                  <a:cubicBezTo>
                    <a:pt x="18801" y="1117"/>
                    <a:pt x="19027" y="913"/>
                    <a:pt x="19274" y="752"/>
                  </a:cubicBezTo>
                  <a:cubicBezTo>
                    <a:pt x="19633" y="498"/>
                    <a:pt x="20000" y="369"/>
                    <a:pt x="20368" y="369"/>
                  </a:cubicBezTo>
                  <a:close/>
                  <a:moveTo>
                    <a:pt x="20509" y="12376"/>
                  </a:moveTo>
                  <a:lnTo>
                    <a:pt x="22422" y="14020"/>
                  </a:lnTo>
                  <a:lnTo>
                    <a:pt x="22389" y="14095"/>
                  </a:lnTo>
                  <a:lnTo>
                    <a:pt x="18608" y="14095"/>
                  </a:lnTo>
                  <a:cubicBezTo>
                    <a:pt x="18737" y="13848"/>
                    <a:pt x="19972" y="12709"/>
                    <a:pt x="20509" y="12376"/>
                  </a:cubicBezTo>
                  <a:close/>
                  <a:moveTo>
                    <a:pt x="25236" y="8767"/>
                  </a:moveTo>
                  <a:cubicBezTo>
                    <a:pt x="25634" y="10582"/>
                    <a:pt x="25924" y="12430"/>
                    <a:pt x="26096" y="14278"/>
                  </a:cubicBezTo>
                  <a:lnTo>
                    <a:pt x="25784" y="14278"/>
                  </a:lnTo>
                  <a:cubicBezTo>
                    <a:pt x="24978" y="14235"/>
                    <a:pt x="24173" y="14181"/>
                    <a:pt x="23367" y="14149"/>
                  </a:cubicBezTo>
                  <a:cubicBezTo>
                    <a:pt x="23195" y="14149"/>
                    <a:pt x="23034" y="14085"/>
                    <a:pt x="22905" y="13977"/>
                  </a:cubicBezTo>
                  <a:cubicBezTo>
                    <a:pt x="22260" y="13418"/>
                    <a:pt x="21616" y="12860"/>
                    <a:pt x="20982" y="12301"/>
                  </a:cubicBezTo>
                  <a:cubicBezTo>
                    <a:pt x="20928" y="12258"/>
                    <a:pt x="20875" y="12194"/>
                    <a:pt x="20832" y="12151"/>
                  </a:cubicBezTo>
                  <a:cubicBezTo>
                    <a:pt x="21025" y="11764"/>
                    <a:pt x="24441" y="9143"/>
                    <a:pt x="25236" y="8767"/>
                  </a:cubicBezTo>
                  <a:close/>
                  <a:moveTo>
                    <a:pt x="15696" y="8831"/>
                  </a:moveTo>
                  <a:cubicBezTo>
                    <a:pt x="17254" y="9841"/>
                    <a:pt x="18769" y="10948"/>
                    <a:pt x="20208" y="12140"/>
                  </a:cubicBezTo>
                  <a:lnTo>
                    <a:pt x="19381" y="12881"/>
                  </a:lnTo>
                  <a:cubicBezTo>
                    <a:pt x="18962" y="13247"/>
                    <a:pt x="18565" y="13623"/>
                    <a:pt x="18146" y="13988"/>
                  </a:cubicBezTo>
                  <a:cubicBezTo>
                    <a:pt x="18038" y="14085"/>
                    <a:pt x="17899" y="14149"/>
                    <a:pt x="17759" y="14171"/>
                  </a:cubicBezTo>
                  <a:cubicBezTo>
                    <a:pt x="16846" y="14246"/>
                    <a:pt x="15933" y="14299"/>
                    <a:pt x="15019" y="14364"/>
                  </a:cubicBezTo>
                  <a:cubicBezTo>
                    <a:pt x="14976" y="14364"/>
                    <a:pt x="14944" y="14353"/>
                    <a:pt x="14901" y="14342"/>
                  </a:cubicBezTo>
                  <a:cubicBezTo>
                    <a:pt x="14815" y="13762"/>
                    <a:pt x="15428" y="9422"/>
                    <a:pt x="15696" y="8831"/>
                  </a:cubicBezTo>
                  <a:close/>
                  <a:moveTo>
                    <a:pt x="32938" y="5487"/>
                  </a:moveTo>
                  <a:cubicBezTo>
                    <a:pt x="33124" y="5487"/>
                    <a:pt x="33309" y="5497"/>
                    <a:pt x="33498" y="5522"/>
                  </a:cubicBezTo>
                  <a:cubicBezTo>
                    <a:pt x="34422" y="5640"/>
                    <a:pt x="35023" y="6242"/>
                    <a:pt x="35195" y="7166"/>
                  </a:cubicBezTo>
                  <a:cubicBezTo>
                    <a:pt x="35292" y="7810"/>
                    <a:pt x="35260" y="8466"/>
                    <a:pt x="35099" y="9100"/>
                  </a:cubicBezTo>
                  <a:cubicBezTo>
                    <a:pt x="34895" y="10002"/>
                    <a:pt x="34594" y="10872"/>
                    <a:pt x="34207" y="11710"/>
                  </a:cubicBezTo>
                  <a:cubicBezTo>
                    <a:pt x="33713" y="12817"/>
                    <a:pt x="33133" y="13880"/>
                    <a:pt x="32488" y="14912"/>
                  </a:cubicBezTo>
                  <a:cubicBezTo>
                    <a:pt x="32445" y="14987"/>
                    <a:pt x="32391" y="15051"/>
                    <a:pt x="32359" y="15094"/>
                  </a:cubicBezTo>
                  <a:lnTo>
                    <a:pt x="26461" y="14267"/>
                  </a:lnTo>
                  <a:cubicBezTo>
                    <a:pt x="26257" y="12344"/>
                    <a:pt x="25956" y="10443"/>
                    <a:pt x="25548" y="8552"/>
                  </a:cubicBezTo>
                  <a:lnTo>
                    <a:pt x="25537" y="8552"/>
                  </a:lnTo>
                  <a:cubicBezTo>
                    <a:pt x="25623" y="8487"/>
                    <a:pt x="25677" y="8434"/>
                    <a:pt x="25741" y="8391"/>
                  </a:cubicBezTo>
                  <a:cubicBezTo>
                    <a:pt x="27052" y="7531"/>
                    <a:pt x="28449" y="6790"/>
                    <a:pt x="29899" y="6188"/>
                  </a:cubicBezTo>
                  <a:cubicBezTo>
                    <a:pt x="30758" y="5855"/>
                    <a:pt x="31629" y="5565"/>
                    <a:pt x="32542" y="5501"/>
                  </a:cubicBezTo>
                  <a:cubicBezTo>
                    <a:pt x="32675" y="5492"/>
                    <a:pt x="32807" y="5487"/>
                    <a:pt x="32938" y="5487"/>
                  </a:cubicBezTo>
                  <a:close/>
                  <a:moveTo>
                    <a:pt x="7998" y="5687"/>
                  </a:moveTo>
                  <a:cubicBezTo>
                    <a:pt x="8376" y="5687"/>
                    <a:pt x="8754" y="5737"/>
                    <a:pt x="9132" y="5812"/>
                  </a:cubicBezTo>
                  <a:cubicBezTo>
                    <a:pt x="10303" y="6059"/>
                    <a:pt x="11420" y="6457"/>
                    <a:pt x="12484" y="7015"/>
                  </a:cubicBezTo>
                  <a:cubicBezTo>
                    <a:pt x="13343" y="7445"/>
                    <a:pt x="14171" y="7939"/>
                    <a:pt x="15019" y="8401"/>
                  </a:cubicBezTo>
                  <a:cubicBezTo>
                    <a:pt x="15116" y="8466"/>
                    <a:pt x="15191" y="8520"/>
                    <a:pt x="15299" y="8595"/>
                  </a:cubicBezTo>
                  <a:cubicBezTo>
                    <a:pt x="14912" y="10496"/>
                    <a:pt x="14643" y="12430"/>
                    <a:pt x="14472" y="14364"/>
                  </a:cubicBezTo>
                  <a:lnTo>
                    <a:pt x="8638" y="15277"/>
                  </a:lnTo>
                  <a:cubicBezTo>
                    <a:pt x="8606" y="15234"/>
                    <a:pt x="8563" y="15191"/>
                    <a:pt x="8530" y="15148"/>
                  </a:cubicBezTo>
                  <a:cubicBezTo>
                    <a:pt x="7639" y="13741"/>
                    <a:pt x="6822" y="12280"/>
                    <a:pt x="6231" y="10711"/>
                  </a:cubicBezTo>
                  <a:cubicBezTo>
                    <a:pt x="5963" y="10045"/>
                    <a:pt x="5780" y="9336"/>
                    <a:pt x="5694" y="8627"/>
                  </a:cubicBezTo>
                  <a:cubicBezTo>
                    <a:pt x="5651" y="8187"/>
                    <a:pt x="5662" y="7757"/>
                    <a:pt x="5716" y="7327"/>
                  </a:cubicBezTo>
                  <a:cubicBezTo>
                    <a:pt x="5855" y="6489"/>
                    <a:pt x="6371" y="5963"/>
                    <a:pt x="7198" y="5769"/>
                  </a:cubicBezTo>
                  <a:cubicBezTo>
                    <a:pt x="7465" y="5712"/>
                    <a:pt x="7731" y="5687"/>
                    <a:pt x="7998" y="5687"/>
                  </a:cubicBezTo>
                  <a:close/>
                  <a:moveTo>
                    <a:pt x="23636" y="14536"/>
                  </a:moveTo>
                  <a:cubicBezTo>
                    <a:pt x="24463" y="14547"/>
                    <a:pt x="25301" y="14611"/>
                    <a:pt x="26139" y="14675"/>
                  </a:cubicBezTo>
                  <a:cubicBezTo>
                    <a:pt x="26225" y="15535"/>
                    <a:pt x="26311" y="16351"/>
                    <a:pt x="26332" y="17179"/>
                  </a:cubicBezTo>
                  <a:lnTo>
                    <a:pt x="26257" y="17211"/>
                  </a:lnTo>
                  <a:lnTo>
                    <a:pt x="23614" y="14600"/>
                  </a:lnTo>
                  <a:lnTo>
                    <a:pt x="23636" y="14536"/>
                  </a:lnTo>
                  <a:close/>
                  <a:moveTo>
                    <a:pt x="17383" y="14579"/>
                  </a:moveTo>
                  <a:cubicBezTo>
                    <a:pt x="17394" y="14590"/>
                    <a:pt x="17404" y="14611"/>
                    <a:pt x="17404" y="14622"/>
                  </a:cubicBezTo>
                  <a:cubicBezTo>
                    <a:pt x="17415" y="14632"/>
                    <a:pt x="17415" y="14643"/>
                    <a:pt x="17404" y="14654"/>
                  </a:cubicBezTo>
                  <a:cubicBezTo>
                    <a:pt x="17394" y="14686"/>
                    <a:pt x="17383" y="14708"/>
                    <a:pt x="17361" y="14740"/>
                  </a:cubicBezTo>
                  <a:lnTo>
                    <a:pt x="14740" y="17372"/>
                  </a:lnTo>
                  <a:lnTo>
                    <a:pt x="14654" y="17361"/>
                  </a:lnTo>
                  <a:cubicBezTo>
                    <a:pt x="14708" y="16513"/>
                    <a:pt x="14762" y="15664"/>
                    <a:pt x="14815" y="14772"/>
                  </a:cubicBezTo>
                  <a:cubicBezTo>
                    <a:pt x="15686" y="14675"/>
                    <a:pt x="16545" y="14622"/>
                    <a:pt x="17383" y="14579"/>
                  </a:cubicBezTo>
                  <a:close/>
                  <a:moveTo>
                    <a:pt x="26515" y="14708"/>
                  </a:moveTo>
                  <a:cubicBezTo>
                    <a:pt x="28373" y="14858"/>
                    <a:pt x="30210" y="15116"/>
                    <a:pt x="32037" y="15481"/>
                  </a:cubicBezTo>
                  <a:cubicBezTo>
                    <a:pt x="31972" y="15889"/>
                    <a:pt x="29426" y="19413"/>
                    <a:pt x="28803" y="19983"/>
                  </a:cubicBezTo>
                  <a:cubicBezTo>
                    <a:pt x="28749" y="19940"/>
                    <a:pt x="28696" y="19897"/>
                    <a:pt x="28642" y="19854"/>
                  </a:cubicBezTo>
                  <a:cubicBezTo>
                    <a:pt x="28051" y="19209"/>
                    <a:pt x="27482" y="18554"/>
                    <a:pt x="26891" y="17909"/>
                  </a:cubicBezTo>
                  <a:cubicBezTo>
                    <a:pt x="26773" y="17780"/>
                    <a:pt x="26697" y="17608"/>
                    <a:pt x="26687" y="17426"/>
                  </a:cubicBezTo>
                  <a:cubicBezTo>
                    <a:pt x="26644" y="16641"/>
                    <a:pt x="26579" y="15857"/>
                    <a:pt x="26515" y="15073"/>
                  </a:cubicBezTo>
                  <a:cubicBezTo>
                    <a:pt x="26515" y="14976"/>
                    <a:pt x="26515" y="14869"/>
                    <a:pt x="26515" y="14708"/>
                  </a:cubicBezTo>
                  <a:close/>
                  <a:moveTo>
                    <a:pt x="14396" y="14804"/>
                  </a:moveTo>
                  <a:cubicBezTo>
                    <a:pt x="14407" y="14923"/>
                    <a:pt x="14418" y="15019"/>
                    <a:pt x="14418" y="15105"/>
                  </a:cubicBezTo>
                  <a:cubicBezTo>
                    <a:pt x="14375" y="15954"/>
                    <a:pt x="14321" y="16803"/>
                    <a:pt x="14278" y="17651"/>
                  </a:cubicBezTo>
                  <a:cubicBezTo>
                    <a:pt x="14278" y="17812"/>
                    <a:pt x="14214" y="17984"/>
                    <a:pt x="14096" y="18103"/>
                  </a:cubicBezTo>
                  <a:cubicBezTo>
                    <a:pt x="13580" y="18693"/>
                    <a:pt x="13064" y="19295"/>
                    <a:pt x="12559" y="19886"/>
                  </a:cubicBezTo>
                  <a:cubicBezTo>
                    <a:pt x="12484" y="19972"/>
                    <a:pt x="12398" y="20047"/>
                    <a:pt x="12323" y="20133"/>
                  </a:cubicBezTo>
                  <a:cubicBezTo>
                    <a:pt x="11839" y="19800"/>
                    <a:pt x="9143" y="16233"/>
                    <a:pt x="8939" y="15664"/>
                  </a:cubicBezTo>
                  <a:cubicBezTo>
                    <a:pt x="10744" y="15266"/>
                    <a:pt x="12559" y="14987"/>
                    <a:pt x="14396" y="14804"/>
                  </a:cubicBezTo>
                  <a:close/>
                  <a:moveTo>
                    <a:pt x="14149" y="18554"/>
                  </a:moveTo>
                  <a:lnTo>
                    <a:pt x="14235" y="18565"/>
                  </a:lnTo>
                  <a:lnTo>
                    <a:pt x="14235" y="22292"/>
                  </a:lnTo>
                  <a:cubicBezTo>
                    <a:pt x="13977" y="22174"/>
                    <a:pt x="12860" y="20950"/>
                    <a:pt x="12538" y="20434"/>
                  </a:cubicBezTo>
                  <a:cubicBezTo>
                    <a:pt x="13043" y="19789"/>
                    <a:pt x="13591" y="19155"/>
                    <a:pt x="14149" y="18554"/>
                  </a:cubicBezTo>
                  <a:close/>
                  <a:moveTo>
                    <a:pt x="26773" y="18393"/>
                  </a:moveTo>
                  <a:cubicBezTo>
                    <a:pt x="27063" y="18565"/>
                    <a:pt x="28320" y="19972"/>
                    <a:pt x="28534" y="20359"/>
                  </a:cubicBezTo>
                  <a:lnTo>
                    <a:pt x="26859" y="22314"/>
                  </a:lnTo>
                  <a:lnTo>
                    <a:pt x="26773" y="22282"/>
                  </a:lnTo>
                  <a:lnTo>
                    <a:pt x="26773" y="18393"/>
                  </a:lnTo>
                  <a:close/>
                  <a:moveTo>
                    <a:pt x="32628" y="15599"/>
                  </a:moveTo>
                  <a:cubicBezTo>
                    <a:pt x="34400" y="15997"/>
                    <a:pt x="36151" y="16470"/>
                    <a:pt x="37784" y="17286"/>
                  </a:cubicBezTo>
                  <a:cubicBezTo>
                    <a:pt x="38311" y="17555"/>
                    <a:pt x="38827" y="17866"/>
                    <a:pt x="39299" y="18210"/>
                  </a:cubicBezTo>
                  <a:cubicBezTo>
                    <a:pt x="39643" y="18468"/>
                    <a:pt x="39944" y="18769"/>
                    <a:pt x="40191" y="19112"/>
                  </a:cubicBezTo>
                  <a:cubicBezTo>
                    <a:pt x="40717" y="19821"/>
                    <a:pt x="40717" y="20574"/>
                    <a:pt x="40245" y="21315"/>
                  </a:cubicBezTo>
                  <a:cubicBezTo>
                    <a:pt x="39998" y="21669"/>
                    <a:pt x="39697" y="21992"/>
                    <a:pt x="39353" y="22260"/>
                  </a:cubicBezTo>
                  <a:cubicBezTo>
                    <a:pt x="38633" y="22819"/>
                    <a:pt x="37827" y="23281"/>
                    <a:pt x="36989" y="23625"/>
                  </a:cubicBezTo>
                  <a:cubicBezTo>
                    <a:pt x="35647" y="24183"/>
                    <a:pt x="34261" y="24634"/>
                    <a:pt x="32843" y="24957"/>
                  </a:cubicBezTo>
                  <a:cubicBezTo>
                    <a:pt x="32767" y="24968"/>
                    <a:pt x="32692" y="24978"/>
                    <a:pt x="32617" y="24978"/>
                  </a:cubicBezTo>
                  <a:lnTo>
                    <a:pt x="29104" y="20316"/>
                  </a:lnTo>
                  <a:lnTo>
                    <a:pt x="32542" y="15599"/>
                  </a:lnTo>
                  <a:close/>
                  <a:moveTo>
                    <a:pt x="8498" y="15782"/>
                  </a:moveTo>
                  <a:lnTo>
                    <a:pt x="12022" y="20445"/>
                  </a:lnTo>
                  <a:lnTo>
                    <a:pt x="8552" y="25215"/>
                  </a:lnTo>
                  <a:cubicBezTo>
                    <a:pt x="8240" y="25139"/>
                    <a:pt x="7897" y="25064"/>
                    <a:pt x="7542" y="24978"/>
                  </a:cubicBezTo>
                  <a:cubicBezTo>
                    <a:pt x="6178" y="24667"/>
                    <a:pt x="4846" y="24215"/>
                    <a:pt x="3567" y="23646"/>
                  </a:cubicBezTo>
                  <a:cubicBezTo>
                    <a:pt x="2880" y="23356"/>
                    <a:pt x="2246" y="22969"/>
                    <a:pt x="1666" y="22507"/>
                  </a:cubicBezTo>
                  <a:cubicBezTo>
                    <a:pt x="1354" y="22249"/>
                    <a:pt x="1075" y="21959"/>
                    <a:pt x="838" y="21637"/>
                  </a:cubicBezTo>
                  <a:cubicBezTo>
                    <a:pt x="366" y="20982"/>
                    <a:pt x="344" y="20273"/>
                    <a:pt x="752" y="19574"/>
                  </a:cubicBezTo>
                  <a:cubicBezTo>
                    <a:pt x="956" y="19209"/>
                    <a:pt x="1236" y="18898"/>
                    <a:pt x="1558" y="18629"/>
                  </a:cubicBezTo>
                  <a:cubicBezTo>
                    <a:pt x="2203" y="18092"/>
                    <a:pt x="2922" y="17651"/>
                    <a:pt x="3696" y="17318"/>
                  </a:cubicBezTo>
                  <a:cubicBezTo>
                    <a:pt x="5168" y="16631"/>
                    <a:pt x="6726" y="16180"/>
                    <a:pt x="8305" y="15803"/>
                  </a:cubicBezTo>
                  <a:cubicBezTo>
                    <a:pt x="8369" y="15793"/>
                    <a:pt x="8434" y="15782"/>
                    <a:pt x="8498" y="15782"/>
                  </a:cubicBezTo>
                  <a:close/>
                  <a:moveTo>
                    <a:pt x="28782" y="20659"/>
                  </a:moveTo>
                  <a:cubicBezTo>
                    <a:pt x="29254" y="20993"/>
                    <a:pt x="31929" y="24538"/>
                    <a:pt x="32133" y="25107"/>
                  </a:cubicBezTo>
                  <a:cubicBezTo>
                    <a:pt x="30318" y="25494"/>
                    <a:pt x="28481" y="25784"/>
                    <a:pt x="26633" y="25967"/>
                  </a:cubicBezTo>
                  <a:cubicBezTo>
                    <a:pt x="26611" y="25924"/>
                    <a:pt x="26601" y="25870"/>
                    <a:pt x="26590" y="25827"/>
                  </a:cubicBezTo>
                  <a:cubicBezTo>
                    <a:pt x="26644" y="24935"/>
                    <a:pt x="26687" y="24044"/>
                    <a:pt x="26751" y="23163"/>
                  </a:cubicBezTo>
                  <a:cubicBezTo>
                    <a:pt x="26762" y="23023"/>
                    <a:pt x="26816" y="22894"/>
                    <a:pt x="26902" y="22787"/>
                  </a:cubicBezTo>
                  <a:cubicBezTo>
                    <a:pt x="27471" y="22121"/>
                    <a:pt x="28062" y="21444"/>
                    <a:pt x="28642" y="20778"/>
                  </a:cubicBezTo>
                  <a:cubicBezTo>
                    <a:pt x="28685" y="20735"/>
                    <a:pt x="28728" y="20692"/>
                    <a:pt x="28782" y="20659"/>
                  </a:cubicBezTo>
                  <a:close/>
                  <a:moveTo>
                    <a:pt x="12323" y="20735"/>
                  </a:moveTo>
                  <a:lnTo>
                    <a:pt x="13032" y="21530"/>
                  </a:lnTo>
                  <a:cubicBezTo>
                    <a:pt x="13397" y="21938"/>
                    <a:pt x="13773" y="22346"/>
                    <a:pt x="14128" y="22754"/>
                  </a:cubicBezTo>
                  <a:cubicBezTo>
                    <a:pt x="14224" y="22862"/>
                    <a:pt x="14278" y="22980"/>
                    <a:pt x="14300" y="23120"/>
                  </a:cubicBezTo>
                  <a:cubicBezTo>
                    <a:pt x="14375" y="24054"/>
                    <a:pt x="14439" y="24978"/>
                    <a:pt x="14493" y="25913"/>
                  </a:cubicBezTo>
                  <a:cubicBezTo>
                    <a:pt x="14493" y="25945"/>
                    <a:pt x="14493" y="25977"/>
                    <a:pt x="14482" y="25999"/>
                  </a:cubicBezTo>
                  <a:cubicBezTo>
                    <a:pt x="14443" y="26009"/>
                    <a:pt x="14372" y="26014"/>
                    <a:pt x="14276" y="26014"/>
                  </a:cubicBezTo>
                  <a:cubicBezTo>
                    <a:pt x="13276" y="26014"/>
                    <a:pt x="9516" y="25494"/>
                    <a:pt x="9035" y="25268"/>
                  </a:cubicBezTo>
                  <a:cubicBezTo>
                    <a:pt x="9175" y="24796"/>
                    <a:pt x="11668" y="21336"/>
                    <a:pt x="12323" y="20735"/>
                  </a:cubicBezTo>
                  <a:close/>
                  <a:moveTo>
                    <a:pt x="26300" y="23463"/>
                  </a:moveTo>
                  <a:lnTo>
                    <a:pt x="26386" y="23485"/>
                  </a:lnTo>
                  <a:cubicBezTo>
                    <a:pt x="26375" y="24323"/>
                    <a:pt x="26311" y="25150"/>
                    <a:pt x="26235" y="26010"/>
                  </a:cubicBezTo>
                  <a:cubicBezTo>
                    <a:pt x="25387" y="26085"/>
                    <a:pt x="24549" y="26182"/>
                    <a:pt x="23711" y="26192"/>
                  </a:cubicBezTo>
                  <a:lnTo>
                    <a:pt x="23689" y="26117"/>
                  </a:lnTo>
                  <a:lnTo>
                    <a:pt x="26300" y="23463"/>
                  </a:lnTo>
                  <a:close/>
                  <a:moveTo>
                    <a:pt x="14783" y="23463"/>
                  </a:moveTo>
                  <a:lnTo>
                    <a:pt x="17533" y="26171"/>
                  </a:lnTo>
                  <a:cubicBezTo>
                    <a:pt x="17523" y="26192"/>
                    <a:pt x="17512" y="26224"/>
                    <a:pt x="17512" y="26246"/>
                  </a:cubicBezTo>
                  <a:cubicBezTo>
                    <a:pt x="16652" y="26246"/>
                    <a:pt x="15793" y="26171"/>
                    <a:pt x="14912" y="26096"/>
                  </a:cubicBezTo>
                  <a:cubicBezTo>
                    <a:pt x="14805" y="25215"/>
                    <a:pt x="14751" y="24355"/>
                    <a:pt x="14708" y="23496"/>
                  </a:cubicBezTo>
                  <a:lnTo>
                    <a:pt x="14783" y="23463"/>
                  </a:lnTo>
                  <a:close/>
                  <a:moveTo>
                    <a:pt x="22722" y="14493"/>
                  </a:moveTo>
                  <a:cubicBezTo>
                    <a:pt x="22873" y="14493"/>
                    <a:pt x="23023" y="14547"/>
                    <a:pt x="23131" y="14654"/>
                  </a:cubicBezTo>
                  <a:cubicBezTo>
                    <a:pt x="24151" y="15675"/>
                    <a:pt x="25183" y="16684"/>
                    <a:pt x="26214" y="17694"/>
                  </a:cubicBezTo>
                  <a:cubicBezTo>
                    <a:pt x="26332" y="17802"/>
                    <a:pt x="26397" y="17963"/>
                    <a:pt x="26386" y="18113"/>
                  </a:cubicBezTo>
                  <a:cubicBezTo>
                    <a:pt x="26407" y="18855"/>
                    <a:pt x="26440" y="19585"/>
                    <a:pt x="26461" y="20316"/>
                  </a:cubicBezTo>
                  <a:lnTo>
                    <a:pt x="26440" y="20316"/>
                  </a:lnTo>
                  <a:cubicBezTo>
                    <a:pt x="26440" y="21003"/>
                    <a:pt x="26429" y="21691"/>
                    <a:pt x="26440" y="22378"/>
                  </a:cubicBezTo>
                  <a:cubicBezTo>
                    <a:pt x="26450" y="22636"/>
                    <a:pt x="26343" y="22883"/>
                    <a:pt x="26160" y="23066"/>
                  </a:cubicBezTo>
                  <a:cubicBezTo>
                    <a:pt x="25193" y="24044"/>
                    <a:pt x="24226" y="25032"/>
                    <a:pt x="23260" y="26020"/>
                  </a:cubicBezTo>
                  <a:cubicBezTo>
                    <a:pt x="23128" y="26162"/>
                    <a:pt x="22948" y="26247"/>
                    <a:pt x="22757" y="26247"/>
                  </a:cubicBezTo>
                  <a:cubicBezTo>
                    <a:pt x="22745" y="26247"/>
                    <a:pt x="22734" y="26247"/>
                    <a:pt x="22722" y="26246"/>
                  </a:cubicBezTo>
                  <a:cubicBezTo>
                    <a:pt x="21326" y="26257"/>
                    <a:pt x="19940" y="26278"/>
                    <a:pt x="18554" y="26300"/>
                  </a:cubicBezTo>
                  <a:cubicBezTo>
                    <a:pt x="18542" y="26300"/>
                    <a:pt x="18530" y="26300"/>
                    <a:pt x="18519" y="26300"/>
                  </a:cubicBezTo>
                  <a:cubicBezTo>
                    <a:pt x="18274" y="26300"/>
                    <a:pt x="18041" y="26195"/>
                    <a:pt x="17877" y="26020"/>
                  </a:cubicBezTo>
                  <a:cubicBezTo>
                    <a:pt x="16889" y="25043"/>
                    <a:pt x="15900" y="24076"/>
                    <a:pt x="14901" y="23098"/>
                  </a:cubicBezTo>
                  <a:cubicBezTo>
                    <a:pt x="14740" y="22959"/>
                    <a:pt x="14654" y="22754"/>
                    <a:pt x="14665" y="22540"/>
                  </a:cubicBezTo>
                  <a:cubicBezTo>
                    <a:pt x="14654" y="21111"/>
                    <a:pt x="14643" y="19693"/>
                    <a:pt x="14633" y="18274"/>
                  </a:cubicBezTo>
                  <a:cubicBezTo>
                    <a:pt x="14622" y="18092"/>
                    <a:pt x="14697" y="17920"/>
                    <a:pt x="14826" y="17791"/>
                  </a:cubicBezTo>
                  <a:cubicBezTo>
                    <a:pt x="15825" y="16781"/>
                    <a:pt x="16824" y="15761"/>
                    <a:pt x="17813" y="14740"/>
                  </a:cubicBezTo>
                  <a:cubicBezTo>
                    <a:pt x="17931" y="14600"/>
                    <a:pt x="18113" y="14525"/>
                    <a:pt x="18296" y="14525"/>
                  </a:cubicBezTo>
                  <a:lnTo>
                    <a:pt x="22722" y="14493"/>
                  </a:lnTo>
                  <a:close/>
                  <a:moveTo>
                    <a:pt x="22475" y="26633"/>
                  </a:moveTo>
                  <a:cubicBezTo>
                    <a:pt x="22400" y="26858"/>
                    <a:pt x="21111" y="28040"/>
                    <a:pt x="20584" y="28373"/>
                  </a:cubicBezTo>
                  <a:cubicBezTo>
                    <a:pt x="19918" y="27857"/>
                    <a:pt x="19274" y="27299"/>
                    <a:pt x="18651" y="26708"/>
                  </a:cubicBezTo>
                  <a:cubicBezTo>
                    <a:pt x="18661" y="26686"/>
                    <a:pt x="18672" y="26665"/>
                    <a:pt x="18672" y="26633"/>
                  </a:cubicBezTo>
                  <a:close/>
                  <a:moveTo>
                    <a:pt x="25955" y="26381"/>
                  </a:moveTo>
                  <a:cubicBezTo>
                    <a:pt x="26027" y="26381"/>
                    <a:pt x="26103" y="26386"/>
                    <a:pt x="26203" y="26386"/>
                  </a:cubicBezTo>
                  <a:cubicBezTo>
                    <a:pt x="26064" y="28255"/>
                    <a:pt x="25806" y="30114"/>
                    <a:pt x="25440" y="31951"/>
                  </a:cubicBezTo>
                  <a:cubicBezTo>
                    <a:pt x="23861" y="30941"/>
                    <a:pt x="22357" y="29845"/>
                    <a:pt x="20917" y="28652"/>
                  </a:cubicBezTo>
                  <a:cubicBezTo>
                    <a:pt x="21003" y="28567"/>
                    <a:pt x="21036" y="28502"/>
                    <a:pt x="21089" y="28459"/>
                  </a:cubicBezTo>
                  <a:cubicBezTo>
                    <a:pt x="21723" y="27890"/>
                    <a:pt x="22357" y="27331"/>
                    <a:pt x="22980" y="26762"/>
                  </a:cubicBezTo>
                  <a:cubicBezTo>
                    <a:pt x="23120" y="26633"/>
                    <a:pt x="23292" y="26558"/>
                    <a:pt x="23464" y="26558"/>
                  </a:cubicBezTo>
                  <a:cubicBezTo>
                    <a:pt x="24259" y="26504"/>
                    <a:pt x="25054" y="26439"/>
                    <a:pt x="25849" y="26386"/>
                  </a:cubicBezTo>
                  <a:cubicBezTo>
                    <a:pt x="25884" y="26382"/>
                    <a:pt x="25919" y="26381"/>
                    <a:pt x="25955" y="26381"/>
                  </a:cubicBezTo>
                  <a:close/>
                  <a:moveTo>
                    <a:pt x="14933" y="26450"/>
                  </a:moveTo>
                  <a:lnTo>
                    <a:pt x="15535" y="26482"/>
                  </a:lnTo>
                  <a:cubicBezTo>
                    <a:pt x="16287" y="26525"/>
                    <a:pt x="17018" y="26568"/>
                    <a:pt x="17759" y="26600"/>
                  </a:cubicBezTo>
                  <a:cubicBezTo>
                    <a:pt x="17920" y="26600"/>
                    <a:pt x="18071" y="26654"/>
                    <a:pt x="18199" y="26751"/>
                  </a:cubicBezTo>
                  <a:cubicBezTo>
                    <a:pt x="18823" y="27299"/>
                    <a:pt x="19446" y="27847"/>
                    <a:pt x="20080" y="28384"/>
                  </a:cubicBezTo>
                  <a:cubicBezTo>
                    <a:pt x="20144" y="28438"/>
                    <a:pt x="20219" y="28481"/>
                    <a:pt x="20294" y="28524"/>
                  </a:cubicBezTo>
                  <a:cubicBezTo>
                    <a:pt x="20037" y="28986"/>
                    <a:pt x="16427" y="31736"/>
                    <a:pt x="15793" y="31983"/>
                  </a:cubicBezTo>
                  <a:cubicBezTo>
                    <a:pt x="15395" y="30157"/>
                    <a:pt x="15116" y="28309"/>
                    <a:pt x="14933" y="26450"/>
                  </a:cubicBezTo>
                  <a:close/>
                  <a:moveTo>
                    <a:pt x="32391" y="25472"/>
                  </a:moveTo>
                  <a:cubicBezTo>
                    <a:pt x="32434" y="25515"/>
                    <a:pt x="32477" y="25558"/>
                    <a:pt x="32509" y="25612"/>
                  </a:cubicBezTo>
                  <a:cubicBezTo>
                    <a:pt x="33401" y="26998"/>
                    <a:pt x="34207" y="28427"/>
                    <a:pt x="34787" y="29974"/>
                  </a:cubicBezTo>
                  <a:cubicBezTo>
                    <a:pt x="35109" y="30801"/>
                    <a:pt x="35367" y="31650"/>
                    <a:pt x="35389" y="32542"/>
                  </a:cubicBezTo>
                  <a:cubicBezTo>
                    <a:pt x="35399" y="32864"/>
                    <a:pt x="35378" y="33197"/>
                    <a:pt x="35313" y="33519"/>
                  </a:cubicBezTo>
                  <a:cubicBezTo>
                    <a:pt x="35163" y="34260"/>
                    <a:pt x="34690" y="34733"/>
                    <a:pt x="33960" y="34937"/>
                  </a:cubicBezTo>
                  <a:cubicBezTo>
                    <a:pt x="33660" y="35020"/>
                    <a:pt x="33358" y="35053"/>
                    <a:pt x="33055" y="35053"/>
                  </a:cubicBezTo>
                  <a:cubicBezTo>
                    <a:pt x="32727" y="35053"/>
                    <a:pt x="32398" y="35015"/>
                    <a:pt x="32069" y="34959"/>
                  </a:cubicBezTo>
                  <a:cubicBezTo>
                    <a:pt x="31156" y="34787"/>
                    <a:pt x="30275" y="34508"/>
                    <a:pt x="29426" y="34132"/>
                  </a:cubicBezTo>
                  <a:cubicBezTo>
                    <a:pt x="28234" y="33605"/>
                    <a:pt x="27073" y="32993"/>
                    <a:pt x="25978" y="32294"/>
                  </a:cubicBezTo>
                  <a:cubicBezTo>
                    <a:pt x="25902" y="32251"/>
                    <a:pt x="25838" y="32198"/>
                    <a:pt x="25741" y="32133"/>
                  </a:cubicBezTo>
                  <a:lnTo>
                    <a:pt x="25741" y="32123"/>
                  </a:lnTo>
                  <a:cubicBezTo>
                    <a:pt x="26106" y="30242"/>
                    <a:pt x="26375" y="28352"/>
                    <a:pt x="26547" y="26450"/>
                  </a:cubicBezTo>
                  <a:cubicBezTo>
                    <a:pt x="26558" y="26418"/>
                    <a:pt x="26558" y="26407"/>
                    <a:pt x="26579" y="26386"/>
                  </a:cubicBezTo>
                  <a:lnTo>
                    <a:pt x="32391" y="25472"/>
                  </a:lnTo>
                  <a:close/>
                  <a:moveTo>
                    <a:pt x="8788" y="25601"/>
                  </a:moveTo>
                  <a:cubicBezTo>
                    <a:pt x="10679" y="25967"/>
                    <a:pt x="12581" y="26235"/>
                    <a:pt x="14493" y="26407"/>
                  </a:cubicBezTo>
                  <a:cubicBezTo>
                    <a:pt x="14794" y="28373"/>
                    <a:pt x="15095" y="30318"/>
                    <a:pt x="15395" y="32273"/>
                  </a:cubicBezTo>
                  <a:cubicBezTo>
                    <a:pt x="15374" y="32294"/>
                    <a:pt x="15352" y="32316"/>
                    <a:pt x="15331" y="32337"/>
                  </a:cubicBezTo>
                  <a:cubicBezTo>
                    <a:pt x="13827" y="33294"/>
                    <a:pt x="12291" y="34153"/>
                    <a:pt x="10604" y="34744"/>
                  </a:cubicBezTo>
                  <a:cubicBezTo>
                    <a:pt x="10002" y="34980"/>
                    <a:pt x="9368" y="35131"/>
                    <a:pt x="8724" y="35195"/>
                  </a:cubicBezTo>
                  <a:cubicBezTo>
                    <a:pt x="8573" y="35207"/>
                    <a:pt x="8424" y="35213"/>
                    <a:pt x="8276" y="35213"/>
                  </a:cubicBezTo>
                  <a:cubicBezTo>
                    <a:pt x="8012" y="35213"/>
                    <a:pt x="7750" y="35193"/>
                    <a:pt x="7488" y="35152"/>
                  </a:cubicBezTo>
                  <a:cubicBezTo>
                    <a:pt x="6693" y="35023"/>
                    <a:pt x="6188" y="34529"/>
                    <a:pt x="5984" y="33745"/>
                  </a:cubicBezTo>
                  <a:cubicBezTo>
                    <a:pt x="5866" y="33197"/>
                    <a:pt x="5845" y="32638"/>
                    <a:pt x="5952" y="32101"/>
                  </a:cubicBezTo>
                  <a:cubicBezTo>
                    <a:pt x="6102" y="31145"/>
                    <a:pt x="6382" y="30210"/>
                    <a:pt x="6779" y="29329"/>
                  </a:cubicBezTo>
                  <a:cubicBezTo>
                    <a:pt x="7306" y="28115"/>
                    <a:pt x="7918" y="26955"/>
                    <a:pt x="8616" y="25838"/>
                  </a:cubicBezTo>
                  <a:cubicBezTo>
                    <a:pt x="8659" y="25763"/>
                    <a:pt x="8724" y="25687"/>
                    <a:pt x="8788" y="25601"/>
                  </a:cubicBezTo>
                  <a:close/>
                  <a:moveTo>
                    <a:pt x="20627" y="28921"/>
                  </a:moveTo>
                  <a:lnTo>
                    <a:pt x="25333" y="32337"/>
                  </a:lnTo>
                  <a:cubicBezTo>
                    <a:pt x="25333" y="32391"/>
                    <a:pt x="25333" y="32434"/>
                    <a:pt x="25333" y="32488"/>
                  </a:cubicBezTo>
                  <a:cubicBezTo>
                    <a:pt x="24978" y="34132"/>
                    <a:pt x="24527" y="35743"/>
                    <a:pt x="23840" y="37279"/>
                  </a:cubicBezTo>
                  <a:cubicBezTo>
                    <a:pt x="23539" y="37988"/>
                    <a:pt x="23141" y="38665"/>
                    <a:pt x="22658" y="39278"/>
                  </a:cubicBezTo>
                  <a:cubicBezTo>
                    <a:pt x="22411" y="39578"/>
                    <a:pt x="22131" y="39858"/>
                    <a:pt x="21820" y="40094"/>
                  </a:cubicBezTo>
                  <a:cubicBezTo>
                    <a:pt x="21463" y="40362"/>
                    <a:pt x="21080" y="40493"/>
                    <a:pt x="20692" y="40493"/>
                  </a:cubicBezTo>
                  <a:cubicBezTo>
                    <a:pt x="20332" y="40493"/>
                    <a:pt x="19969" y="40381"/>
                    <a:pt x="19618" y="40159"/>
                  </a:cubicBezTo>
                  <a:cubicBezTo>
                    <a:pt x="19231" y="39911"/>
                    <a:pt x="18898" y="39600"/>
                    <a:pt x="18629" y="39235"/>
                  </a:cubicBezTo>
                  <a:cubicBezTo>
                    <a:pt x="18060" y="38493"/>
                    <a:pt x="17609" y="37688"/>
                    <a:pt x="17265" y="36828"/>
                  </a:cubicBezTo>
                  <a:cubicBezTo>
                    <a:pt x="16706" y="35485"/>
                    <a:pt x="16266" y="34099"/>
                    <a:pt x="15943" y="32681"/>
                  </a:cubicBezTo>
                  <a:cubicBezTo>
                    <a:pt x="15933" y="32606"/>
                    <a:pt x="15922" y="32542"/>
                    <a:pt x="15922" y="32466"/>
                  </a:cubicBezTo>
                  <a:lnTo>
                    <a:pt x="20627" y="28921"/>
                  </a:lnTo>
                  <a:close/>
                  <a:moveTo>
                    <a:pt x="20368" y="0"/>
                  </a:moveTo>
                  <a:cubicBezTo>
                    <a:pt x="19842" y="0"/>
                    <a:pt x="19320" y="212"/>
                    <a:pt x="18823" y="645"/>
                  </a:cubicBezTo>
                  <a:cubicBezTo>
                    <a:pt x="18457" y="967"/>
                    <a:pt x="18124" y="1332"/>
                    <a:pt x="17845" y="1730"/>
                  </a:cubicBezTo>
                  <a:cubicBezTo>
                    <a:pt x="17297" y="2471"/>
                    <a:pt x="16910" y="3320"/>
                    <a:pt x="16577" y="4179"/>
                  </a:cubicBezTo>
                  <a:cubicBezTo>
                    <a:pt x="16126" y="5350"/>
                    <a:pt x="15761" y="6554"/>
                    <a:pt x="15492" y="7778"/>
                  </a:cubicBezTo>
                  <a:cubicBezTo>
                    <a:pt x="15460" y="7907"/>
                    <a:pt x="15417" y="8036"/>
                    <a:pt x="15374" y="8197"/>
                  </a:cubicBezTo>
                  <a:cubicBezTo>
                    <a:pt x="15213" y="8101"/>
                    <a:pt x="15095" y="8036"/>
                    <a:pt x="14976" y="7961"/>
                  </a:cubicBezTo>
                  <a:cubicBezTo>
                    <a:pt x="13934" y="7327"/>
                    <a:pt x="12860" y="6768"/>
                    <a:pt x="11753" y="6285"/>
                  </a:cubicBezTo>
                  <a:cubicBezTo>
                    <a:pt x="10787" y="5877"/>
                    <a:pt x="9809" y="5522"/>
                    <a:pt x="8767" y="5393"/>
                  </a:cubicBezTo>
                  <a:cubicBezTo>
                    <a:pt x="8492" y="5355"/>
                    <a:pt x="8218" y="5330"/>
                    <a:pt x="7945" y="5330"/>
                  </a:cubicBezTo>
                  <a:cubicBezTo>
                    <a:pt x="7597" y="5330"/>
                    <a:pt x="7251" y="5371"/>
                    <a:pt x="6908" y="5479"/>
                  </a:cubicBezTo>
                  <a:cubicBezTo>
                    <a:pt x="6199" y="5705"/>
                    <a:pt x="5716" y="6145"/>
                    <a:pt x="5490" y="6865"/>
                  </a:cubicBezTo>
                  <a:cubicBezTo>
                    <a:pt x="5350" y="7316"/>
                    <a:pt x="5297" y="7800"/>
                    <a:pt x="5329" y="8272"/>
                  </a:cubicBezTo>
                  <a:cubicBezTo>
                    <a:pt x="5393" y="9057"/>
                    <a:pt x="5565" y="9830"/>
                    <a:pt x="5845" y="10572"/>
                  </a:cubicBezTo>
                  <a:cubicBezTo>
                    <a:pt x="6371" y="12065"/>
                    <a:pt x="7123" y="13461"/>
                    <a:pt x="7950" y="14815"/>
                  </a:cubicBezTo>
                  <a:cubicBezTo>
                    <a:pt x="8069" y="14987"/>
                    <a:pt x="8176" y="15170"/>
                    <a:pt x="8316" y="15395"/>
                  </a:cubicBezTo>
                  <a:cubicBezTo>
                    <a:pt x="8111" y="15460"/>
                    <a:pt x="7940" y="15503"/>
                    <a:pt x="7778" y="15546"/>
                  </a:cubicBezTo>
                  <a:cubicBezTo>
                    <a:pt x="6253" y="15932"/>
                    <a:pt x="4760" y="16394"/>
                    <a:pt x="3341" y="17082"/>
                  </a:cubicBezTo>
                  <a:cubicBezTo>
                    <a:pt x="2482" y="17490"/>
                    <a:pt x="1655" y="17952"/>
                    <a:pt x="999" y="18650"/>
                  </a:cubicBezTo>
                  <a:cubicBezTo>
                    <a:pt x="731" y="18930"/>
                    <a:pt x="505" y="19241"/>
                    <a:pt x="323" y="19574"/>
                  </a:cubicBezTo>
                  <a:cubicBezTo>
                    <a:pt x="11" y="20155"/>
                    <a:pt x="0" y="20853"/>
                    <a:pt x="323" y="21433"/>
                  </a:cubicBezTo>
                  <a:cubicBezTo>
                    <a:pt x="602" y="21970"/>
                    <a:pt x="999" y="22432"/>
                    <a:pt x="1494" y="22787"/>
                  </a:cubicBezTo>
                  <a:cubicBezTo>
                    <a:pt x="2213" y="23335"/>
                    <a:pt x="3008" y="23775"/>
                    <a:pt x="3846" y="24119"/>
                  </a:cubicBezTo>
                  <a:cubicBezTo>
                    <a:pt x="5232" y="24710"/>
                    <a:pt x="6683" y="25107"/>
                    <a:pt x="8154" y="25451"/>
                  </a:cubicBezTo>
                  <a:cubicBezTo>
                    <a:pt x="8240" y="25472"/>
                    <a:pt x="8326" y="25494"/>
                    <a:pt x="8412" y="25526"/>
                  </a:cubicBezTo>
                  <a:cubicBezTo>
                    <a:pt x="8337" y="25666"/>
                    <a:pt x="8283" y="25763"/>
                    <a:pt x="8219" y="25859"/>
                  </a:cubicBezTo>
                  <a:cubicBezTo>
                    <a:pt x="7617" y="26837"/>
                    <a:pt x="7080" y="27857"/>
                    <a:pt x="6607" y="28900"/>
                  </a:cubicBezTo>
                  <a:cubicBezTo>
                    <a:pt x="6167" y="29845"/>
                    <a:pt x="5845" y="30844"/>
                    <a:pt x="5651" y="31865"/>
                  </a:cubicBezTo>
                  <a:cubicBezTo>
                    <a:pt x="5533" y="32542"/>
                    <a:pt x="5490" y="33218"/>
                    <a:pt x="5673" y="33884"/>
                  </a:cubicBezTo>
                  <a:cubicBezTo>
                    <a:pt x="5855" y="34647"/>
                    <a:pt x="6446" y="35249"/>
                    <a:pt x="7209" y="35442"/>
                  </a:cubicBezTo>
                  <a:cubicBezTo>
                    <a:pt x="7518" y="35527"/>
                    <a:pt x="7839" y="35568"/>
                    <a:pt x="8159" y="35568"/>
                  </a:cubicBezTo>
                  <a:cubicBezTo>
                    <a:pt x="8283" y="35568"/>
                    <a:pt x="8407" y="35562"/>
                    <a:pt x="8530" y="35550"/>
                  </a:cubicBezTo>
                  <a:cubicBezTo>
                    <a:pt x="9605" y="35464"/>
                    <a:pt x="10625" y="35131"/>
                    <a:pt x="11625" y="34722"/>
                  </a:cubicBezTo>
                  <a:cubicBezTo>
                    <a:pt x="12860" y="34196"/>
                    <a:pt x="14053" y="33562"/>
                    <a:pt x="15191" y="32842"/>
                  </a:cubicBezTo>
                  <a:cubicBezTo>
                    <a:pt x="15299" y="32778"/>
                    <a:pt x="15406" y="32724"/>
                    <a:pt x="15546" y="32649"/>
                  </a:cubicBezTo>
                  <a:cubicBezTo>
                    <a:pt x="15643" y="33025"/>
                    <a:pt x="15728" y="33347"/>
                    <a:pt x="15814" y="33670"/>
                  </a:cubicBezTo>
                  <a:cubicBezTo>
                    <a:pt x="16223" y="35195"/>
                    <a:pt x="16717" y="36699"/>
                    <a:pt x="17458" y="38107"/>
                  </a:cubicBezTo>
                  <a:cubicBezTo>
                    <a:pt x="17823" y="38794"/>
                    <a:pt x="18242" y="39460"/>
                    <a:pt x="18812" y="39987"/>
                  </a:cubicBezTo>
                  <a:cubicBezTo>
                    <a:pt x="19091" y="40244"/>
                    <a:pt x="19403" y="40470"/>
                    <a:pt x="19746" y="40642"/>
                  </a:cubicBezTo>
                  <a:cubicBezTo>
                    <a:pt x="20031" y="40792"/>
                    <a:pt x="20340" y="40868"/>
                    <a:pt x="20649" y="40868"/>
                  </a:cubicBezTo>
                  <a:cubicBezTo>
                    <a:pt x="20958" y="40868"/>
                    <a:pt x="21267" y="40792"/>
                    <a:pt x="21551" y="40642"/>
                  </a:cubicBezTo>
                  <a:cubicBezTo>
                    <a:pt x="22110" y="40352"/>
                    <a:pt x="22593" y="39944"/>
                    <a:pt x="22969" y="39439"/>
                  </a:cubicBezTo>
                  <a:cubicBezTo>
                    <a:pt x="23496" y="38719"/>
                    <a:pt x="23936" y="37935"/>
                    <a:pt x="24269" y="37107"/>
                  </a:cubicBezTo>
                  <a:cubicBezTo>
                    <a:pt x="24860" y="35711"/>
                    <a:pt x="25258" y="34271"/>
                    <a:pt x="25602" y="32789"/>
                  </a:cubicBezTo>
                  <a:cubicBezTo>
                    <a:pt x="25623" y="32703"/>
                    <a:pt x="25655" y="32617"/>
                    <a:pt x="25688" y="32509"/>
                  </a:cubicBezTo>
                  <a:cubicBezTo>
                    <a:pt x="25827" y="32585"/>
                    <a:pt x="25924" y="32638"/>
                    <a:pt x="26021" y="32692"/>
                  </a:cubicBezTo>
                  <a:cubicBezTo>
                    <a:pt x="26590" y="33014"/>
                    <a:pt x="27149" y="33347"/>
                    <a:pt x="27718" y="33648"/>
                  </a:cubicBezTo>
                  <a:cubicBezTo>
                    <a:pt x="28932" y="34293"/>
                    <a:pt x="30178" y="34841"/>
                    <a:pt x="31521" y="35163"/>
                  </a:cubicBezTo>
                  <a:cubicBezTo>
                    <a:pt x="32020" y="35295"/>
                    <a:pt x="32535" y="35366"/>
                    <a:pt x="33051" y="35366"/>
                  </a:cubicBezTo>
                  <a:cubicBezTo>
                    <a:pt x="33247" y="35366"/>
                    <a:pt x="33443" y="35355"/>
                    <a:pt x="33638" y="35335"/>
                  </a:cubicBezTo>
                  <a:cubicBezTo>
                    <a:pt x="34766" y="35206"/>
                    <a:pt x="35507" y="34540"/>
                    <a:pt x="35679" y="33422"/>
                  </a:cubicBezTo>
                  <a:cubicBezTo>
                    <a:pt x="35743" y="32961"/>
                    <a:pt x="35743" y="32499"/>
                    <a:pt x="35690" y="32026"/>
                  </a:cubicBezTo>
                  <a:cubicBezTo>
                    <a:pt x="35614" y="31220"/>
                    <a:pt x="35356" y="30457"/>
                    <a:pt x="35066" y="29695"/>
                  </a:cubicBezTo>
                  <a:cubicBezTo>
                    <a:pt x="34497" y="28287"/>
                    <a:pt x="33799" y="26934"/>
                    <a:pt x="32982" y="25655"/>
                  </a:cubicBezTo>
                  <a:cubicBezTo>
                    <a:pt x="32918" y="25558"/>
                    <a:pt x="32864" y="25451"/>
                    <a:pt x="32789" y="25311"/>
                  </a:cubicBezTo>
                  <a:cubicBezTo>
                    <a:pt x="32950" y="25268"/>
                    <a:pt x="33057" y="25236"/>
                    <a:pt x="33165" y="25204"/>
                  </a:cubicBezTo>
                  <a:cubicBezTo>
                    <a:pt x="34164" y="24914"/>
                    <a:pt x="35163" y="24634"/>
                    <a:pt x="36151" y="24301"/>
                  </a:cubicBezTo>
                  <a:cubicBezTo>
                    <a:pt x="37183" y="23958"/>
                    <a:pt x="38160" y="23485"/>
                    <a:pt x="39063" y="22894"/>
                  </a:cubicBezTo>
                  <a:cubicBezTo>
                    <a:pt x="39546" y="22583"/>
                    <a:pt x="39987" y="22196"/>
                    <a:pt x="40352" y="21755"/>
                  </a:cubicBezTo>
                  <a:cubicBezTo>
                    <a:pt x="41158" y="20745"/>
                    <a:pt x="41158" y="19671"/>
                    <a:pt x="40320" y="18683"/>
                  </a:cubicBezTo>
                  <a:cubicBezTo>
                    <a:pt x="39998" y="18317"/>
                    <a:pt x="39632" y="17995"/>
                    <a:pt x="39246" y="17705"/>
                  </a:cubicBezTo>
                  <a:cubicBezTo>
                    <a:pt x="38569" y="17232"/>
                    <a:pt x="37849" y="16846"/>
                    <a:pt x="37086" y="16556"/>
                  </a:cubicBezTo>
                  <a:cubicBezTo>
                    <a:pt x="35818" y="16040"/>
                    <a:pt x="34508" y="15632"/>
                    <a:pt x="33165" y="15331"/>
                  </a:cubicBezTo>
                  <a:cubicBezTo>
                    <a:pt x="33025" y="15299"/>
                    <a:pt x="32896" y="15256"/>
                    <a:pt x="32724" y="15213"/>
                  </a:cubicBezTo>
                  <a:cubicBezTo>
                    <a:pt x="32810" y="15073"/>
                    <a:pt x="32864" y="14976"/>
                    <a:pt x="32918" y="14869"/>
                  </a:cubicBezTo>
                  <a:cubicBezTo>
                    <a:pt x="33444" y="13891"/>
                    <a:pt x="33992" y="12914"/>
                    <a:pt x="34486" y="11914"/>
                  </a:cubicBezTo>
                  <a:cubicBezTo>
                    <a:pt x="34980" y="10926"/>
                    <a:pt x="35324" y="9862"/>
                    <a:pt x="35518" y="8777"/>
                  </a:cubicBezTo>
                  <a:cubicBezTo>
                    <a:pt x="35625" y="8111"/>
                    <a:pt x="35657" y="7445"/>
                    <a:pt x="35464" y="6790"/>
                  </a:cubicBezTo>
                  <a:cubicBezTo>
                    <a:pt x="35260" y="6059"/>
                    <a:pt x="34809" y="5544"/>
                    <a:pt x="34067" y="5307"/>
                  </a:cubicBezTo>
                  <a:cubicBezTo>
                    <a:pt x="33698" y="5196"/>
                    <a:pt x="33314" y="5138"/>
                    <a:pt x="32929" y="5138"/>
                  </a:cubicBezTo>
                  <a:cubicBezTo>
                    <a:pt x="32721" y="5138"/>
                    <a:pt x="32513" y="5155"/>
                    <a:pt x="32305" y="5189"/>
                  </a:cubicBezTo>
                  <a:cubicBezTo>
                    <a:pt x="31371" y="5318"/>
                    <a:pt x="30468" y="5576"/>
                    <a:pt x="29620" y="5952"/>
                  </a:cubicBezTo>
                  <a:cubicBezTo>
                    <a:pt x="28309" y="6511"/>
                    <a:pt x="27041" y="7177"/>
                    <a:pt x="25849" y="7950"/>
                  </a:cubicBezTo>
                  <a:cubicBezTo>
                    <a:pt x="25730" y="8015"/>
                    <a:pt x="25612" y="8079"/>
                    <a:pt x="25462" y="8176"/>
                  </a:cubicBezTo>
                  <a:cubicBezTo>
                    <a:pt x="25419" y="8015"/>
                    <a:pt x="25387" y="7886"/>
                    <a:pt x="25354" y="7768"/>
                  </a:cubicBezTo>
                  <a:cubicBezTo>
                    <a:pt x="25054" y="6790"/>
                    <a:pt x="24785" y="5791"/>
                    <a:pt x="24452" y="4813"/>
                  </a:cubicBezTo>
                  <a:cubicBezTo>
                    <a:pt x="24108" y="3771"/>
                    <a:pt x="23625" y="2772"/>
                    <a:pt x="23012" y="1848"/>
                  </a:cubicBezTo>
                  <a:cubicBezTo>
                    <a:pt x="22712" y="1386"/>
                    <a:pt x="22336" y="967"/>
                    <a:pt x="21917" y="612"/>
                  </a:cubicBezTo>
                  <a:cubicBezTo>
                    <a:pt x="21410" y="207"/>
                    <a:pt x="20887" y="0"/>
                    <a:pt x="20368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1"/>
            <p:cNvSpPr/>
            <p:nvPr/>
          </p:nvSpPr>
          <p:spPr>
            <a:xfrm>
              <a:off x="1968694" y="2113800"/>
              <a:ext cx="269625" cy="230700"/>
            </a:xfrm>
            <a:custGeom>
              <a:avLst/>
              <a:gdLst/>
              <a:ahLst/>
              <a:cxnLst/>
              <a:rect l="l" t="t" r="r" b="b"/>
              <a:pathLst>
                <a:path w="7190" h="6152" extrusionOk="0">
                  <a:moveTo>
                    <a:pt x="4102" y="334"/>
                  </a:moveTo>
                  <a:cubicBezTo>
                    <a:pt x="4115" y="334"/>
                    <a:pt x="4128" y="334"/>
                    <a:pt x="4141" y="334"/>
                  </a:cubicBezTo>
                  <a:cubicBezTo>
                    <a:pt x="5646" y="355"/>
                    <a:pt x="6849" y="1591"/>
                    <a:pt x="6827" y="3084"/>
                  </a:cubicBezTo>
                  <a:cubicBezTo>
                    <a:pt x="6806" y="4581"/>
                    <a:pt x="5581" y="5781"/>
                    <a:pt x="4097" y="5781"/>
                  </a:cubicBezTo>
                  <a:cubicBezTo>
                    <a:pt x="4090" y="5781"/>
                    <a:pt x="4084" y="5781"/>
                    <a:pt x="4077" y="5781"/>
                  </a:cubicBezTo>
                  <a:cubicBezTo>
                    <a:pt x="2573" y="5759"/>
                    <a:pt x="1370" y="4513"/>
                    <a:pt x="1413" y="3020"/>
                  </a:cubicBezTo>
                  <a:cubicBezTo>
                    <a:pt x="1413" y="1529"/>
                    <a:pt x="2627" y="334"/>
                    <a:pt x="4102" y="334"/>
                  </a:cubicBezTo>
                  <a:close/>
                  <a:moveTo>
                    <a:pt x="4104" y="1"/>
                  </a:moveTo>
                  <a:cubicBezTo>
                    <a:pt x="1372" y="1"/>
                    <a:pt x="1" y="3316"/>
                    <a:pt x="1939" y="5244"/>
                  </a:cubicBezTo>
                  <a:cubicBezTo>
                    <a:pt x="2563" y="5871"/>
                    <a:pt x="3332" y="6152"/>
                    <a:pt x="4087" y="6152"/>
                  </a:cubicBezTo>
                  <a:cubicBezTo>
                    <a:pt x="5669" y="6152"/>
                    <a:pt x="7189" y="4918"/>
                    <a:pt x="7182" y="3063"/>
                  </a:cubicBezTo>
                  <a:cubicBezTo>
                    <a:pt x="7182" y="1376"/>
                    <a:pt x="5817" y="12"/>
                    <a:pt x="4131" y="1"/>
                  </a:cubicBezTo>
                  <a:cubicBezTo>
                    <a:pt x="4122" y="1"/>
                    <a:pt x="4113" y="1"/>
                    <a:pt x="4104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1"/>
            <p:cNvSpPr/>
            <p:nvPr/>
          </p:nvSpPr>
          <p:spPr>
            <a:xfrm>
              <a:off x="2119144" y="2154600"/>
              <a:ext cx="87450" cy="94463"/>
            </a:xfrm>
            <a:custGeom>
              <a:avLst/>
              <a:gdLst/>
              <a:ahLst/>
              <a:cxnLst/>
              <a:rect l="l" t="t" r="r" b="b"/>
              <a:pathLst>
                <a:path w="2332" h="2519" extrusionOk="0">
                  <a:moveTo>
                    <a:pt x="221" y="1"/>
                  </a:moveTo>
                  <a:cubicBezTo>
                    <a:pt x="151" y="1"/>
                    <a:pt x="81" y="3"/>
                    <a:pt x="11" y="9"/>
                  </a:cubicBezTo>
                  <a:lnTo>
                    <a:pt x="1" y="95"/>
                  </a:lnTo>
                  <a:lnTo>
                    <a:pt x="409" y="223"/>
                  </a:lnTo>
                  <a:cubicBezTo>
                    <a:pt x="1215" y="492"/>
                    <a:pt x="1698" y="1051"/>
                    <a:pt x="1848" y="1889"/>
                  </a:cubicBezTo>
                  <a:cubicBezTo>
                    <a:pt x="1870" y="2028"/>
                    <a:pt x="1881" y="2179"/>
                    <a:pt x="1891" y="2329"/>
                  </a:cubicBezTo>
                  <a:cubicBezTo>
                    <a:pt x="1901" y="2432"/>
                    <a:pt x="1910" y="2518"/>
                    <a:pt x="2025" y="2518"/>
                  </a:cubicBezTo>
                  <a:cubicBezTo>
                    <a:pt x="2042" y="2518"/>
                    <a:pt x="2062" y="2516"/>
                    <a:pt x="2085" y="2512"/>
                  </a:cubicBezTo>
                  <a:cubicBezTo>
                    <a:pt x="2106" y="2480"/>
                    <a:pt x="2128" y="2458"/>
                    <a:pt x="2128" y="2447"/>
                  </a:cubicBezTo>
                  <a:cubicBezTo>
                    <a:pt x="2332" y="1405"/>
                    <a:pt x="1472" y="170"/>
                    <a:pt x="430" y="9"/>
                  </a:cubicBezTo>
                  <a:cubicBezTo>
                    <a:pt x="360" y="3"/>
                    <a:pt x="291" y="1"/>
                    <a:pt x="221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1"/>
            <p:cNvSpPr/>
            <p:nvPr/>
          </p:nvSpPr>
          <p:spPr>
            <a:xfrm>
              <a:off x="2153381" y="2233875"/>
              <a:ext cx="26625" cy="49988"/>
            </a:xfrm>
            <a:custGeom>
              <a:avLst/>
              <a:gdLst/>
              <a:ahLst/>
              <a:cxnLst/>
              <a:rect l="l" t="t" r="r" b="b"/>
              <a:pathLst>
                <a:path w="710" h="1333" extrusionOk="0">
                  <a:moveTo>
                    <a:pt x="527" y="0"/>
                  </a:moveTo>
                  <a:cubicBezTo>
                    <a:pt x="463" y="226"/>
                    <a:pt x="387" y="452"/>
                    <a:pt x="334" y="677"/>
                  </a:cubicBezTo>
                  <a:cubicBezTo>
                    <a:pt x="280" y="903"/>
                    <a:pt x="1" y="1032"/>
                    <a:pt x="44" y="1332"/>
                  </a:cubicBezTo>
                  <a:cubicBezTo>
                    <a:pt x="366" y="1279"/>
                    <a:pt x="463" y="1042"/>
                    <a:pt x="559" y="817"/>
                  </a:cubicBezTo>
                  <a:cubicBezTo>
                    <a:pt x="688" y="559"/>
                    <a:pt x="710" y="269"/>
                    <a:pt x="613" y="11"/>
                  </a:cubicBezTo>
                  <a:lnTo>
                    <a:pt x="52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6" name="Google Shape;566;p21"/>
          <p:cNvGrpSpPr/>
          <p:nvPr/>
        </p:nvGrpSpPr>
        <p:grpSpPr>
          <a:xfrm>
            <a:off x="-541058" y="3024643"/>
            <a:ext cx="2013509" cy="2922394"/>
            <a:chOff x="340444" y="2882925"/>
            <a:chExt cx="2086538" cy="3028388"/>
          </a:xfrm>
        </p:grpSpPr>
        <p:sp>
          <p:nvSpPr>
            <p:cNvPr id="567" name="Google Shape;567;p21"/>
            <p:cNvSpPr/>
            <p:nvPr/>
          </p:nvSpPr>
          <p:spPr>
            <a:xfrm>
              <a:off x="427481" y="3656925"/>
              <a:ext cx="1517663" cy="1792613"/>
            </a:xfrm>
            <a:custGeom>
              <a:avLst/>
              <a:gdLst/>
              <a:ahLst/>
              <a:cxnLst/>
              <a:rect l="l" t="t" r="r" b="b"/>
              <a:pathLst>
                <a:path w="40471" h="47803" extrusionOk="0">
                  <a:moveTo>
                    <a:pt x="10690" y="2350"/>
                  </a:moveTo>
                  <a:cubicBezTo>
                    <a:pt x="10690" y="2361"/>
                    <a:pt x="10690" y="2361"/>
                    <a:pt x="10701" y="2372"/>
                  </a:cubicBezTo>
                  <a:lnTo>
                    <a:pt x="10690" y="2372"/>
                  </a:lnTo>
                  <a:cubicBezTo>
                    <a:pt x="10690" y="2372"/>
                    <a:pt x="10679" y="2350"/>
                    <a:pt x="10690" y="2350"/>
                  </a:cubicBezTo>
                  <a:close/>
                  <a:moveTo>
                    <a:pt x="11131" y="2361"/>
                  </a:moveTo>
                  <a:lnTo>
                    <a:pt x="11141" y="2372"/>
                  </a:lnTo>
                  <a:lnTo>
                    <a:pt x="11131" y="2372"/>
                  </a:lnTo>
                  <a:lnTo>
                    <a:pt x="11131" y="2361"/>
                  </a:lnTo>
                  <a:close/>
                  <a:moveTo>
                    <a:pt x="10486" y="2952"/>
                  </a:moveTo>
                  <a:cubicBezTo>
                    <a:pt x="10486" y="2963"/>
                    <a:pt x="10486" y="2963"/>
                    <a:pt x="10486" y="2973"/>
                  </a:cubicBezTo>
                  <a:lnTo>
                    <a:pt x="10464" y="2973"/>
                  </a:lnTo>
                  <a:lnTo>
                    <a:pt x="10486" y="2952"/>
                  </a:lnTo>
                  <a:close/>
                  <a:moveTo>
                    <a:pt x="8853" y="3156"/>
                  </a:moveTo>
                  <a:cubicBezTo>
                    <a:pt x="8853" y="3188"/>
                    <a:pt x="8864" y="3221"/>
                    <a:pt x="8864" y="3253"/>
                  </a:cubicBezTo>
                  <a:cubicBezTo>
                    <a:pt x="8831" y="3231"/>
                    <a:pt x="8831" y="3188"/>
                    <a:pt x="8853" y="3156"/>
                  </a:cubicBezTo>
                  <a:close/>
                  <a:moveTo>
                    <a:pt x="10486" y="3725"/>
                  </a:moveTo>
                  <a:lnTo>
                    <a:pt x="10518" y="3768"/>
                  </a:lnTo>
                  <a:lnTo>
                    <a:pt x="10475" y="3768"/>
                  </a:lnTo>
                  <a:cubicBezTo>
                    <a:pt x="10475" y="3758"/>
                    <a:pt x="10475" y="3747"/>
                    <a:pt x="10486" y="3725"/>
                  </a:cubicBezTo>
                  <a:close/>
                  <a:moveTo>
                    <a:pt x="11507" y="6315"/>
                  </a:moveTo>
                  <a:cubicBezTo>
                    <a:pt x="11507" y="6336"/>
                    <a:pt x="11517" y="6347"/>
                    <a:pt x="11528" y="6358"/>
                  </a:cubicBezTo>
                  <a:lnTo>
                    <a:pt x="11442" y="6358"/>
                  </a:lnTo>
                  <a:lnTo>
                    <a:pt x="11507" y="6315"/>
                  </a:lnTo>
                  <a:close/>
                  <a:moveTo>
                    <a:pt x="12216" y="6422"/>
                  </a:moveTo>
                  <a:lnTo>
                    <a:pt x="12226" y="6454"/>
                  </a:lnTo>
                  <a:lnTo>
                    <a:pt x="12205" y="6454"/>
                  </a:lnTo>
                  <a:cubicBezTo>
                    <a:pt x="12205" y="6444"/>
                    <a:pt x="12216" y="6433"/>
                    <a:pt x="12216" y="6422"/>
                  </a:cubicBezTo>
                  <a:close/>
                  <a:moveTo>
                    <a:pt x="9906" y="7711"/>
                  </a:moveTo>
                  <a:lnTo>
                    <a:pt x="9938" y="7733"/>
                  </a:lnTo>
                  <a:lnTo>
                    <a:pt x="9906" y="7743"/>
                  </a:lnTo>
                  <a:cubicBezTo>
                    <a:pt x="9906" y="7733"/>
                    <a:pt x="9906" y="7722"/>
                    <a:pt x="9906" y="7711"/>
                  </a:cubicBezTo>
                  <a:close/>
                  <a:moveTo>
                    <a:pt x="13290" y="9162"/>
                  </a:moveTo>
                  <a:lnTo>
                    <a:pt x="13290" y="9162"/>
                  </a:lnTo>
                  <a:cubicBezTo>
                    <a:pt x="13278" y="9179"/>
                    <a:pt x="13257" y="9187"/>
                    <a:pt x="13232" y="9187"/>
                  </a:cubicBezTo>
                  <a:cubicBezTo>
                    <a:pt x="13213" y="9187"/>
                    <a:pt x="13191" y="9182"/>
                    <a:pt x="13172" y="9172"/>
                  </a:cubicBezTo>
                  <a:cubicBezTo>
                    <a:pt x="13215" y="9172"/>
                    <a:pt x="13258" y="9172"/>
                    <a:pt x="13290" y="9162"/>
                  </a:cubicBezTo>
                  <a:close/>
                  <a:moveTo>
                    <a:pt x="6565" y="9570"/>
                  </a:moveTo>
                  <a:lnTo>
                    <a:pt x="6565" y="9570"/>
                  </a:lnTo>
                  <a:cubicBezTo>
                    <a:pt x="6575" y="9602"/>
                    <a:pt x="6586" y="9624"/>
                    <a:pt x="6597" y="9656"/>
                  </a:cubicBezTo>
                  <a:cubicBezTo>
                    <a:pt x="6575" y="9634"/>
                    <a:pt x="6565" y="9602"/>
                    <a:pt x="6565" y="9570"/>
                  </a:cubicBezTo>
                  <a:close/>
                  <a:moveTo>
                    <a:pt x="6436" y="10741"/>
                  </a:moveTo>
                  <a:lnTo>
                    <a:pt x="6403" y="10762"/>
                  </a:lnTo>
                  <a:cubicBezTo>
                    <a:pt x="6403" y="10752"/>
                    <a:pt x="6414" y="10741"/>
                    <a:pt x="6436" y="10741"/>
                  </a:cubicBezTo>
                  <a:close/>
                  <a:moveTo>
                    <a:pt x="2847" y="11880"/>
                  </a:moveTo>
                  <a:lnTo>
                    <a:pt x="2804" y="11912"/>
                  </a:lnTo>
                  <a:cubicBezTo>
                    <a:pt x="2804" y="11901"/>
                    <a:pt x="2826" y="11880"/>
                    <a:pt x="2847" y="11880"/>
                  </a:cubicBezTo>
                  <a:close/>
                  <a:moveTo>
                    <a:pt x="8520" y="12094"/>
                  </a:moveTo>
                  <a:lnTo>
                    <a:pt x="8509" y="12116"/>
                  </a:lnTo>
                  <a:lnTo>
                    <a:pt x="8509" y="12105"/>
                  </a:lnTo>
                  <a:lnTo>
                    <a:pt x="8520" y="12094"/>
                  </a:lnTo>
                  <a:close/>
                  <a:moveTo>
                    <a:pt x="2224" y="13029"/>
                  </a:moveTo>
                  <a:lnTo>
                    <a:pt x="2214" y="13061"/>
                  </a:lnTo>
                  <a:cubicBezTo>
                    <a:pt x="2214" y="13061"/>
                    <a:pt x="2203" y="13051"/>
                    <a:pt x="2203" y="13051"/>
                  </a:cubicBezTo>
                  <a:lnTo>
                    <a:pt x="2224" y="13029"/>
                  </a:lnTo>
                  <a:close/>
                  <a:moveTo>
                    <a:pt x="2826" y="13824"/>
                  </a:moveTo>
                  <a:lnTo>
                    <a:pt x="2772" y="13856"/>
                  </a:lnTo>
                  <a:cubicBezTo>
                    <a:pt x="2772" y="13835"/>
                    <a:pt x="2783" y="13824"/>
                    <a:pt x="2826" y="13824"/>
                  </a:cubicBezTo>
                  <a:close/>
                  <a:moveTo>
                    <a:pt x="9336" y="13985"/>
                  </a:moveTo>
                  <a:cubicBezTo>
                    <a:pt x="9347" y="13996"/>
                    <a:pt x="9347" y="13996"/>
                    <a:pt x="9347" y="13996"/>
                  </a:cubicBezTo>
                  <a:lnTo>
                    <a:pt x="9336" y="13996"/>
                  </a:lnTo>
                  <a:lnTo>
                    <a:pt x="9336" y="13985"/>
                  </a:lnTo>
                  <a:close/>
                  <a:moveTo>
                    <a:pt x="8724" y="14415"/>
                  </a:moveTo>
                  <a:cubicBezTo>
                    <a:pt x="8735" y="14415"/>
                    <a:pt x="8746" y="14415"/>
                    <a:pt x="8756" y="14426"/>
                  </a:cubicBezTo>
                  <a:lnTo>
                    <a:pt x="8756" y="14447"/>
                  </a:lnTo>
                  <a:lnTo>
                    <a:pt x="8724" y="14415"/>
                  </a:lnTo>
                  <a:close/>
                  <a:moveTo>
                    <a:pt x="10207" y="14447"/>
                  </a:moveTo>
                  <a:cubicBezTo>
                    <a:pt x="10228" y="14480"/>
                    <a:pt x="10250" y="14522"/>
                    <a:pt x="10271" y="14555"/>
                  </a:cubicBezTo>
                  <a:cubicBezTo>
                    <a:pt x="10265" y="14557"/>
                    <a:pt x="10260" y="14558"/>
                    <a:pt x="10254" y="14558"/>
                  </a:cubicBezTo>
                  <a:cubicBezTo>
                    <a:pt x="10228" y="14558"/>
                    <a:pt x="10205" y="14538"/>
                    <a:pt x="10196" y="14512"/>
                  </a:cubicBezTo>
                  <a:cubicBezTo>
                    <a:pt x="10196" y="14490"/>
                    <a:pt x="10196" y="14469"/>
                    <a:pt x="10207" y="14447"/>
                  </a:cubicBezTo>
                  <a:close/>
                  <a:moveTo>
                    <a:pt x="5028" y="14748"/>
                  </a:moveTo>
                  <a:cubicBezTo>
                    <a:pt x="5028" y="14748"/>
                    <a:pt x="5028" y="14759"/>
                    <a:pt x="5018" y="14759"/>
                  </a:cubicBezTo>
                  <a:lnTo>
                    <a:pt x="5007" y="14759"/>
                  </a:lnTo>
                  <a:lnTo>
                    <a:pt x="5028" y="14748"/>
                  </a:lnTo>
                  <a:close/>
                  <a:moveTo>
                    <a:pt x="5888" y="15984"/>
                  </a:moveTo>
                  <a:cubicBezTo>
                    <a:pt x="5888" y="15994"/>
                    <a:pt x="5877" y="16005"/>
                    <a:pt x="5877" y="16016"/>
                  </a:cubicBezTo>
                  <a:cubicBezTo>
                    <a:pt x="5877" y="16005"/>
                    <a:pt x="5877" y="15994"/>
                    <a:pt x="5888" y="15984"/>
                  </a:cubicBezTo>
                  <a:close/>
                  <a:moveTo>
                    <a:pt x="2869" y="16016"/>
                  </a:moveTo>
                  <a:cubicBezTo>
                    <a:pt x="2880" y="16016"/>
                    <a:pt x="2890" y="16037"/>
                    <a:pt x="2901" y="16037"/>
                  </a:cubicBezTo>
                  <a:lnTo>
                    <a:pt x="2869" y="16048"/>
                  </a:lnTo>
                  <a:cubicBezTo>
                    <a:pt x="2869" y="16037"/>
                    <a:pt x="2869" y="16027"/>
                    <a:pt x="2869" y="16016"/>
                  </a:cubicBezTo>
                  <a:close/>
                  <a:moveTo>
                    <a:pt x="7446" y="17273"/>
                  </a:moveTo>
                  <a:cubicBezTo>
                    <a:pt x="7446" y="17284"/>
                    <a:pt x="7446" y="17284"/>
                    <a:pt x="7446" y="17294"/>
                  </a:cubicBezTo>
                  <a:lnTo>
                    <a:pt x="7435" y="17294"/>
                  </a:lnTo>
                  <a:lnTo>
                    <a:pt x="7446" y="17273"/>
                  </a:lnTo>
                  <a:close/>
                  <a:moveTo>
                    <a:pt x="7521" y="18551"/>
                  </a:moveTo>
                  <a:lnTo>
                    <a:pt x="7499" y="18573"/>
                  </a:lnTo>
                  <a:lnTo>
                    <a:pt x="7499" y="18551"/>
                  </a:lnTo>
                  <a:close/>
                  <a:moveTo>
                    <a:pt x="4427" y="18734"/>
                  </a:moveTo>
                  <a:cubicBezTo>
                    <a:pt x="4437" y="18755"/>
                    <a:pt x="4448" y="18777"/>
                    <a:pt x="4459" y="18798"/>
                  </a:cubicBezTo>
                  <a:cubicBezTo>
                    <a:pt x="4448" y="18788"/>
                    <a:pt x="4437" y="18777"/>
                    <a:pt x="4427" y="18755"/>
                  </a:cubicBezTo>
                  <a:cubicBezTo>
                    <a:pt x="4427" y="18745"/>
                    <a:pt x="4427" y="18745"/>
                    <a:pt x="4427" y="18734"/>
                  </a:cubicBezTo>
                  <a:close/>
                  <a:moveTo>
                    <a:pt x="527" y="19207"/>
                  </a:moveTo>
                  <a:lnTo>
                    <a:pt x="559" y="19217"/>
                  </a:lnTo>
                  <a:lnTo>
                    <a:pt x="559" y="19228"/>
                  </a:lnTo>
                  <a:cubicBezTo>
                    <a:pt x="548" y="19228"/>
                    <a:pt x="538" y="19217"/>
                    <a:pt x="527" y="19207"/>
                  </a:cubicBezTo>
                  <a:close/>
                  <a:moveTo>
                    <a:pt x="205" y="20173"/>
                  </a:moveTo>
                  <a:cubicBezTo>
                    <a:pt x="183" y="20195"/>
                    <a:pt x="172" y="20216"/>
                    <a:pt x="162" y="20238"/>
                  </a:cubicBezTo>
                  <a:cubicBezTo>
                    <a:pt x="162" y="20195"/>
                    <a:pt x="183" y="20184"/>
                    <a:pt x="205" y="20173"/>
                  </a:cubicBezTo>
                  <a:close/>
                  <a:moveTo>
                    <a:pt x="7027" y="20270"/>
                  </a:moveTo>
                  <a:lnTo>
                    <a:pt x="7005" y="20292"/>
                  </a:lnTo>
                  <a:cubicBezTo>
                    <a:pt x="7016" y="20281"/>
                    <a:pt x="7016" y="20270"/>
                    <a:pt x="7027" y="20270"/>
                  </a:cubicBezTo>
                  <a:close/>
                  <a:moveTo>
                    <a:pt x="6608" y="20270"/>
                  </a:moveTo>
                  <a:cubicBezTo>
                    <a:pt x="6608" y="20281"/>
                    <a:pt x="6618" y="20292"/>
                    <a:pt x="6629" y="20302"/>
                  </a:cubicBezTo>
                  <a:lnTo>
                    <a:pt x="6586" y="20281"/>
                  </a:lnTo>
                  <a:lnTo>
                    <a:pt x="6608" y="20270"/>
                  </a:lnTo>
                  <a:close/>
                  <a:moveTo>
                    <a:pt x="5974" y="23106"/>
                  </a:moveTo>
                  <a:cubicBezTo>
                    <a:pt x="5974" y="23128"/>
                    <a:pt x="5963" y="23139"/>
                    <a:pt x="5952" y="23139"/>
                  </a:cubicBezTo>
                  <a:lnTo>
                    <a:pt x="5952" y="23128"/>
                  </a:lnTo>
                  <a:cubicBezTo>
                    <a:pt x="5952" y="23117"/>
                    <a:pt x="5963" y="23117"/>
                    <a:pt x="5974" y="23106"/>
                  </a:cubicBezTo>
                  <a:close/>
                  <a:moveTo>
                    <a:pt x="935" y="23633"/>
                  </a:moveTo>
                  <a:lnTo>
                    <a:pt x="914" y="23644"/>
                  </a:lnTo>
                  <a:lnTo>
                    <a:pt x="914" y="23633"/>
                  </a:lnTo>
                  <a:close/>
                  <a:moveTo>
                    <a:pt x="6199" y="23858"/>
                  </a:moveTo>
                  <a:cubicBezTo>
                    <a:pt x="6199" y="23869"/>
                    <a:pt x="6199" y="23880"/>
                    <a:pt x="6189" y="23891"/>
                  </a:cubicBezTo>
                  <a:cubicBezTo>
                    <a:pt x="6189" y="23898"/>
                    <a:pt x="6189" y="23905"/>
                    <a:pt x="6189" y="23912"/>
                  </a:cubicBezTo>
                  <a:cubicBezTo>
                    <a:pt x="6167" y="23912"/>
                    <a:pt x="6135" y="23901"/>
                    <a:pt x="6103" y="23901"/>
                  </a:cubicBezTo>
                  <a:cubicBezTo>
                    <a:pt x="6146" y="23891"/>
                    <a:pt x="6178" y="23869"/>
                    <a:pt x="6199" y="23858"/>
                  </a:cubicBezTo>
                  <a:close/>
                  <a:moveTo>
                    <a:pt x="8294" y="24256"/>
                  </a:moveTo>
                  <a:cubicBezTo>
                    <a:pt x="8284" y="24277"/>
                    <a:pt x="8273" y="24288"/>
                    <a:pt x="8262" y="24310"/>
                  </a:cubicBezTo>
                  <a:cubicBezTo>
                    <a:pt x="8251" y="24288"/>
                    <a:pt x="8241" y="24277"/>
                    <a:pt x="8230" y="24267"/>
                  </a:cubicBezTo>
                  <a:cubicBezTo>
                    <a:pt x="8251" y="24267"/>
                    <a:pt x="8273" y="24256"/>
                    <a:pt x="8294" y="24256"/>
                  </a:cubicBezTo>
                  <a:close/>
                  <a:moveTo>
                    <a:pt x="1521" y="25677"/>
                  </a:moveTo>
                  <a:cubicBezTo>
                    <a:pt x="1526" y="25677"/>
                    <a:pt x="1531" y="25679"/>
                    <a:pt x="1537" y="25685"/>
                  </a:cubicBezTo>
                  <a:cubicBezTo>
                    <a:pt x="1537" y="25695"/>
                    <a:pt x="1548" y="25695"/>
                    <a:pt x="1548" y="25706"/>
                  </a:cubicBezTo>
                  <a:lnTo>
                    <a:pt x="1505" y="25685"/>
                  </a:lnTo>
                  <a:cubicBezTo>
                    <a:pt x="1510" y="25679"/>
                    <a:pt x="1515" y="25677"/>
                    <a:pt x="1521" y="25677"/>
                  </a:cubicBezTo>
                  <a:close/>
                  <a:moveTo>
                    <a:pt x="2482" y="25792"/>
                  </a:moveTo>
                  <a:lnTo>
                    <a:pt x="2493" y="25803"/>
                  </a:lnTo>
                  <a:cubicBezTo>
                    <a:pt x="2504" y="25814"/>
                    <a:pt x="2514" y="25824"/>
                    <a:pt x="2514" y="25846"/>
                  </a:cubicBezTo>
                  <a:cubicBezTo>
                    <a:pt x="2482" y="25824"/>
                    <a:pt x="2450" y="25814"/>
                    <a:pt x="2428" y="25803"/>
                  </a:cubicBezTo>
                  <a:cubicBezTo>
                    <a:pt x="2450" y="25792"/>
                    <a:pt x="2461" y="25792"/>
                    <a:pt x="2482" y="25792"/>
                  </a:cubicBezTo>
                  <a:close/>
                  <a:moveTo>
                    <a:pt x="6446" y="26351"/>
                  </a:moveTo>
                  <a:cubicBezTo>
                    <a:pt x="6446" y="26351"/>
                    <a:pt x="6446" y="26362"/>
                    <a:pt x="6446" y="26372"/>
                  </a:cubicBezTo>
                  <a:lnTo>
                    <a:pt x="6414" y="26351"/>
                  </a:lnTo>
                  <a:close/>
                  <a:moveTo>
                    <a:pt x="3578" y="27640"/>
                  </a:moveTo>
                  <a:cubicBezTo>
                    <a:pt x="3578" y="27640"/>
                    <a:pt x="3589" y="27651"/>
                    <a:pt x="3589" y="27662"/>
                  </a:cubicBezTo>
                  <a:lnTo>
                    <a:pt x="3578" y="27662"/>
                  </a:lnTo>
                  <a:cubicBezTo>
                    <a:pt x="3578" y="27651"/>
                    <a:pt x="3578" y="27640"/>
                    <a:pt x="3578" y="27640"/>
                  </a:cubicBezTo>
                  <a:close/>
                  <a:moveTo>
                    <a:pt x="2276" y="28366"/>
                  </a:moveTo>
                  <a:cubicBezTo>
                    <a:pt x="2295" y="28366"/>
                    <a:pt x="2316" y="28376"/>
                    <a:pt x="2332" y="28392"/>
                  </a:cubicBezTo>
                  <a:lnTo>
                    <a:pt x="2343" y="28414"/>
                  </a:lnTo>
                  <a:cubicBezTo>
                    <a:pt x="2321" y="28392"/>
                    <a:pt x="2289" y="28381"/>
                    <a:pt x="2257" y="28371"/>
                  </a:cubicBezTo>
                  <a:cubicBezTo>
                    <a:pt x="2262" y="28368"/>
                    <a:pt x="2269" y="28366"/>
                    <a:pt x="2276" y="28366"/>
                  </a:cubicBezTo>
                  <a:close/>
                  <a:moveTo>
                    <a:pt x="2203" y="29198"/>
                  </a:moveTo>
                  <a:lnTo>
                    <a:pt x="2235" y="29230"/>
                  </a:lnTo>
                  <a:lnTo>
                    <a:pt x="2203" y="29241"/>
                  </a:lnTo>
                  <a:cubicBezTo>
                    <a:pt x="2203" y="29219"/>
                    <a:pt x="2203" y="29209"/>
                    <a:pt x="2203" y="29198"/>
                  </a:cubicBezTo>
                  <a:close/>
                  <a:moveTo>
                    <a:pt x="2719" y="31346"/>
                  </a:moveTo>
                  <a:cubicBezTo>
                    <a:pt x="2719" y="31368"/>
                    <a:pt x="2719" y="31389"/>
                    <a:pt x="2719" y="31400"/>
                  </a:cubicBezTo>
                  <a:cubicBezTo>
                    <a:pt x="2697" y="31400"/>
                    <a:pt x="2686" y="31400"/>
                    <a:pt x="2676" y="31389"/>
                  </a:cubicBezTo>
                  <a:cubicBezTo>
                    <a:pt x="2686" y="31379"/>
                    <a:pt x="2697" y="31368"/>
                    <a:pt x="2719" y="31346"/>
                  </a:cubicBezTo>
                  <a:close/>
                  <a:moveTo>
                    <a:pt x="6683" y="35730"/>
                  </a:moveTo>
                  <a:lnTo>
                    <a:pt x="6683" y="35730"/>
                  </a:lnTo>
                  <a:cubicBezTo>
                    <a:pt x="6694" y="35762"/>
                    <a:pt x="6704" y="35783"/>
                    <a:pt x="6715" y="35816"/>
                  </a:cubicBezTo>
                  <a:cubicBezTo>
                    <a:pt x="6683" y="35794"/>
                    <a:pt x="6672" y="35762"/>
                    <a:pt x="6683" y="35730"/>
                  </a:cubicBezTo>
                  <a:close/>
                  <a:moveTo>
                    <a:pt x="36753" y="36192"/>
                  </a:moveTo>
                  <a:cubicBezTo>
                    <a:pt x="36775" y="36192"/>
                    <a:pt x="36807" y="36192"/>
                    <a:pt x="36807" y="36202"/>
                  </a:cubicBezTo>
                  <a:lnTo>
                    <a:pt x="36818" y="36224"/>
                  </a:lnTo>
                  <a:cubicBezTo>
                    <a:pt x="36796" y="36213"/>
                    <a:pt x="36775" y="36213"/>
                    <a:pt x="36753" y="36213"/>
                  </a:cubicBezTo>
                  <a:lnTo>
                    <a:pt x="36753" y="36202"/>
                  </a:lnTo>
                  <a:cubicBezTo>
                    <a:pt x="36753" y="36202"/>
                    <a:pt x="36753" y="36192"/>
                    <a:pt x="36753" y="36192"/>
                  </a:cubicBezTo>
                  <a:close/>
                  <a:moveTo>
                    <a:pt x="37742" y="36364"/>
                  </a:moveTo>
                  <a:cubicBezTo>
                    <a:pt x="37746" y="36364"/>
                    <a:pt x="37750" y="36365"/>
                    <a:pt x="37754" y="36368"/>
                  </a:cubicBezTo>
                  <a:lnTo>
                    <a:pt x="37754" y="36368"/>
                  </a:lnTo>
                  <a:lnTo>
                    <a:pt x="37742" y="36364"/>
                  </a:lnTo>
                  <a:close/>
                  <a:moveTo>
                    <a:pt x="35110" y="36450"/>
                  </a:moveTo>
                  <a:lnTo>
                    <a:pt x="35099" y="36471"/>
                  </a:lnTo>
                  <a:cubicBezTo>
                    <a:pt x="35088" y="36460"/>
                    <a:pt x="35088" y="36450"/>
                    <a:pt x="35088" y="36450"/>
                  </a:cubicBezTo>
                  <a:close/>
                  <a:moveTo>
                    <a:pt x="35539" y="37051"/>
                  </a:moveTo>
                  <a:lnTo>
                    <a:pt x="35550" y="37073"/>
                  </a:lnTo>
                  <a:lnTo>
                    <a:pt x="35539" y="37073"/>
                  </a:lnTo>
                  <a:cubicBezTo>
                    <a:pt x="35539" y="37073"/>
                    <a:pt x="35539" y="37062"/>
                    <a:pt x="35539" y="37051"/>
                  </a:cubicBezTo>
                  <a:close/>
                  <a:moveTo>
                    <a:pt x="13311" y="37191"/>
                  </a:moveTo>
                  <a:cubicBezTo>
                    <a:pt x="13297" y="37200"/>
                    <a:pt x="13278" y="37206"/>
                    <a:pt x="13259" y="37206"/>
                  </a:cubicBezTo>
                  <a:cubicBezTo>
                    <a:pt x="13241" y="37206"/>
                    <a:pt x="13222" y="37201"/>
                    <a:pt x="13206" y="37191"/>
                  </a:cubicBezTo>
                  <a:close/>
                  <a:moveTo>
                    <a:pt x="34701" y="37298"/>
                  </a:moveTo>
                  <a:lnTo>
                    <a:pt x="34648" y="37330"/>
                  </a:lnTo>
                  <a:cubicBezTo>
                    <a:pt x="34648" y="37330"/>
                    <a:pt x="34680" y="37309"/>
                    <a:pt x="34701" y="37298"/>
                  </a:cubicBezTo>
                  <a:close/>
                  <a:moveTo>
                    <a:pt x="34302" y="37493"/>
                  </a:moveTo>
                  <a:cubicBezTo>
                    <a:pt x="34313" y="37497"/>
                    <a:pt x="34325" y="37505"/>
                    <a:pt x="34325" y="37513"/>
                  </a:cubicBezTo>
                  <a:lnTo>
                    <a:pt x="34293" y="37513"/>
                  </a:lnTo>
                  <a:cubicBezTo>
                    <a:pt x="34293" y="37503"/>
                    <a:pt x="34293" y="37502"/>
                    <a:pt x="34302" y="37493"/>
                  </a:cubicBezTo>
                  <a:close/>
                  <a:moveTo>
                    <a:pt x="18629" y="37889"/>
                  </a:moveTo>
                  <a:cubicBezTo>
                    <a:pt x="18640" y="37889"/>
                    <a:pt x="18640" y="37900"/>
                    <a:pt x="18651" y="37900"/>
                  </a:cubicBezTo>
                  <a:lnTo>
                    <a:pt x="18629" y="37900"/>
                  </a:lnTo>
                  <a:lnTo>
                    <a:pt x="18629" y="37889"/>
                  </a:lnTo>
                  <a:close/>
                  <a:moveTo>
                    <a:pt x="7048" y="38104"/>
                  </a:moveTo>
                  <a:lnTo>
                    <a:pt x="7059" y="38125"/>
                  </a:lnTo>
                  <a:lnTo>
                    <a:pt x="7037" y="38125"/>
                  </a:lnTo>
                  <a:lnTo>
                    <a:pt x="7048" y="38104"/>
                  </a:lnTo>
                  <a:close/>
                  <a:moveTo>
                    <a:pt x="12208" y="38583"/>
                  </a:moveTo>
                  <a:cubicBezTo>
                    <a:pt x="12219" y="38583"/>
                    <a:pt x="12234" y="38587"/>
                    <a:pt x="12248" y="38587"/>
                  </a:cubicBezTo>
                  <a:cubicBezTo>
                    <a:pt x="12237" y="38587"/>
                    <a:pt x="12216" y="38587"/>
                    <a:pt x="12194" y="38598"/>
                  </a:cubicBezTo>
                  <a:lnTo>
                    <a:pt x="12194" y="38587"/>
                  </a:lnTo>
                  <a:cubicBezTo>
                    <a:pt x="12198" y="38584"/>
                    <a:pt x="12202" y="38583"/>
                    <a:pt x="12208" y="38583"/>
                  </a:cubicBezTo>
                  <a:close/>
                  <a:moveTo>
                    <a:pt x="22013" y="38727"/>
                  </a:moveTo>
                  <a:lnTo>
                    <a:pt x="22003" y="38792"/>
                  </a:lnTo>
                  <a:cubicBezTo>
                    <a:pt x="21960" y="38738"/>
                    <a:pt x="21981" y="38727"/>
                    <a:pt x="22013" y="38727"/>
                  </a:cubicBezTo>
                  <a:close/>
                  <a:moveTo>
                    <a:pt x="7725" y="38835"/>
                  </a:moveTo>
                  <a:cubicBezTo>
                    <a:pt x="7725" y="38845"/>
                    <a:pt x="7703" y="38856"/>
                    <a:pt x="7693" y="38856"/>
                  </a:cubicBezTo>
                  <a:cubicBezTo>
                    <a:pt x="7703" y="38856"/>
                    <a:pt x="7714" y="38845"/>
                    <a:pt x="7725" y="38835"/>
                  </a:cubicBezTo>
                  <a:close/>
                  <a:moveTo>
                    <a:pt x="18790" y="38910"/>
                  </a:moveTo>
                  <a:lnTo>
                    <a:pt x="18823" y="38920"/>
                  </a:lnTo>
                  <a:lnTo>
                    <a:pt x="18790" y="38931"/>
                  </a:lnTo>
                  <a:lnTo>
                    <a:pt x="18790" y="38910"/>
                  </a:lnTo>
                  <a:close/>
                  <a:moveTo>
                    <a:pt x="35110" y="39039"/>
                  </a:moveTo>
                  <a:lnTo>
                    <a:pt x="35131" y="39060"/>
                  </a:lnTo>
                  <a:lnTo>
                    <a:pt x="35110" y="39071"/>
                  </a:lnTo>
                  <a:lnTo>
                    <a:pt x="35110" y="39039"/>
                  </a:lnTo>
                  <a:close/>
                  <a:moveTo>
                    <a:pt x="39504" y="39028"/>
                  </a:moveTo>
                  <a:cubicBezTo>
                    <a:pt x="39514" y="39049"/>
                    <a:pt x="39514" y="39071"/>
                    <a:pt x="39504" y="39092"/>
                  </a:cubicBezTo>
                  <a:cubicBezTo>
                    <a:pt x="39499" y="39097"/>
                    <a:pt x="39493" y="39099"/>
                    <a:pt x="39485" y="39099"/>
                  </a:cubicBezTo>
                  <a:cubicBezTo>
                    <a:pt x="39475" y="39099"/>
                    <a:pt x="39462" y="39094"/>
                    <a:pt x="39450" y="39082"/>
                  </a:cubicBezTo>
                  <a:cubicBezTo>
                    <a:pt x="39471" y="39060"/>
                    <a:pt x="39493" y="39049"/>
                    <a:pt x="39504" y="39028"/>
                  </a:cubicBezTo>
                  <a:close/>
                  <a:moveTo>
                    <a:pt x="39547" y="39296"/>
                  </a:moveTo>
                  <a:cubicBezTo>
                    <a:pt x="39547" y="39296"/>
                    <a:pt x="39547" y="39307"/>
                    <a:pt x="39557" y="39318"/>
                  </a:cubicBezTo>
                  <a:cubicBezTo>
                    <a:pt x="39557" y="39318"/>
                    <a:pt x="39557" y="39318"/>
                    <a:pt x="39557" y="39329"/>
                  </a:cubicBezTo>
                  <a:cubicBezTo>
                    <a:pt x="39547" y="39307"/>
                    <a:pt x="39547" y="39296"/>
                    <a:pt x="39536" y="39296"/>
                  </a:cubicBezTo>
                  <a:close/>
                  <a:moveTo>
                    <a:pt x="33412" y="39673"/>
                  </a:moveTo>
                  <a:cubicBezTo>
                    <a:pt x="33423" y="39673"/>
                    <a:pt x="33444" y="39683"/>
                    <a:pt x="33455" y="39694"/>
                  </a:cubicBezTo>
                  <a:lnTo>
                    <a:pt x="33444" y="39694"/>
                  </a:lnTo>
                  <a:lnTo>
                    <a:pt x="33412" y="39673"/>
                  </a:lnTo>
                  <a:close/>
                  <a:moveTo>
                    <a:pt x="25677" y="39694"/>
                  </a:moveTo>
                  <a:cubicBezTo>
                    <a:pt x="25688" y="39694"/>
                    <a:pt x="25698" y="39705"/>
                    <a:pt x="25709" y="39705"/>
                  </a:cubicBezTo>
                  <a:lnTo>
                    <a:pt x="25698" y="39705"/>
                  </a:lnTo>
                  <a:lnTo>
                    <a:pt x="25677" y="39694"/>
                  </a:lnTo>
                  <a:close/>
                  <a:moveTo>
                    <a:pt x="39890" y="39737"/>
                  </a:moveTo>
                  <a:lnTo>
                    <a:pt x="39890" y="39758"/>
                  </a:lnTo>
                  <a:lnTo>
                    <a:pt x="39880" y="39758"/>
                  </a:lnTo>
                  <a:cubicBezTo>
                    <a:pt x="39890" y="39748"/>
                    <a:pt x="39890" y="39748"/>
                    <a:pt x="39890" y="39737"/>
                  </a:cubicBezTo>
                  <a:close/>
                  <a:moveTo>
                    <a:pt x="25634" y="39737"/>
                  </a:moveTo>
                  <a:cubicBezTo>
                    <a:pt x="25626" y="39745"/>
                    <a:pt x="25613" y="39753"/>
                    <a:pt x="25602" y="39760"/>
                  </a:cubicBezTo>
                  <a:lnTo>
                    <a:pt x="25602" y="39760"/>
                  </a:lnTo>
                  <a:lnTo>
                    <a:pt x="25602" y="39758"/>
                  </a:lnTo>
                  <a:cubicBezTo>
                    <a:pt x="25602" y="39748"/>
                    <a:pt x="25612" y="39748"/>
                    <a:pt x="25634" y="39737"/>
                  </a:cubicBezTo>
                  <a:close/>
                  <a:moveTo>
                    <a:pt x="39654" y="39898"/>
                  </a:moveTo>
                  <a:cubicBezTo>
                    <a:pt x="39654" y="39920"/>
                    <a:pt x="39665" y="39930"/>
                    <a:pt x="39665" y="39952"/>
                  </a:cubicBezTo>
                  <a:cubicBezTo>
                    <a:pt x="39632" y="39941"/>
                    <a:pt x="39600" y="39920"/>
                    <a:pt x="39579" y="39898"/>
                  </a:cubicBezTo>
                  <a:close/>
                  <a:moveTo>
                    <a:pt x="31199" y="39930"/>
                  </a:moveTo>
                  <a:cubicBezTo>
                    <a:pt x="31210" y="39963"/>
                    <a:pt x="31210" y="39995"/>
                    <a:pt x="31210" y="40016"/>
                  </a:cubicBezTo>
                  <a:lnTo>
                    <a:pt x="31199" y="40016"/>
                  </a:lnTo>
                  <a:cubicBezTo>
                    <a:pt x="31199" y="39984"/>
                    <a:pt x="31199" y="39963"/>
                    <a:pt x="31199" y="39930"/>
                  </a:cubicBezTo>
                  <a:close/>
                  <a:moveTo>
                    <a:pt x="18801" y="40124"/>
                  </a:moveTo>
                  <a:cubicBezTo>
                    <a:pt x="18823" y="40134"/>
                    <a:pt x="18833" y="40156"/>
                    <a:pt x="18855" y="40167"/>
                  </a:cubicBezTo>
                  <a:cubicBezTo>
                    <a:pt x="18833" y="40167"/>
                    <a:pt x="18812" y="40167"/>
                    <a:pt x="18801" y="40145"/>
                  </a:cubicBezTo>
                  <a:cubicBezTo>
                    <a:pt x="18801" y="40134"/>
                    <a:pt x="18801" y="40134"/>
                    <a:pt x="18801" y="40124"/>
                  </a:cubicBezTo>
                  <a:close/>
                  <a:moveTo>
                    <a:pt x="31199" y="40113"/>
                  </a:moveTo>
                  <a:cubicBezTo>
                    <a:pt x="31199" y="40145"/>
                    <a:pt x="31188" y="40167"/>
                    <a:pt x="31167" y="40188"/>
                  </a:cubicBezTo>
                  <a:cubicBezTo>
                    <a:pt x="31167" y="40156"/>
                    <a:pt x="31178" y="40134"/>
                    <a:pt x="31199" y="40113"/>
                  </a:cubicBezTo>
                  <a:close/>
                  <a:moveTo>
                    <a:pt x="37688" y="40231"/>
                  </a:moveTo>
                  <a:lnTo>
                    <a:pt x="37688" y="40231"/>
                  </a:lnTo>
                  <a:cubicBezTo>
                    <a:pt x="37677" y="40253"/>
                    <a:pt x="37677" y="40274"/>
                    <a:pt x="37677" y="40285"/>
                  </a:cubicBezTo>
                  <a:lnTo>
                    <a:pt x="37656" y="40285"/>
                  </a:lnTo>
                  <a:cubicBezTo>
                    <a:pt x="37656" y="40263"/>
                    <a:pt x="37666" y="40242"/>
                    <a:pt x="37688" y="40231"/>
                  </a:cubicBezTo>
                  <a:close/>
                  <a:moveTo>
                    <a:pt x="22003" y="40339"/>
                  </a:moveTo>
                  <a:cubicBezTo>
                    <a:pt x="22003" y="40339"/>
                    <a:pt x="22003" y="40349"/>
                    <a:pt x="22003" y="40349"/>
                  </a:cubicBezTo>
                  <a:lnTo>
                    <a:pt x="21992" y="40349"/>
                  </a:lnTo>
                  <a:lnTo>
                    <a:pt x="21992" y="40339"/>
                  </a:lnTo>
                  <a:close/>
                  <a:moveTo>
                    <a:pt x="28395" y="40371"/>
                  </a:moveTo>
                  <a:lnTo>
                    <a:pt x="28416" y="40392"/>
                  </a:lnTo>
                  <a:lnTo>
                    <a:pt x="28384" y="40382"/>
                  </a:lnTo>
                  <a:lnTo>
                    <a:pt x="28395" y="40371"/>
                  </a:lnTo>
                  <a:close/>
                  <a:moveTo>
                    <a:pt x="13419" y="40854"/>
                  </a:moveTo>
                  <a:lnTo>
                    <a:pt x="13419" y="40865"/>
                  </a:lnTo>
                  <a:lnTo>
                    <a:pt x="13408" y="40865"/>
                  </a:lnTo>
                  <a:lnTo>
                    <a:pt x="13419" y="40854"/>
                  </a:lnTo>
                  <a:close/>
                  <a:moveTo>
                    <a:pt x="14504" y="40833"/>
                  </a:moveTo>
                  <a:cubicBezTo>
                    <a:pt x="14536" y="40876"/>
                    <a:pt x="14525" y="40951"/>
                    <a:pt x="14482" y="40994"/>
                  </a:cubicBezTo>
                  <a:cubicBezTo>
                    <a:pt x="14461" y="40962"/>
                    <a:pt x="14439" y="40929"/>
                    <a:pt x="14418" y="40897"/>
                  </a:cubicBezTo>
                  <a:cubicBezTo>
                    <a:pt x="14450" y="40876"/>
                    <a:pt x="14482" y="40854"/>
                    <a:pt x="14504" y="40833"/>
                  </a:cubicBezTo>
                  <a:close/>
                  <a:moveTo>
                    <a:pt x="13301" y="40994"/>
                  </a:moveTo>
                  <a:lnTo>
                    <a:pt x="13333" y="41005"/>
                  </a:lnTo>
                  <a:lnTo>
                    <a:pt x="13301" y="41015"/>
                  </a:lnTo>
                  <a:lnTo>
                    <a:pt x="13301" y="40994"/>
                  </a:lnTo>
                  <a:close/>
                  <a:moveTo>
                    <a:pt x="8670" y="41080"/>
                  </a:moveTo>
                  <a:lnTo>
                    <a:pt x="8670" y="41080"/>
                  </a:lnTo>
                  <a:cubicBezTo>
                    <a:pt x="8692" y="41101"/>
                    <a:pt x="8703" y="41123"/>
                    <a:pt x="8692" y="41155"/>
                  </a:cubicBezTo>
                  <a:cubicBezTo>
                    <a:pt x="8692" y="41123"/>
                    <a:pt x="8681" y="41101"/>
                    <a:pt x="8670" y="41080"/>
                  </a:cubicBezTo>
                  <a:close/>
                  <a:moveTo>
                    <a:pt x="30254" y="41144"/>
                  </a:moveTo>
                  <a:cubicBezTo>
                    <a:pt x="30254" y="41144"/>
                    <a:pt x="30254" y="41155"/>
                    <a:pt x="30254" y="41155"/>
                  </a:cubicBezTo>
                  <a:lnTo>
                    <a:pt x="30221" y="41144"/>
                  </a:lnTo>
                  <a:close/>
                  <a:moveTo>
                    <a:pt x="10125" y="41257"/>
                  </a:moveTo>
                  <a:cubicBezTo>
                    <a:pt x="10127" y="41277"/>
                    <a:pt x="10119" y="41286"/>
                    <a:pt x="10110" y="41295"/>
                  </a:cubicBezTo>
                  <a:cubicBezTo>
                    <a:pt x="10118" y="41279"/>
                    <a:pt x="10120" y="41269"/>
                    <a:pt x="10125" y="41257"/>
                  </a:cubicBezTo>
                  <a:close/>
                  <a:moveTo>
                    <a:pt x="9079" y="41488"/>
                  </a:moveTo>
                  <a:lnTo>
                    <a:pt x="9079" y="41499"/>
                  </a:lnTo>
                  <a:cubicBezTo>
                    <a:pt x="9079" y="41499"/>
                    <a:pt x="9079" y="41488"/>
                    <a:pt x="9068" y="41488"/>
                  </a:cubicBezTo>
                  <a:close/>
                  <a:moveTo>
                    <a:pt x="23281" y="41660"/>
                  </a:moveTo>
                  <a:cubicBezTo>
                    <a:pt x="23292" y="41671"/>
                    <a:pt x="23303" y="41681"/>
                    <a:pt x="23313" y="41681"/>
                  </a:cubicBezTo>
                  <a:lnTo>
                    <a:pt x="23313" y="41681"/>
                  </a:lnTo>
                  <a:cubicBezTo>
                    <a:pt x="23303" y="41681"/>
                    <a:pt x="23292" y="41671"/>
                    <a:pt x="23281" y="41671"/>
                  </a:cubicBezTo>
                  <a:lnTo>
                    <a:pt x="23281" y="41660"/>
                  </a:lnTo>
                  <a:close/>
                  <a:moveTo>
                    <a:pt x="15213" y="41875"/>
                  </a:moveTo>
                  <a:cubicBezTo>
                    <a:pt x="15245" y="41875"/>
                    <a:pt x="15277" y="41886"/>
                    <a:pt x="15299" y="41896"/>
                  </a:cubicBezTo>
                  <a:lnTo>
                    <a:pt x="15234" y="41918"/>
                  </a:lnTo>
                  <a:cubicBezTo>
                    <a:pt x="15234" y="41896"/>
                    <a:pt x="15224" y="41886"/>
                    <a:pt x="15213" y="41875"/>
                  </a:cubicBezTo>
                  <a:close/>
                  <a:moveTo>
                    <a:pt x="18081" y="42186"/>
                  </a:moveTo>
                  <a:lnTo>
                    <a:pt x="18081" y="42240"/>
                  </a:lnTo>
                  <a:lnTo>
                    <a:pt x="18060" y="42240"/>
                  </a:lnTo>
                  <a:lnTo>
                    <a:pt x="18081" y="42186"/>
                  </a:lnTo>
                  <a:close/>
                  <a:moveTo>
                    <a:pt x="33681" y="42466"/>
                  </a:moveTo>
                  <a:lnTo>
                    <a:pt x="33681" y="42466"/>
                  </a:lnTo>
                  <a:cubicBezTo>
                    <a:pt x="33713" y="42476"/>
                    <a:pt x="33734" y="42487"/>
                    <a:pt x="33734" y="42487"/>
                  </a:cubicBezTo>
                  <a:cubicBezTo>
                    <a:pt x="33734" y="42498"/>
                    <a:pt x="33734" y="42498"/>
                    <a:pt x="33734" y="42509"/>
                  </a:cubicBezTo>
                  <a:cubicBezTo>
                    <a:pt x="33713" y="42487"/>
                    <a:pt x="33702" y="42476"/>
                    <a:pt x="33681" y="42466"/>
                  </a:cubicBezTo>
                  <a:close/>
                  <a:moveTo>
                    <a:pt x="11840" y="42638"/>
                  </a:moveTo>
                  <a:cubicBezTo>
                    <a:pt x="11840" y="42648"/>
                    <a:pt x="11840" y="42659"/>
                    <a:pt x="11840" y="42659"/>
                  </a:cubicBezTo>
                  <a:cubicBezTo>
                    <a:pt x="11840" y="42659"/>
                    <a:pt x="11829" y="42648"/>
                    <a:pt x="11829" y="42638"/>
                  </a:cubicBezTo>
                  <a:close/>
                  <a:moveTo>
                    <a:pt x="15675" y="43196"/>
                  </a:moveTo>
                  <a:lnTo>
                    <a:pt x="15675" y="43229"/>
                  </a:lnTo>
                  <a:lnTo>
                    <a:pt x="15653" y="43229"/>
                  </a:lnTo>
                  <a:cubicBezTo>
                    <a:pt x="15653" y="43218"/>
                    <a:pt x="15664" y="43207"/>
                    <a:pt x="15675" y="43196"/>
                  </a:cubicBezTo>
                  <a:close/>
                  <a:moveTo>
                    <a:pt x="27407" y="43540"/>
                  </a:moveTo>
                  <a:cubicBezTo>
                    <a:pt x="27407" y="43551"/>
                    <a:pt x="27407" y="43551"/>
                    <a:pt x="27407" y="43551"/>
                  </a:cubicBezTo>
                  <a:lnTo>
                    <a:pt x="27396" y="43540"/>
                  </a:lnTo>
                  <a:close/>
                  <a:moveTo>
                    <a:pt x="24012" y="43508"/>
                  </a:moveTo>
                  <a:lnTo>
                    <a:pt x="24012" y="43508"/>
                  </a:lnTo>
                  <a:cubicBezTo>
                    <a:pt x="24022" y="43540"/>
                    <a:pt x="24022" y="43572"/>
                    <a:pt x="24033" y="43605"/>
                  </a:cubicBezTo>
                  <a:cubicBezTo>
                    <a:pt x="24001" y="43583"/>
                    <a:pt x="23990" y="43540"/>
                    <a:pt x="24012" y="43508"/>
                  </a:cubicBezTo>
                  <a:close/>
                  <a:moveTo>
                    <a:pt x="18790" y="43712"/>
                  </a:moveTo>
                  <a:lnTo>
                    <a:pt x="18790" y="43712"/>
                  </a:lnTo>
                  <a:cubicBezTo>
                    <a:pt x="18823" y="43733"/>
                    <a:pt x="18855" y="43755"/>
                    <a:pt x="18887" y="43766"/>
                  </a:cubicBezTo>
                  <a:cubicBezTo>
                    <a:pt x="18876" y="43776"/>
                    <a:pt x="18855" y="43787"/>
                    <a:pt x="18844" y="43809"/>
                  </a:cubicBezTo>
                  <a:lnTo>
                    <a:pt x="18844" y="43819"/>
                  </a:lnTo>
                  <a:cubicBezTo>
                    <a:pt x="18833" y="43787"/>
                    <a:pt x="18812" y="43744"/>
                    <a:pt x="18790" y="43712"/>
                  </a:cubicBezTo>
                  <a:close/>
                  <a:moveTo>
                    <a:pt x="15202" y="43938"/>
                  </a:moveTo>
                  <a:lnTo>
                    <a:pt x="15202" y="43948"/>
                  </a:lnTo>
                  <a:lnTo>
                    <a:pt x="15191" y="43948"/>
                  </a:lnTo>
                  <a:lnTo>
                    <a:pt x="15202" y="43938"/>
                  </a:lnTo>
                  <a:close/>
                  <a:moveTo>
                    <a:pt x="31682" y="43959"/>
                  </a:moveTo>
                  <a:cubicBezTo>
                    <a:pt x="31677" y="43964"/>
                    <a:pt x="31669" y="43967"/>
                    <a:pt x="31661" y="43967"/>
                  </a:cubicBezTo>
                  <a:cubicBezTo>
                    <a:pt x="31653" y="43967"/>
                    <a:pt x="31645" y="43964"/>
                    <a:pt x="31639" y="43959"/>
                  </a:cubicBezTo>
                  <a:close/>
                  <a:moveTo>
                    <a:pt x="27546" y="43981"/>
                  </a:moveTo>
                  <a:cubicBezTo>
                    <a:pt x="27557" y="43986"/>
                    <a:pt x="27560" y="43989"/>
                    <a:pt x="27558" y="43989"/>
                  </a:cubicBezTo>
                  <a:cubicBezTo>
                    <a:pt x="27557" y="43989"/>
                    <a:pt x="27552" y="43986"/>
                    <a:pt x="27546" y="43981"/>
                  </a:cubicBezTo>
                  <a:close/>
                  <a:moveTo>
                    <a:pt x="27052" y="44754"/>
                  </a:moveTo>
                  <a:lnTo>
                    <a:pt x="27052" y="44754"/>
                  </a:lnTo>
                  <a:cubicBezTo>
                    <a:pt x="27041" y="44765"/>
                    <a:pt x="27031" y="44765"/>
                    <a:pt x="27020" y="44765"/>
                  </a:cubicBezTo>
                  <a:lnTo>
                    <a:pt x="27009" y="44765"/>
                  </a:lnTo>
                  <a:lnTo>
                    <a:pt x="27052" y="44754"/>
                  </a:lnTo>
                  <a:close/>
                  <a:moveTo>
                    <a:pt x="14461" y="44851"/>
                  </a:moveTo>
                  <a:cubicBezTo>
                    <a:pt x="14493" y="44883"/>
                    <a:pt x="14482" y="44894"/>
                    <a:pt x="14461" y="44904"/>
                  </a:cubicBezTo>
                  <a:lnTo>
                    <a:pt x="14461" y="44851"/>
                  </a:lnTo>
                  <a:close/>
                  <a:moveTo>
                    <a:pt x="21487" y="45119"/>
                  </a:moveTo>
                  <a:lnTo>
                    <a:pt x="21487" y="45130"/>
                  </a:lnTo>
                  <a:lnTo>
                    <a:pt x="21476" y="45119"/>
                  </a:lnTo>
                  <a:close/>
                  <a:moveTo>
                    <a:pt x="22132" y="45323"/>
                  </a:moveTo>
                  <a:cubicBezTo>
                    <a:pt x="22132" y="45334"/>
                    <a:pt x="22132" y="45345"/>
                    <a:pt x="22132" y="45366"/>
                  </a:cubicBezTo>
                  <a:cubicBezTo>
                    <a:pt x="22121" y="45345"/>
                    <a:pt x="22121" y="45334"/>
                    <a:pt x="22132" y="45323"/>
                  </a:cubicBezTo>
                  <a:close/>
                  <a:moveTo>
                    <a:pt x="9409" y="0"/>
                  </a:moveTo>
                  <a:cubicBezTo>
                    <a:pt x="9328" y="0"/>
                    <a:pt x="9245" y="89"/>
                    <a:pt x="9079" y="266"/>
                  </a:cubicBezTo>
                  <a:cubicBezTo>
                    <a:pt x="9057" y="277"/>
                    <a:pt x="9046" y="288"/>
                    <a:pt x="9025" y="298"/>
                  </a:cubicBezTo>
                  <a:cubicBezTo>
                    <a:pt x="8853" y="417"/>
                    <a:pt x="8703" y="556"/>
                    <a:pt x="8574" y="717"/>
                  </a:cubicBezTo>
                  <a:cubicBezTo>
                    <a:pt x="8284" y="943"/>
                    <a:pt x="8026" y="1201"/>
                    <a:pt x="7789" y="1480"/>
                  </a:cubicBezTo>
                  <a:cubicBezTo>
                    <a:pt x="7478" y="1759"/>
                    <a:pt x="7188" y="2071"/>
                    <a:pt x="6930" y="2415"/>
                  </a:cubicBezTo>
                  <a:cubicBezTo>
                    <a:pt x="6522" y="2834"/>
                    <a:pt x="6146" y="3296"/>
                    <a:pt x="5791" y="3768"/>
                  </a:cubicBezTo>
                  <a:cubicBezTo>
                    <a:pt x="5490" y="4134"/>
                    <a:pt x="5501" y="4166"/>
                    <a:pt x="5909" y="4435"/>
                  </a:cubicBezTo>
                  <a:cubicBezTo>
                    <a:pt x="5984" y="4510"/>
                    <a:pt x="6038" y="4617"/>
                    <a:pt x="6146" y="4649"/>
                  </a:cubicBezTo>
                  <a:cubicBezTo>
                    <a:pt x="6210" y="4811"/>
                    <a:pt x="6350" y="4896"/>
                    <a:pt x="6446" y="5025"/>
                  </a:cubicBezTo>
                  <a:cubicBezTo>
                    <a:pt x="6704" y="5391"/>
                    <a:pt x="6919" y="5777"/>
                    <a:pt x="7080" y="6186"/>
                  </a:cubicBezTo>
                  <a:cubicBezTo>
                    <a:pt x="7435" y="7335"/>
                    <a:pt x="7241" y="8581"/>
                    <a:pt x="6565" y="9570"/>
                  </a:cubicBezTo>
                  <a:lnTo>
                    <a:pt x="6275" y="9914"/>
                  </a:lnTo>
                  <a:cubicBezTo>
                    <a:pt x="5877" y="10365"/>
                    <a:pt x="5394" y="10719"/>
                    <a:pt x="4846" y="10956"/>
                  </a:cubicBezTo>
                  <a:cubicBezTo>
                    <a:pt x="4384" y="11095"/>
                    <a:pt x="3922" y="11192"/>
                    <a:pt x="3449" y="11257"/>
                  </a:cubicBezTo>
                  <a:cubicBezTo>
                    <a:pt x="3411" y="11231"/>
                    <a:pt x="3375" y="11222"/>
                    <a:pt x="3340" y="11222"/>
                  </a:cubicBezTo>
                  <a:cubicBezTo>
                    <a:pt x="3285" y="11222"/>
                    <a:pt x="3233" y="11243"/>
                    <a:pt x="3180" y="11257"/>
                  </a:cubicBezTo>
                  <a:cubicBezTo>
                    <a:pt x="3083" y="11221"/>
                    <a:pt x="2985" y="11200"/>
                    <a:pt x="2887" y="11200"/>
                  </a:cubicBezTo>
                  <a:cubicBezTo>
                    <a:pt x="2867" y="11200"/>
                    <a:pt x="2846" y="11201"/>
                    <a:pt x="2826" y="11203"/>
                  </a:cubicBezTo>
                  <a:lnTo>
                    <a:pt x="1977" y="10999"/>
                  </a:lnTo>
                  <a:cubicBezTo>
                    <a:pt x="1960" y="10994"/>
                    <a:pt x="1944" y="10992"/>
                    <a:pt x="1931" y="10992"/>
                  </a:cubicBezTo>
                  <a:cubicBezTo>
                    <a:pt x="1845" y="10992"/>
                    <a:pt x="1835" y="11073"/>
                    <a:pt x="1816" y="11138"/>
                  </a:cubicBezTo>
                  <a:cubicBezTo>
                    <a:pt x="1741" y="11246"/>
                    <a:pt x="1698" y="11375"/>
                    <a:pt x="1676" y="11504"/>
                  </a:cubicBezTo>
                  <a:cubicBezTo>
                    <a:pt x="1569" y="11729"/>
                    <a:pt x="1483" y="11976"/>
                    <a:pt x="1440" y="12223"/>
                  </a:cubicBezTo>
                  <a:cubicBezTo>
                    <a:pt x="1247" y="12632"/>
                    <a:pt x="1182" y="13083"/>
                    <a:pt x="1032" y="13513"/>
                  </a:cubicBezTo>
                  <a:cubicBezTo>
                    <a:pt x="1010" y="13599"/>
                    <a:pt x="1021" y="13674"/>
                    <a:pt x="989" y="13770"/>
                  </a:cubicBezTo>
                  <a:cubicBezTo>
                    <a:pt x="935" y="13910"/>
                    <a:pt x="838" y="14050"/>
                    <a:pt x="860" y="14222"/>
                  </a:cubicBezTo>
                  <a:cubicBezTo>
                    <a:pt x="806" y="14372"/>
                    <a:pt x="774" y="14544"/>
                    <a:pt x="763" y="14705"/>
                  </a:cubicBezTo>
                  <a:cubicBezTo>
                    <a:pt x="699" y="14834"/>
                    <a:pt x="656" y="14984"/>
                    <a:pt x="667" y="15135"/>
                  </a:cubicBezTo>
                  <a:cubicBezTo>
                    <a:pt x="688" y="15103"/>
                    <a:pt x="731" y="15081"/>
                    <a:pt x="763" y="15070"/>
                  </a:cubicBezTo>
                  <a:lnTo>
                    <a:pt x="763" y="15070"/>
                  </a:lnTo>
                  <a:cubicBezTo>
                    <a:pt x="742" y="15103"/>
                    <a:pt x="710" y="15124"/>
                    <a:pt x="667" y="15135"/>
                  </a:cubicBezTo>
                  <a:cubicBezTo>
                    <a:pt x="602" y="15307"/>
                    <a:pt x="570" y="15489"/>
                    <a:pt x="570" y="15683"/>
                  </a:cubicBezTo>
                  <a:cubicBezTo>
                    <a:pt x="430" y="16177"/>
                    <a:pt x="344" y="16693"/>
                    <a:pt x="312" y="17219"/>
                  </a:cubicBezTo>
                  <a:cubicBezTo>
                    <a:pt x="248" y="17412"/>
                    <a:pt x="215" y="17617"/>
                    <a:pt x="237" y="17831"/>
                  </a:cubicBezTo>
                  <a:cubicBezTo>
                    <a:pt x="162" y="18164"/>
                    <a:pt x="129" y="18508"/>
                    <a:pt x="129" y="18852"/>
                  </a:cubicBezTo>
                  <a:cubicBezTo>
                    <a:pt x="86" y="19078"/>
                    <a:pt x="65" y="19303"/>
                    <a:pt x="86" y="19540"/>
                  </a:cubicBezTo>
                  <a:cubicBezTo>
                    <a:pt x="54" y="19647"/>
                    <a:pt x="43" y="19754"/>
                    <a:pt x="76" y="19862"/>
                  </a:cubicBezTo>
                  <a:cubicBezTo>
                    <a:pt x="22" y="20130"/>
                    <a:pt x="22" y="20410"/>
                    <a:pt x="54" y="20668"/>
                  </a:cubicBezTo>
                  <a:cubicBezTo>
                    <a:pt x="0" y="21065"/>
                    <a:pt x="0" y="21473"/>
                    <a:pt x="54" y="21871"/>
                  </a:cubicBezTo>
                  <a:cubicBezTo>
                    <a:pt x="11" y="22064"/>
                    <a:pt x="11" y="22279"/>
                    <a:pt x="54" y="22483"/>
                  </a:cubicBezTo>
                  <a:cubicBezTo>
                    <a:pt x="54" y="22515"/>
                    <a:pt x="54" y="22558"/>
                    <a:pt x="65" y="22601"/>
                  </a:cubicBezTo>
                  <a:cubicBezTo>
                    <a:pt x="43" y="22870"/>
                    <a:pt x="54" y="23139"/>
                    <a:pt x="119" y="23407"/>
                  </a:cubicBezTo>
                  <a:cubicBezTo>
                    <a:pt x="86" y="23558"/>
                    <a:pt x="97" y="23719"/>
                    <a:pt x="151" y="23858"/>
                  </a:cubicBezTo>
                  <a:cubicBezTo>
                    <a:pt x="129" y="23998"/>
                    <a:pt x="140" y="24127"/>
                    <a:pt x="172" y="24256"/>
                  </a:cubicBezTo>
                  <a:cubicBezTo>
                    <a:pt x="183" y="24342"/>
                    <a:pt x="194" y="24417"/>
                    <a:pt x="215" y="24503"/>
                  </a:cubicBezTo>
                  <a:cubicBezTo>
                    <a:pt x="205" y="24535"/>
                    <a:pt x="205" y="24567"/>
                    <a:pt x="215" y="24600"/>
                  </a:cubicBezTo>
                  <a:cubicBezTo>
                    <a:pt x="226" y="24943"/>
                    <a:pt x="258" y="25287"/>
                    <a:pt x="334" y="25631"/>
                  </a:cubicBezTo>
                  <a:cubicBezTo>
                    <a:pt x="344" y="25771"/>
                    <a:pt x="366" y="25921"/>
                    <a:pt x="409" y="26061"/>
                  </a:cubicBezTo>
                  <a:cubicBezTo>
                    <a:pt x="387" y="26136"/>
                    <a:pt x="398" y="26211"/>
                    <a:pt x="419" y="26286"/>
                  </a:cubicBezTo>
                  <a:cubicBezTo>
                    <a:pt x="559" y="26952"/>
                    <a:pt x="688" y="27629"/>
                    <a:pt x="849" y="28295"/>
                  </a:cubicBezTo>
                  <a:cubicBezTo>
                    <a:pt x="871" y="28499"/>
                    <a:pt x="924" y="28704"/>
                    <a:pt x="1021" y="28886"/>
                  </a:cubicBezTo>
                  <a:lnTo>
                    <a:pt x="1086" y="29144"/>
                  </a:lnTo>
                  <a:cubicBezTo>
                    <a:pt x="1139" y="29380"/>
                    <a:pt x="1161" y="29628"/>
                    <a:pt x="1300" y="29842"/>
                  </a:cubicBezTo>
                  <a:cubicBezTo>
                    <a:pt x="1451" y="30412"/>
                    <a:pt x="1644" y="30970"/>
                    <a:pt x="1859" y="31518"/>
                  </a:cubicBezTo>
                  <a:cubicBezTo>
                    <a:pt x="2009" y="32023"/>
                    <a:pt x="2203" y="32517"/>
                    <a:pt x="2450" y="32990"/>
                  </a:cubicBezTo>
                  <a:cubicBezTo>
                    <a:pt x="2450" y="33108"/>
                    <a:pt x="2504" y="33227"/>
                    <a:pt x="2579" y="33312"/>
                  </a:cubicBezTo>
                  <a:cubicBezTo>
                    <a:pt x="2676" y="33603"/>
                    <a:pt x="2804" y="33882"/>
                    <a:pt x="2966" y="34150"/>
                  </a:cubicBezTo>
                  <a:cubicBezTo>
                    <a:pt x="3084" y="34451"/>
                    <a:pt x="3234" y="34731"/>
                    <a:pt x="3417" y="34999"/>
                  </a:cubicBezTo>
                  <a:cubicBezTo>
                    <a:pt x="3933" y="36052"/>
                    <a:pt x="4556" y="37051"/>
                    <a:pt x="5275" y="37997"/>
                  </a:cubicBezTo>
                  <a:cubicBezTo>
                    <a:pt x="5447" y="38308"/>
                    <a:pt x="5673" y="38587"/>
                    <a:pt x="5920" y="38856"/>
                  </a:cubicBezTo>
                  <a:cubicBezTo>
                    <a:pt x="5952" y="38953"/>
                    <a:pt x="6017" y="39039"/>
                    <a:pt x="6103" y="39092"/>
                  </a:cubicBezTo>
                  <a:cubicBezTo>
                    <a:pt x="6328" y="39415"/>
                    <a:pt x="6575" y="39705"/>
                    <a:pt x="6855" y="39984"/>
                  </a:cubicBezTo>
                  <a:cubicBezTo>
                    <a:pt x="6962" y="40156"/>
                    <a:pt x="7102" y="40306"/>
                    <a:pt x="7263" y="40446"/>
                  </a:cubicBezTo>
                  <a:cubicBezTo>
                    <a:pt x="7693" y="40929"/>
                    <a:pt x="8144" y="41391"/>
                    <a:pt x="8638" y="41821"/>
                  </a:cubicBezTo>
                  <a:lnTo>
                    <a:pt x="8692" y="41864"/>
                  </a:lnTo>
                  <a:cubicBezTo>
                    <a:pt x="8874" y="42068"/>
                    <a:pt x="9079" y="42240"/>
                    <a:pt x="9293" y="42391"/>
                  </a:cubicBezTo>
                  <a:cubicBezTo>
                    <a:pt x="9358" y="42455"/>
                    <a:pt x="9379" y="42541"/>
                    <a:pt x="9465" y="42562"/>
                  </a:cubicBezTo>
                  <a:cubicBezTo>
                    <a:pt x="9530" y="42627"/>
                    <a:pt x="9605" y="42691"/>
                    <a:pt x="9691" y="42724"/>
                  </a:cubicBezTo>
                  <a:cubicBezTo>
                    <a:pt x="10045" y="43046"/>
                    <a:pt x="10421" y="43347"/>
                    <a:pt x="10830" y="43605"/>
                  </a:cubicBezTo>
                  <a:cubicBezTo>
                    <a:pt x="10937" y="43712"/>
                    <a:pt x="11066" y="43798"/>
                    <a:pt x="11206" y="43873"/>
                  </a:cubicBezTo>
                  <a:cubicBezTo>
                    <a:pt x="11335" y="43991"/>
                    <a:pt x="11474" y="44088"/>
                    <a:pt x="11635" y="44152"/>
                  </a:cubicBezTo>
                  <a:cubicBezTo>
                    <a:pt x="11764" y="44281"/>
                    <a:pt x="11926" y="44389"/>
                    <a:pt x="12097" y="44464"/>
                  </a:cubicBezTo>
                  <a:cubicBezTo>
                    <a:pt x="12280" y="44604"/>
                    <a:pt x="12473" y="44722"/>
                    <a:pt x="12688" y="44819"/>
                  </a:cubicBezTo>
                  <a:cubicBezTo>
                    <a:pt x="12903" y="44894"/>
                    <a:pt x="13043" y="45109"/>
                    <a:pt x="13279" y="45152"/>
                  </a:cubicBezTo>
                  <a:cubicBezTo>
                    <a:pt x="13322" y="45205"/>
                    <a:pt x="13387" y="45238"/>
                    <a:pt x="13451" y="45238"/>
                  </a:cubicBezTo>
                  <a:cubicBezTo>
                    <a:pt x="13623" y="45356"/>
                    <a:pt x="13795" y="45442"/>
                    <a:pt x="13988" y="45506"/>
                  </a:cubicBezTo>
                  <a:cubicBezTo>
                    <a:pt x="14074" y="45581"/>
                    <a:pt x="14182" y="45624"/>
                    <a:pt x="14289" y="45657"/>
                  </a:cubicBezTo>
                  <a:cubicBezTo>
                    <a:pt x="14783" y="45925"/>
                    <a:pt x="15299" y="46151"/>
                    <a:pt x="15825" y="46333"/>
                  </a:cubicBezTo>
                  <a:cubicBezTo>
                    <a:pt x="16040" y="46441"/>
                    <a:pt x="16255" y="46527"/>
                    <a:pt x="16491" y="46580"/>
                  </a:cubicBezTo>
                  <a:cubicBezTo>
                    <a:pt x="16728" y="46677"/>
                    <a:pt x="16975" y="46752"/>
                    <a:pt x="17233" y="46817"/>
                  </a:cubicBezTo>
                  <a:cubicBezTo>
                    <a:pt x="17319" y="46860"/>
                    <a:pt x="17415" y="46892"/>
                    <a:pt x="17512" y="46892"/>
                  </a:cubicBezTo>
                  <a:cubicBezTo>
                    <a:pt x="17641" y="46967"/>
                    <a:pt x="17791" y="47010"/>
                    <a:pt x="17931" y="47032"/>
                  </a:cubicBezTo>
                  <a:cubicBezTo>
                    <a:pt x="17931" y="46989"/>
                    <a:pt x="17899" y="46956"/>
                    <a:pt x="17888" y="46924"/>
                  </a:cubicBezTo>
                  <a:lnTo>
                    <a:pt x="17888" y="46924"/>
                  </a:lnTo>
                  <a:cubicBezTo>
                    <a:pt x="17910" y="46956"/>
                    <a:pt x="17931" y="46989"/>
                    <a:pt x="17931" y="47032"/>
                  </a:cubicBezTo>
                  <a:cubicBezTo>
                    <a:pt x="17955" y="47055"/>
                    <a:pt x="17979" y="47063"/>
                    <a:pt x="18004" y="47063"/>
                  </a:cubicBezTo>
                  <a:cubicBezTo>
                    <a:pt x="18025" y="47063"/>
                    <a:pt x="18047" y="47058"/>
                    <a:pt x="18071" y="47053"/>
                  </a:cubicBezTo>
                  <a:cubicBezTo>
                    <a:pt x="18662" y="47247"/>
                    <a:pt x="19274" y="47386"/>
                    <a:pt x="19897" y="47461"/>
                  </a:cubicBezTo>
                  <a:cubicBezTo>
                    <a:pt x="20327" y="47569"/>
                    <a:pt x="20767" y="47633"/>
                    <a:pt x="21208" y="47644"/>
                  </a:cubicBezTo>
                  <a:cubicBezTo>
                    <a:pt x="21412" y="47698"/>
                    <a:pt x="21616" y="47719"/>
                    <a:pt x="21820" y="47719"/>
                  </a:cubicBezTo>
                  <a:cubicBezTo>
                    <a:pt x="22303" y="47776"/>
                    <a:pt x="22790" y="47803"/>
                    <a:pt x="23276" y="47803"/>
                  </a:cubicBezTo>
                  <a:cubicBezTo>
                    <a:pt x="23622" y="47803"/>
                    <a:pt x="23968" y="47789"/>
                    <a:pt x="24313" y="47762"/>
                  </a:cubicBezTo>
                  <a:lnTo>
                    <a:pt x="24345" y="47762"/>
                  </a:lnTo>
                  <a:lnTo>
                    <a:pt x="24366" y="47751"/>
                  </a:lnTo>
                  <a:cubicBezTo>
                    <a:pt x="24414" y="47752"/>
                    <a:pt x="24462" y="47753"/>
                    <a:pt x="24510" y="47753"/>
                  </a:cubicBezTo>
                  <a:cubicBezTo>
                    <a:pt x="25128" y="47753"/>
                    <a:pt x="25745" y="47689"/>
                    <a:pt x="26343" y="47580"/>
                  </a:cubicBezTo>
                  <a:lnTo>
                    <a:pt x="26461" y="47558"/>
                  </a:lnTo>
                  <a:cubicBezTo>
                    <a:pt x="26494" y="47566"/>
                    <a:pt x="26525" y="47570"/>
                    <a:pt x="26555" y="47570"/>
                  </a:cubicBezTo>
                  <a:cubicBezTo>
                    <a:pt x="26603" y="47570"/>
                    <a:pt x="26647" y="47561"/>
                    <a:pt x="26687" y="47547"/>
                  </a:cubicBezTo>
                  <a:cubicBezTo>
                    <a:pt x="27202" y="47483"/>
                    <a:pt x="27718" y="47386"/>
                    <a:pt x="28212" y="47247"/>
                  </a:cubicBezTo>
                  <a:cubicBezTo>
                    <a:pt x="28224" y="47248"/>
                    <a:pt x="28235" y="47249"/>
                    <a:pt x="28247" y="47249"/>
                  </a:cubicBezTo>
                  <a:cubicBezTo>
                    <a:pt x="28300" y="47249"/>
                    <a:pt x="28353" y="47230"/>
                    <a:pt x="28406" y="47204"/>
                  </a:cubicBezTo>
                  <a:cubicBezTo>
                    <a:pt x="29018" y="47096"/>
                    <a:pt x="29609" y="46924"/>
                    <a:pt x="30189" y="46699"/>
                  </a:cubicBezTo>
                  <a:cubicBezTo>
                    <a:pt x="30361" y="46677"/>
                    <a:pt x="30522" y="46623"/>
                    <a:pt x="30662" y="46527"/>
                  </a:cubicBezTo>
                  <a:cubicBezTo>
                    <a:pt x="31543" y="46258"/>
                    <a:pt x="32381" y="45893"/>
                    <a:pt x="33176" y="45452"/>
                  </a:cubicBezTo>
                  <a:cubicBezTo>
                    <a:pt x="33272" y="45442"/>
                    <a:pt x="33358" y="45399"/>
                    <a:pt x="33412" y="45334"/>
                  </a:cubicBezTo>
                  <a:cubicBezTo>
                    <a:pt x="33713" y="45216"/>
                    <a:pt x="33992" y="45066"/>
                    <a:pt x="34250" y="44883"/>
                  </a:cubicBezTo>
                  <a:cubicBezTo>
                    <a:pt x="34443" y="44808"/>
                    <a:pt x="34626" y="44700"/>
                    <a:pt x="34787" y="44571"/>
                  </a:cubicBezTo>
                  <a:cubicBezTo>
                    <a:pt x="35024" y="44464"/>
                    <a:pt x="35249" y="44324"/>
                    <a:pt x="35443" y="44152"/>
                  </a:cubicBezTo>
                  <a:cubicBezTo>
                    <a:pt x="35572" y="44109"/>
                    <a:pt x="35690" y="44034"/>
                    <a:pt x="35786" y="43938"/>
                  </a:cubicBezTo>
                  <a:cubicBezTo>
                    <a:pt x="36012" y="43809"/>
                    <a:pt x="36227" y="43658"/>
                    <a:pt x="36420" y="43476"/>
                  </a:cubicBezTo>
                  <a:lnTo>
                    <a:pt x="36474" y="43443"/>
                  </a:lnTo>
                  <a:cubicBezTo>
                    <a:pt x="36764" y="43261"/>
                    <a:pt x="37033" y="43057"/>
                    <a:pt x="37280" y="42820"/>
                  </a:cubicBezTo>
                  <a:cubicBezTo>
                    <a:pt x="37688" y="42530"/>
                    <a:pt x="38075" y="42197"/>
                    <a:pt x="38418" y="41843"/>
                  </a:cubicBezTo>
                  <a:cubicBezTo>
                    <a:pt x="38547" y="41767"/>
                    <a:pt x="38655" y="41671"/>
                    <a:pt x="38730" y="41553"/>
                  </a:cubicBezTo>
                  <a:cubicBezTo>
                    <a:pt x="38870" y="41467"/>
                    <a:pt x="38977" y="41359"/>
                    <a:pt x="39063" y="41220"/>
                  </a:cubicBezTo>
                  <a:cubicBezTo>
                    <a:pt x="39171" y="41155"/>
                    <a:pt x="39267" y="41058"/>
                    <a:pt x="39332" y="40951"/>
                  </a:cubicBezTo>
                  <a:cubicBezTo>
                    <a:pt x="39632" y="40693"/>
                    <a:pt x="39901" y="40414"/>
                    <a:pt x="40148" y="40113"/>
                  </a:cubicBezTo>
                  <a:cubicBezTo>
                    <a:pt x="40331" y="39963"/>
                    <a:pt x="40470" y="39801"/>
                    <a:pt x="40363" y="39565"/>
                  </a:cubicBezTo>
                  <a:cubicBezTo>
                    <a:pt x="40245" y="39296"/>
                    <a:pt x="40170" y="38996"/>
                    <a:pt x="39987" y="38759"/>
                  </a:cubicBezTo>
                  <a:cubicBezTo>
                    <a:pt x="39933" y="38566"/>
                    <a:pt x="39826" y="38394"/>
                    <a:pt x="39697" y="38265"/>
                  </a:cubicBezTo>
                  <a:cubicBezTo>
                    <a:pt x="39504" y="37878"/>
                    <a:pt x="39246" y="37545"/>
                    <a:pt x="38934" y="37255"/>
                  </a:cubicBezTo>
                  <a:cubicBezTo>
                    <a:pt x="38784" y="37062"/>
                    <a:pt x="38612" y="36890"/>
                    <a:pt x="38418" y="36761"/>
                  </a:cubicBezTo>
                  <a:cubicBezTo>
                    <a:pt x="38193" y="36525"/>
                    <a:pt x="37924" y="36331"/>
                    <a:pt x="37634" y="36192"/>
                  </a:cubicBezTo>
                  <a:cubicBezTo>
                    <a:pt x="37452" y="36041"/>
                    <a:pt x="37247" y="35934"/>
                    <a:pt x="37022" y="35848"/>
                  </a:cubicBezTo>
                  <a:cubicBezTo>
                    <a:pt x="36861" y="35730"/>
                    <a:pt x="36657" y="35655"/>
                    <a:pt x="36452" y="35644"/>
                  </a:cubicBezTo>
                  <a:cubicBezTo>
                    <a:pt x="35867" y="35396"/>
                    <a:pt x="35227" y="35276"/>
                    <a:pt x="34591" y="35276"/>
                  </a:cubicBezTo>
                  <a:cubicBezTo>
                    <a:pt x="34538" y="35276"/>
                    <a:pt x="34485" y="35277"/>
                    <a:pt x="34433" y="35278"/>
                  </a:cubicBezTo>
                  <a:cubicBezTo>
                    <a:pt x="34379" y="35262"/>
                    <a:pt x="34323" y="35254"/>
                    <a:pt x="34266" y="35254"/>
                  </a:cubicBezTo>
                  <a:cubicBezTo>
                    <a:pt x="34210" y="35254"/>
                    <a:pt x="34153" y="35262"/>
                    <a:pt x="34100" y="35278"/>
                  </a:cubicBezTo>
                  <a:cubicBezTo>
                    <a:pt x="34039" y="35266"/>
                    <a:pt x="33980" y="35260"/>
                    <a:pt x="33922" y="35260"/>
                  </a:cubicBezTo>
                  <a:cubicBezTo>
                    <a:pt x="33826" y="35260"/>
                    <a:pt x="33732" y="35277"/>
                    <a:pt x="33638" y="35311"/>
                  </a:cubicBezTo>
                  <a:cubicBezTo>
                    <a:pt x="33603" y="35309"/>
                    <a:pt x="33569" y="35308"/>
                    <a:pt x="33535" y="35308"/>
                  </a:cubicBezTo>
                  <a:cubicBezTo>
                    <a:pt x="33144" y="35308"/>
                    <a:pt x="32779" y="35416"/>
                    <a:pt x="32413" y="35515"/>
                  </a:cubicBezTo>
                  <a:lnTo>
                    <a:pt x="32349" y="35536"/>
                  </a:lnTo>
                  <a:cubicBezTo>
                    <a:pt x="32166" y="35547"/>
                    <a:pt x="31983" y="35601"/>
                    <a:pt x="31833" y="35697"/>
                  </a:cubicBezTo>
                  <a:cubicBezTo>
                    <a:pt x="31425" y="35794"/>
                    <a:pt x="31038" y="35955"/>
                    <a:pt x="30683" y="36159"/>
                  </a:cubicBezTo>
                  <a:cubicBezTo>
                    <a:pt x="30361" y="36288"/>
                    <a:pt x="30060" y="36439"/>
                    <a:pt x="29770" y="36621"/>
                  </a:cubicBezTo>
                  <a:cubicBezTo>
                    <a:pt x="29781" y="36616"/>
                    <a:pt x="29794" y="36613"/>
                    <a:pt x="29808" y="36613"/>
                  </a:cubicBezTo>
                  <a:cubicBezTo>
                    <a:pt x="29821" y="36613"/>
                    <a:pt x="29835" y="36616"/>
                    <a:pt x="29845" y="36621"/>
                  </a:cubicBezTo>
                  <a:lnTo>
                    <a:pt x="29770" y="36621"/>
                  </a:lnTo>
                  <a:cubicBezTo>
                    <a:pt x="29620" y="36654"/>
                    <a:pt x="29469" y="36707"/>
                    <a:pt x="29340" y="36783"/>
                  </a:cubicBezTo>
                  <a:cubicBezTo>
                    <a:pt x="29040" y="36869"/>
                    <a:pt x="28750" y="36976"/>
                    <a:pt x="28459" y="37105"/>
                  </a:cubicBezTo>
                  <a:cubicBezTo>
                    <a:pt x="28191" y="37169"/>
                    <a:pt x="27912" y="37223"/>
                    <a:pt x="27643" y="37309"/>
                  </a:cubicBezTo>
                  <a:cubicBezTo>
                    <a:pt x="27579" y="37330"/>
                    <a:pt x="27514" y="37352"/>
                    <a:pt x="27450" y="37384"/>
                  </a:cubicBezTo>
                  <a:cubicBezTo>
                    <a:pt x="27138" y="37449"/>
                    <a:pt x="26816" y="37502"/>
                    <a:pt x="26493" y="37567"/>
                  </a:cubicBezTo>
                  <a:cubicBezTo>
                    <a:pt x="25784" y="37696"/>
                    <a:pt x="25065" y="37728"/>
                    <a:pt x="24356" y="37782"/>
                  </a:cubicBezTo>
                  <a:cubicBezTo>
                    <a:pt x="24259" y="37771"/>
                    <a:pt x="24162" y="37766"/>
                    <a:pt x="24065" y="37766"/>
                  </a:cubicBezTo>
                  <a:cubicBezTo>
                    <a:pt x="23969" y="37766"/>
                    <a:pt x="23872" y="37771"/>
                    <a:pt x="23775" y="37782"/>
                  </a:cubicBezTo>
                  <a:lnTo>
                    <a:pt x="22110" y="37621"/>
                  </a:lnTo>
                  <a:cubicBezTo>
                    <a:pt x="22105" y="37615"/>
                    <a:pt x="22097" y="37612"/>
                    <a:pt x="22089" y="37612"/>
                  </a:cubicBezTo>
                  <a:cubicBezTo>
                    <a:pt x="22081" y="37612"/>
                    <a:pt x="22073" y="37615"/>
                    <a:pt x="22067" y="37621"/>
                  </a:cubicBezTo>
                  <a:cubicBezTo>
                    <a:pt x="21852" y="37556"/>
                    <a:pt x="21637" y="37513"/>
                    <a:pt x="21423" y="37502"/>
                  </a:cubicBezTo>
                  <a:cubicBezTo>
                    <a:pt x="21143" y="37406"/>
                    <a:pt x="20853" y="37330"/>
                    <a:pt x="20563" y="37287"/>
                  </a:cubicBezTo>
                  <a:cubicBezTo>
                    <a:pt x="20316" y="37191"/>
                    <a:pt x="20047" y="37105"/>
                    <a:pt x="19790" y="37040"/>
                  </a:cubicBezTo>
                  <a:cubicBezTo>
                    <a:pt x="19628" y="36933"/>
                    <a:pt x="19446" y="36954"/>
                    <a:pt x="19285" y="36901"/>
                  </a:cubicBezTo>
                  <a:cubicBezTo>
                    <a:pt x="19242" y="36783"/>
                    <a:pt x="19124" y="36772"/>
                    <a:pt x="19027" y="36729"/>
                  </a:cubicBezTo>
                  <a:cubicBezTo>
                    <a:pt x="18737" y="36589"/>
                    <a:pt x="18457" y="36471"/>
                    <a:pt x="18167" y="36321"/>
                  </a:cubicBezTo>
                  <a:cubicBezTo>
                    <a:pt x="17405" y="35955"/>
                    <a:pt x="16717" y="35461"/>
                    <a:pt x="16019" y="34988"/>
                  </a:cubicBezTo>
                  <a:cubicBezTo>
                    <a:pt x="15997" y="34945"/>
                    <a:pt x="15954" y="34913"/>
                    <a:pt x="15911" y="34902"/>
                  </a:cubicBezTo>
                  <a:cubicBezTo>
                    <a:pt x="15331" y="34408"/>
                    <a:pt x="14783" y="33903"/>
                    <a:pt x="14246" y="33377"/>
                  </a:cubicBezTo>
                  <a:cubicBezTo>
                    <a:pt x="14149" y="33227"/>
                    <a:pt x="14031" y="33098"/>
                    <a:pt x="13892" y="32990"/>
                  </a:cubicBezTo>
                  <a:lnTo>
                    <a:pt x="13161" y="32077"/>
                  </a:lnTo>
                  <a:lnTo>
                    <a:pt x="12516" y="31142"/>
                  </a:lnTo>
                  <a:lnTo>
                    <a:pt x="11850" y="30014"/>
                  </a:lnTo>
                  <a:cubicBezTo>
                    <a:pt x="11850" y="29832"/>
                    <a:pt x="11625" y="29778"/>
                    <a:pt x="11625" y="29606"/>
                  </a:cubicBezTo>
                  <a:lnTo>
                    <a:pt x="10959" y="28080"/>
                  </a:lnTo>
                  <a:cubicBezTo>
                    <a:pt x="10948" y="28005"/>
                    <a:pt x="10937" y="27941"/>
                    <a:pt x="10916" y="27876"/>
                  </a:cubicBezTo>
                  <a:cubicBezTo>
                    <a:pt x="10626" y="27114"/>
                    <a:pt x="10389" y="26319"/>
                    <a:pt x="10217" y="25524"/>
                  </a:cubicBezTo>
                  <a:cubicBezTo>
                    <a:pt x="10121" y="25094"/>
                    <a:pt x="10024" y="24653"/>
                    <a:pt x="9938" y="24224"/>
                  </a:cubicBezTo>
                  <a:cubicBezTo>
                    <a:pt x="9927" y="23805"/>
                    <a:pt x="9841" y="23386"/>
                    <a:pt x="9798" y="22977"/>
                  </a:cubicBezTo>
                  <a:cubicBezTo>
                    <a:pt x="9777" y="22612"/>
                    <a:pt x="9745" y="22258"/>
                    <a:pt x="9734" y="21903"/>
                  </a:cubicBezTo>
                  <a:cubicBezTo>
                    <a:pt x="9723" y="21312"/>
                    <a:pt x="9723" y="20721"/>
                    <a:pt x="9723" y="20130"/>
                  </a:cubicBezTo>
                  <a:cubicBezTo>
                    <a:pt x="9723" y="20120"/>
                    <a:pt x="9723" y="20109"/>
                    <a:pt x="9723" y="20098"/>
                  </a:cubicBezTo>
                  <a:cubicBezTo>
                    <a:pt x="9766" y="19819"/>
                    <a:pt x="9788" y="19529"/>
                    <a:pt x="9777" y="19228"/>
                  </a:cubicBezTo>
                  <a:cubicBezTo>
                    <a:pt x="9841" y="18831"/>
                    <a:pt x="9906" y="18422"/>
                    <a:pt x="9927" y="18025"/>
                  </a:cubicBezTo>
                  <a:cubicBezTo>
                    <a:pt x="9927" y="18014"/>
                    <a:pt x="9938" y="18003"/>
                    <a:pt x="9938" y="17993"/>
                  </a:cubicBezTo>
                  <a:cubicBezTo>
                    <a:pt x="9992" y="17896"/>
                    <a:pt x="10002" y="17778"/>
                    <a:pt x="9981" y="17660"/>
                  </a:cubicBezTo>
                  <a:cubicBezTo>
                    <a:pt x="9981" y="17606"/>
                    <a:pt x="9960" y="17552"/>
                    <a:pt x="10002" y="17498"/>
                  </a:cubicBezTo>
                  <a:cubicBezTo>
                    <a:pt x="10110" y="17187"/>
                    <a:pt x="10174" y="16875"/>
                    <a:pt x="10207" y="16542"/>
                  </a:cubicBezTo>
                  <a:cubicBezTo>
                    <a:pt x="10271" y="16413"/>
                    <a:pt x="10303" y="16263"/>
                    <a:pt x="10314" y="16123"/>
                  </a:cubicBezTo>
                  <a:cubicBezTo>
                    <a:pt x="10518" y="15436"/>
                    <a:pt x="10733" y="14748"/>
                    <a:pt x="10937" y="14061"/>
                  </a:cubicBezTo>
                  <a:cubicBezTo>
                    <a:pt x="11109" y="13706"/>
                    <a:pt x="11249" y="13330"/>
                    <a:pt x="11367" y="12954"/>
                  </a:cubicBezTo>
                  <a:cubicBezTo>
                    <a:pt x="11496" y="12804"/>
                    <a:pt x="11517" y="12621"/>
                    <a:pt x="11592" y="12449"/>
                  </a:cubicBezTo>
                  <a:lnTo>
                    <a:pt x="11560" y="12417"/>
                  </a:lnTo>
                  <a:lnTo>
                    <a:pt x="11560" y="12417"/>
                  </a:lnTo>
                  <a:cubicBezTo>
                    <a:pt x="11582" y="12428"/>
                    <a:pt x="11592" y="12438"/>
                    <a:pt x="11592" y="12449"/>
                  </a:cubicBezTo>
                  <a:cubicBezTo>
                    <a:pt x="11689" y="12342"/>
                    <a:pt x="11743" y="12202"/>
                    <a:pt x="11775" y="12062"/>
                  </a:cubicBezTo>
                  <a:cubicBezTo>
                    <a:pt x="11947" y="11923"/>
                    <a:pt x="11893" y="11665"/>
                    <a:pt x="12044" y="11514"/>
                  </a:cubicBezTo>
                  <a:cubicBezTo>
                    <a:pt x="12119" y="11482"/>
                    <a:pt x="12151" y="11407"/>
                    <a:pt x="12151" y="11321"/>
                  </a:cubicBezTo>
                  <a:cubicBezTo>
                    <a:pt x="12205" y="11278"/>
                    <a:pt x="12237" y="11224"/>
                    <a:pt x="12237" y="11160"/>
                  </a:cubicBezTo>
                  <a:cubicBezTo>
                    <a:pt x="12387" y="11042"/>
                    <a:pt x="12409" y="10859"/>
                    <a:pt x="12473" y="10709"/>
                  </a:cubicBezTo>
                  <a:cubicBezTo>
                    <a:pt x="12559" y="10655"/>
                    <a:pt x="12613" y="10569"/>
                    <a:pt x="12624" y="10483"/>
                  </a:cubicBezTo>
                  <a:cubicBezTo>
                    <a:pt x="12774" y="10311"/>
                    <a:pt x="12882" y="10128"/>
                    <a:pt x="12968" y="9924"/>
                  </a:cubicBezTo>
                  <a:cubicBezTo>
                    <a:pt x="13204" y="9656"/>
                    <a:pt x="13376" y="9344"/>
                    <a:pt x="13580" y="9054"/>
                  </a:cubicBezTo>
                  <a:cubicBezTo>
                    <a:pt x="13730" y="8882"/>
                    <a:pt x="13870" y="8689"/>
                    <a:pt x="13999" y="8495"/>
                  </a:cubicBezTo>
                  <a:cubicBezTo>
                    <a:pt x="14300" y="8130"/>
                    <a:pt x="14622" y="7776"/>
                    <a:pt x="14901" y="7389"/>
                  </a:cubicBezTo>
                  <a:cubicBezTo>
                    <a:pt x="15009" y="7324"/>
                    <a:pt x="15106" y="7228"/>
                    <a:pt x="15170" y="7110"/>
                  </a:cubicBezTo>
                  <a:cubicBezTo>
                    <a:pt x="15439" y="6841"/>
                    <a:pt x="15439" y="6841"/>
                    <a:pt x="15202" y="6583"/>
                  </a:cubicBezTo>
                  <a:cubicBezTo>
                    <a:pt x="15159" y="6540"/>
                    <a:pt x="15127" y="6487"/>
                    <a:pt x="15073" y="6433"/>
                  </a:cubicBezTo>
                  <a:cubicBezTo>
                    <a:pt x="14665" y="5992"/>
                    <a:pt x="14300" y="5498"/>
                    <a:pt x="13859" y="5058"/>
                  </a:cubicBezTo>
                  <a:cubicBezTo>
                    <a:pt x="13795" y="4950"/>
                    <a:pt x="13709" y="4854"/>
                    <a:pt x="13612" y="4768"/>
                  </a:cubicBezTo>
                  <a:lnTo>
                    <a:pt x="13505" y="4671"/>
                  </a:lnTo>
                  <a:cubicBezTo>
                    <a:pt x="13408" y="4467"/>
                    <a:pt x="13258" y="4284"/>
                    <a:pt x="13064" y="4155"/>
                  </a:cubicBezTo>
                  <a:cubicBezTo>
                    <a:pt x="13032" y="4069"/>
                    <a:pt x="12968" y="3983"/>
                    <a:pt x="12892" y="3930"/>
                  </a:cubicBezTo>
                  <a:cubicBezTo>
                    <a:pt x="12882" y="3887"/>
                    <a:pt x="12849" y="3833"/>
                    <a:pt x="12796" y="3822"/>
                  </a:cubicBezTo>
                  <a:cubicBezTo>
                    <a:pt x="12699" y="3672"/>
                    <a:pt x="12581" y="3554"/>
                    <a:pt x="12441" y="3446"/>
                  </a:cubicBezTo>
                  <a:lnTo>
                    <a:pt x="12355" y="3382"/>
                  </a:lnTo>
                  <a:cubicBezTo>
                    <a:pt x="12345" y="3264"/>
                    <a:pt x="12280" y="3145"/>
                    <a:pt x="12162" y="3092"/>
                  </a:cubicBezTo>
                  <a:cubicBezTo>
                    <a:pt x="12076" y="2941"/>
                    <a:pt x="11958" y="2802"/>
                    <a:pt x="11818" y="2683"/>
                  </a:cubicBezTo>
                  <a:cubicBezTo>
                    <a:pt x="11807" y="2640"/>
                    <a:pt x="11775" y="2597"/>
                    <a:pt x="11721" y="2576"/>
                  </a:cubicBezTo>
                  <a:cubicBezTo>
                    <a:pt x="11700" y="2479"/>
                    <a:pt x="11625" y="2404"/>
                    <a:pt x="11539" y="2350"/>
                  </a:cubicBezTo>
                  <a:cubicBezTo>
                    <a:pt x="11496" y="2286"/>
                    <a:pt x="11442" y="2221"/>
                    <a:pt x="11378" y="2178"/>
                  </a:cubicBezTo>
                  <a:cubicBezTo>
                    <a:pt x="11335" y="2092"/>
                    <a:pt x="11270" y="2007"/>
                    <a:pt x="11184" y="1964"/>
                  </a:cubicBezTo>
                  <a:lnTo>
                    <a:pt x="10819" y="1512"/>
                  </a:lnTo>
                  <a:cubicBezTo>
                    <a:pt x="10765" y="1416"/>
                    <a:pt x="10679" y="1330"/>
                    <a:pt x="10583" y="1276"/>
                  </a:cubicBezTo>
                  <a:lnTo>
                    <a:pt x="10486" y="1179"/>
                  </a:lnTo>
                  <a:cubicBezTo>
                    <a:pt x="10464" y="1083"/>
                    <a:pt x="10400" y="997"/>
                    <a:pt x="10303" y="943"/>
                  </a:cubicBezTo>
                  <a:cubicBezTo>
                    <a:pt x="10110" y="717"/>
                    <a:pt x="9917" y="492"/>
                    <a:pt x="9723" y="266"/>
                  </a:cubicBezTo>
                  <a:cubicBezTo>
                    <a:pt x="9567" y="89"/>
                    <a:pt x="9489" y="0"/>
                    <a:pt x="9409" y="0"/>
                  </a:cubicBezTo>
                  <a:close/>
                </a:path>
              </a:pathLst>
            </a:custGeom>
            <a:solidFill>
              <a:srgbClr val="7AA2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1"/>
            <p:cNvSpPr/>
            <p:nvPr/>
          </p:nvSpPr>
          <p:spPr>
            <a:xfrm>
              <a:off x="340444" y="2882925"/>
              <a:ext cx="2086538" cy="3028388"/>
            </a:xfrm>
            <a:custGeom>
              <a:avLst/>
              <a:gdLst/>
              <a:ahLst/>
              <a:cxnLst/>
              <a:rect l="l" t="t" r="r" b="b"/>
              <a:pathLst>
                <a:path w="55641" h="80757" extrusionOk="0">
                  <a:moveTo>
                    <a:pt x="35664" y="27747"/>
                  </a:moveTo>
                  <a:cubicBezTo>
                    <a:pt x="35814" y="27747"/>
                    <a:pt x="35886" y="27823"/>
                    <a:pt x="36023" y="28029"/>
                  </a:cubicBezTo>
                  <a:cubicBezTo>
                    <a:pt x="36227" y="28330"/>
                    <a:pt x="36324" y="28684"/>
                    <a:pt x="36303" y="29039"/>
                  </a:cubicBezTo>
                  <a:cubicBezTo>
                    <a:pt x="36292" y="29393"/>
                    <a:pt x="36163" y="29512"/>
                    <a:pt x="35808" y="29565"/>
                  </a:cubicBezTo>
                  <a:cubicBezTo>
                    <a:pt x="35336" y="29630"/>
                    <a:pt x="34874" y="29716"/>
                    <a:pt x="34401" y="29791"/>
                  </a:cubicBezTo>
                  <a:cubicBezTo>
                    <a:pt x="34336" y="29802"/>
                    <a:pt x="34272" y="29802"/>
                    <a:pt x="34208" y="29812"/>
                  </a:cubicBezTo>
                  <a:lnTo>
                    <a:pt x="33681" y="28222"/>
                  </a:lnTo>
                  <a:cubicBezTo>
                    <a:pt x="33789" y="28190"/>
                    <a:pt x="33885" y="28147"/>
                    <a:pt x="33971" y="28126"/>
                  </a:cubicBezTo>
                  <a:cubicBezTo>
                    <a:pt x="34455" y="28018"/>
                    <a:pt x="34938" y="27900"/>
                    <a:pt x="35432" y="27782"/>
                  </a:cubicBezTo>
                  <a:cubicBezTo>
                    <a:pt x="35529" y="27760"/>
                    <a:pt x="35603" y="27747"/>
                    <a:pt x="35664" y="27747"/>
                  </a:cubicBezTo>
                  <a:close/>
                  <a:moveTo>
                    <a:pt x="4727" y="23014"/>
                  </a:moveTo>
                  <a:cubicBezTo>
                    <a:pt x="5969" y="23014"/>
                    <a:pt x="7162" y="23615"/>
                    <a:pt x="7897" y="24666"/>
                  </a:cubicBezTo>
                  <a:cubicBezTo>
                    <a:pt x="8789" y="25955"/>
                    <a:pt x="8821" y="27653"/>
                    <a:pt x="7972" y="28974"/>
                  </a:cubicBezTo>
                  <a:cubicBezTo>
                    <a:pt x="7256" y="30090"/>
                    <a:pt x="6033" y="30739"/>
                    <a:pt x="4739" y="30739"/>
                  </a:cubicBezTo>
                  <a:cubicBezTo>
                    <a:pt x="4500" y="30739"/>
                    <a:pt x="4259" y="30717"/>
                    <a:pt x="4019" y="30672"/>
                  </a:cubicBezTo>
                  <a:cubicBezTo>
                    <a:pt x="2472" y="30392"/>
                    <a:pt x="1258" y="29200"/>
                    <a:pt x="946" y="27664"/>
                  </a:cubicBezTo>
                  <a:cubicBezTo>
                    <a:pt x="506" y="25601"/>
                    <a:pt x="1817" y="23570"/>
                    <a:pt x="3879" y="23109"/>
                  </a:cubicBezTo>
                  <a:cubicBezTo>
                    <a:pt x="4161" y="23045"/>
                    <a:pt x="4445" y="23014"/>
                    <a:pt x="4727" y="23014"/>
                  </a:cubicBezTo>
                  <a:close/>
                  <a:moveTo>
                    <a:pt x="6533" y="279"/>
                  </a:moveTo>
                  <a:cubicBezTo>
                    <a:pt x="6576" y="397"/>
                    <a:pt x="6597" y="526"/>
                    <a:pt x="6608" y="655"/>
                  </a:cubicBezTo>
                  <a:cubicBezTo>
                    <a:pt x="6608" y="1547"/>
                    <a:pt x="7006" y="2202"/>
                    <a:pt x="7618" y="2836"/>
                  </a:cubicBezTo>
                  <a:cubicBezTo>
                    <a:pt x="8875" y="4104"/>
                    <a:pt x="10067" y="5425"/>
                    <a:pt x="11281" y="6736"/>
                  </a:cubicBezTo>
                  <a:cubicBezTo>
                    <a:pt x="11990" y="7499"/>
                    <a:pt x="12700" y="8261"/>
                    <a:pt x="13409" y="9035"/>
                  </a:cubicBezTo>
                  <a:cubicBezTo>
                    <a:pt x="13752" y="9432"/>
                    <a:pt x="14247" y="9679"/>
                    <a:pt x="14773" y="9712"/>
                  </a:cubicBezTo>
                  <a:cubicBezTo>
                    <a:pt x="15063" y="9722"/>
                    <a:pt x="15353" y="9755"/>
                    <a:pt x="15654" y="9755"/>
                  </a:cubicBezTo>
                  <a:cubicBezTo>
                    <a:pt x="15678" y="9754"/>
                    <a:pt x="15703" y="9754"/>
                    <a:pt x="15727" y="9754"/>
                  </a:cubicBezTo>
                  <a:cubicBezTo>
                    <a:pt x="16844" y="9754"/>
                    <a:pt x="17778" y="10232"/>
                    <a:pt x="18598" y="10958"/>
                  </a:cubicBezTo>
                  <a:cubicBezTo>
                    <a:pt x="18812" y="11162"/>
                    <a:pt x="19017" y="11377"/>
                    <a:pt x="19199" y="11602"/>
                  </a:cubicBezTo>
                  <a:cubicBezTo>
                    <a:pt x="22777" y="16039"/>
                    <a:pt x="26354" y="20476"/>
                    <a:pt x="29932" y="24913"/>
                  </a:cubicBezTo>
                  <a:cubicBezTo>
                    <a:pt x="29953" y="24946"/>
                    <a:pt x="29985" y="24989"/>
                    <a:pt x="30018" y="25021"/>
                  </a:cubicBezTo>
                  <a:cubicBezTo>
                    <a:pt x="30340" y="25300"/>
                    <a:pt x="30329" y="25622"/>
                    <a:pt x="30136" y="25955"/>
                  </a:cubicBezTo>
                  <a:cubicBezTo>
                    <a:pt x="29878" y="26439"/>
                    <a:pt x="29599" y="26901"/>
                    <a:pt x="29287" y="27352"/>
                  </a:cubicBezTo>
                  <a:cubicBezTo>
                    <a:pt x="28009" y="29071"/>
                    <a:pt x="26494" y="30618"/>
                    <a:pt x="24796" y="31929"/>
                  </a:cubicBezTo>
                  <a:cubicBezTo>
                    <a:pt x="24700" y="32004"/>
                    <a:pt x="24592" y="32068"/>
                    <a:pt x="24463" y="32165"/>
                  </a:cubicBezTo>
                  <a:cubicBezTo>
                    <a:pt x="23292" y="30822"/>
                    <a:pt x="22207" y="29447"/>
                    <a:pt x="21015" y="28158"/>
                  </a:cubicBezTo>
                  <a:lnTo>
                    <a:pt x="20929" y="28212"/>
                  </a:lnTo>
                  <a:cubicBezTo>
                    <a:pt x="20993" y="28319"/>
                    <a:pt x="21058" y="28416"/>
                    <a:pt x="21122" y="28512"/>
                  </a:cubicBezTo>
                  <a:cubicBezTo>
                    <a:pt x="21778" y="29318"/>
                    <a:pt x="22433" y="30113"/>
                    <a:pt x="23110" y="30908"/>
                  </a:cubicBezTo>
                  <a:cubicBezTo>
                    <a:pt x="23421" y="31284"/>
                    <a:pt x="23733" y="31660"/>
                    <a:pt x="24055" y="32036"/>
                  </a:cubicBezTo>
                  <a:cubicBezTo>
                    <a:pt x="24120" y="32111"/>
                    <a:pt x="24184" y="32197"/>
                    <a:pt x="24270" y="32316"/>
                  </a:cubicBezTo>
                  <a:cubicBezTo>
                    <a:pt x="23754" y="32670"/>
                    <a:pt x="23249" y="33003"/>
                    <a:pt x="22626" y="33164"/>
                  </a:cubicBezTo>
                  <a:cubicBezTo>
                    <a:pt x="22540" y="33078"/>
                    <a:pt x="22465" y="32992"/>
                    <a:pt x="22390" y="32906"/>
                  </a:cubicBezTo>
                  <a:cubicBezTo>
                    <a:pt x="20553" y="30779"/>
                    <a:pt x="18716" y="28652"/>
                    <a:pt x="16879" y="26536"/>
                  </a:cubicBezTo>
                  <a:cubicBezTo>
                    <a:pt x="14687" y="23989"/>
                    <a:pt x="12485" y="21443"/>
                    <a:pt x="10272" y="18919"/>
                  </a:cubicBezTo>
                  <a:cubicBezTo>
                    <a:pt x="9767" y="18328"/>
                    <a:pt x="9380" y="17651"/>
                    <a:pt x="9154" y="16910"/>
                  </a:cubicBezTo>
                  <a:cubicBezTo>
                    <a:pt x="8993" y="16448"/>
                    <a:pt x="8939" y="15953"/>
                    <a:pt x="9004" y="15470"/>
                  </a:cubicBezTo>
                  <a:cubicBezTo>
                    <a:pt x="9068" y="15030"/>
                    <a:pt x="9122" y="14600"/>
                    <a:pt x="9165" y="14170"/>
                  </a:cubicBezTo>
                  <a:cubicBezTo>
                    <a:pt x="9229" y="13697"/>
                    <a:pt x="9111" y="13225"/>
                    <a:pt x="8832" y="12838"/>
                  </a:cubicBezTo>
                  <a:cubicBezTo>
                    <a:pt x="7006" y="10421"/>
                    <a:pt x="5190" y="7993"/>
                    <a:pt x="3374" y="5565"/>
                  </a:cubicBezTo>
                  <a:cubicBezTo>
                    <a:pt x="3116" y="5199"/>
                    <a:pt x="2773" y="4931"/>
                    <a:pt x="2364" y="4770"/>
                  </a:cubicBezTo>
                  <a:cubicBezTo>
                    <a:pt x="2783" y="3985"/>
                    <a:pt x="3428" y="3438"/>
                    <a:pt x="4062" y="2825"/>
                  </a:cubicBezTo>
                  <a:lnTo>
                    <a:pt x="4062" y="2825"/>
                  </a:lnTo>
                  <a:cubicBezTo>
                    <a:pt x="3761" y="2857"/>
                    <a:pt x="3407" y="3105"/>
                    <a:pt x="2923" y="3631"/>
                  </a:cubicBezTo>
                  <a:cubicBezTo>
                    <a:pt x="2612" y="3953"/>
                    <a:pt x="2343" y="4319"/>
                    <a:pt x="2031" y="4705"/>
                  </a:cubicBezTo>
                  <a:cubicBezTo>
                    <a:pt x="1827" y="4684"/>
                    <a:pt x="1580" y="4737"/>
                    <a:pt x="1344" y="4523"/>
                  </a:cubicBezTo>
                  <a:cubicBezTo>
                    <a:pt x="1398" y="4351"/>
                    <a:pt x="1473" y="4190"/>
                    <a:pt x="1559" y="4039"/>
                  </a:cubicBezTo>
                  <a:cubicBezTo>
                    <a:pt x="1827" y="3652"/>
                    <a:pt x="2107" y="3287"/>
                    <a:pt x="2418" y="2933"/>
                  </a:cubicBezTo>
                  <a:cubicBezTo>
                    <a:pt x="3267" y="2041"/>
                    <a:pt x="4245" y="1278"/>
                    <a:pt x="5330" y="687"/>
                  </a:cubicBezTo>
                  <a:cubicBezTo>
                    <a:pt x="5695" y="483"/>
                    <a:pt x="6071" y="301"/>
                    <a:pt x="6533" y="279"/>
                  </a:cubicBezTo>
                  <a:close/>
                  <a:moveTo>
                    <a:pt x="30662" y="25397"/>
                  </a:moveTo>
                  <a:cubicBezTo>
                    <a:pt x="31092" y="25472"/>
                    <a:pt x="31414" y="25708"/>
                    <a:pt x="31704" y="26041"/>
                  </a:cubicBezTo>
                  <a:cubicBezTo>
                    <a:pt x="31661" y="26170"/>
                    <a:pt x="31618" y="26278"/>
                    <a:pt x="31575" y="26385"/>
                  </a:cubicBezTo>
                  <a:cubicBezTo>
                    <a:pt x="30372" y="28996"/>
                    <a:pt x="28535" y="31263"/>
                    <a:pt x="26215" y="32971"/>
                  </a:cubicBezTo>
                  <a:cubicBezTo>
                    <a:pt x="25495" y="33519"/>
                    <a:pt x="24700" y="33959"/>
                    <a:pt x="23862" y="34292"/>
                  </a:cubicBezTo>
                  <a:cubicBezTo>
                    <a:pt x="23593" y="34389"/>
                    <a:pt x="23303" y="34443"/>
                    <a:pt x="23024" y="34529"/>
                  </a:cubicBezTo>
                  <a:cubicBezTo>
                    <a:pt x="22798" y="34228"/>
                    <a:pt x="22616" y="33873"/>
                    <a:pt x="22508" y="33508"/>
                  </a:cubicBezTo>
                  <a:cubicBezTo>
                    <a:pt x="22551" y="33476"/>
                    <a:pt x="22573" y="33433"/>
                    <a:pt x="22594" y="33433"/>
                  </a:cubicBezTo>
                  <a:cubicBezTo>
                    <a:pt x="23185" y="33368"/>
                    <a:pt x="23690" y="33089"/>
                    <a:pt x="24173" y="32767"/>
                  </a:cubicBezTo>
                  <a:cubicBezTo>
                    <a:pt x="25613" y="31789"/>
                    <a:pt x="26924" y="30629"/>
                    <a:pt x="28084" y="29329"/>
                  </a:cubicBezTo>
                  <a:cubicBezTo>
                    <a:pt x="28578" y="28781"/>
                    <a:pt x="29040" y="28201"/>
                    <a:pt x="29481" y="27610"/>
                  </a:cubicBezTo>
                  <a:cubicBezTo>
                    <a:pt x="30136" y="26740"/>
                    <a:pt x="30308" y="26396"/>
                    <a:pt x="30662" y="25397"/>
                  </a:cubicBezTo>
                  <a:close/>
                  <a:moveTo>
                    <a:pt x="31866" y="26503"/>
                  </a:moveTo>
                  <a:cubicBezTo>
                    <a:pt x="33917" y="28179"/>
                    <a:pt x="34476" y="31220"/>
                    <a:pt x="33359" y="33261"/>
                  </a:cubicBezTo>
                  <a:cubicBezTo>
                    <a:pt x="33251" y="33186"/>
                    <a:pt x="33155" y="33111"/>
                    <a:pt x="33058" y="33025"/>
                  </a:cubicBezTo>
                  <a:cubicBezTo>
                    <a:pt x="32944" y="32897"/>
                    <a:pt x="32785" y="32829"/>
                    <a:pt x="32626" y="32829"/>
                  </a:cubicBezTo>
                  <a:cubicBezTo>
                    <a:pt x="32530" y="32829"/>
                    <a:pt x="32434" y="32854"/>
                    <a:pt x="32349" y="32906"/>
                  </a:cubicBezTo>
                  <a:cubicBezTo>
                    <a:pt x="31661" y="33250"/>
                    <a:pt x="31156" y="33873"/>
                    <a:pt x="30995" y="34615"/>
                  </a:cubicBezTo>
                  <a:cubicBezTo>
                    <a:pt x="30931" y="34819"/>
                    <a:pt x="30995" y="35044"/>
                    <a:pt x="31156" y="35184"/>
                  </a:cubicBezTo>
                  <a:cubicBezTo>
                    <a:pt x="31264" y="35281"/>
                    <a:pt x="31361" y="35377"/>
                    <a:pt x="31500" y="35506"/>
                  </a:cubicBezTo>
                  <a:cubicBezTo>
                    <a:pt x="30547" y="36195"/>
                    <a:pt x="29395" y="36570"/>
                    <a:pt x="28220" y="36570"/>
                  </a:cubicBezTo>
                  <a:cubicBezTo>
                    <a:pt x="28203" y="36570"/>
                    <a:pt x="28186" y="36570"/>
                    <a:pt x="28170" y="36570"/>
                  </a:cubicBezTo>
                  <a:cubicBezTo>
                    <a:pt x="28142" y="36570"/>
                    <a:pt x="28114" y="36570"/>
                    <a:pt x="28086" y="36570"/>
                  </a:cubicBezTo>
                  <a:cubicBezTo>
                    <a:pt x="26393" y="36570"/>
                    <a:pt x="24959" y="35927"/>
                    <a:pt x="23733" y="34711"/>
                  </a:cubicBezTo>
                  <a:cubicBezTo>
                    <a:pt x="27536" y="33035"/>
                    <a:pt x="30071" y="30156"/>
                    <a:pt x="31866" y="26503"/>
                  </a:cubicBezTo>
                  <a:close/>
                  <a:moveTo>
                    <a:pt x="32800" y="33164"/>
                  </a:moveTo>
                  <a:cubicBezTo>
                    <a:pt x="32832" y="33186"/>
                    <a:pt x="32875" y="33207"/>
                    <a:pt x="32908" y="33239"/>
                  </a:cubicBezTo>
                  <a:cubicBezTo>
                    <a:pt x="33842" y="34034"/>
                    <a:pt x="34777" y="34829"/>
                    <a:pt x="35712" y="35614"/>
                  </a:cubicBezTo>
                  <a:cubicBezTo>
                    <a:pt x="35862" y="35710"/>
                    <a:pt x="35937" y="35882"/>
                    <a:pt x="35926" y="36054"/>
                  </a:cubicBezTo>
                  <a:cubicBezTo>
                    <a:pt x="35884" y="36602"/>
                    <a:pt x="35303" y="37333"/>
                    <a:pt x="34788" y="37505"/>
                  </a:cubicBezTo>
                  <a:cubicBezTo>
                    <a:pt x="34723" y="37526"/>
                    <a:pt x="34659" y="37537"/>
                    <a:pt x="34562" y="37558"/>
                  </a:cubicBezTo>
                  <a:lnTo>
                    <a:pt x="34336" y="37290"/>
                  </a:lnTo>
                  <a:cubicBezTo>
                    <a:pt x="34304" y="36699"/>
                    <a:pt x="34863" y="36441"/>
                    <a:pt x="35013" y="35968"/>
                  </a:cubicBezTo>
                  <a:lnTo>
                    <a:pt x="35013" y="35968"/>
                  </a:lnTo>
                  <a:cubicBezTo>
                    <a:pt x="34444" y="36183"/>
                    <a:pt x="34154" y="36613"/>
                    <a:pt x="33993" y="37204"/>
                  </a:cubicBezTo>
                  <a:cubicBezTo>
                    <a:pt x="33885" y="37118"/>
                    <a:pt x="33789" y="37064"/>
                    <a:pt x="33703" y="36989"/>
                  </a:cubicBezTo>
                  <a:cubicBezTo>
                    <a:pt x="32951" y="36355"/>
                    <a:pt x="32209" y="35721"/>
                    <a:pt x="31468" y="35087"/>
                  </a:cubicBezTo>
                  <a:cubicBezTo>
                    <a:pt x="31350" y="34991"/>
                    <a:pt x="31253" y="34894"/>
                    <a:pt x="31296" y="34733"/>
                  </a:cubicBezTo>
                  <a:cubicBezTo>
                    <a:pt x="31479" y="34077"/>
                    <a:pt x="31790" y="33529"/>
                    <a:pt x="32446" y="33239"/>
                  </a:cubicBezTo>
                  <a:cubicBezTo>
                    <a:pt x="32510" y="33218"/>
                    <a:pt x="32564" y="33196"/>
                    <a:pt x="32628" y="33175"/>
                  </a:cubicBezTo>
                  <a:cubicBezTo>
                    <a:pt x="32682" y="33175"/>
                    <a:pt x="32746" y="33164"/>
                    <a:pt x="32800" y="33164"/>
                  </a:cubicBezTo>
                  <a:close/>
                  <a:moveTo>
                    <a:pt x="27106" y="36881"/>
                  </a:moveTo>
                  <a:lnTo>
                    <a:pt x="29051" y="36892"/>
                  </a:lnTo>
                  <a:cubicBezTo>
                    <a:pt x="29051" y="36978"/>
                    <a:pt x="29062" y="37064"/>
                    <a:pt x="29062" y="37161"/>
                  </a:cubicBezTo>
                  <a:cubicBezTo>
                    <a:pt x="29062" y="37612"/>
                    <a:pt x="29040" y="38063"/>
                    <a:pt x="29040" y="38504"/>
                  </a:cubicBezTo>
                  <a:cubicBezTo>
                    <a:pt x="29062" y="38740"/>
                    <a:pt x="28922" y="38966"/>
                    <a:pt x="28696" y="39041"/>
                  </a:cubicBezTo>
                  <a:cubicBezTo>
                    <a:pt x="28504" y="39117"/>
                    <a:pt x="28303" y="39154"/>
                    <a:pt x="28102" y="39154"/>
                  </a:cubicBezTo>
                  <a:cubicBezTo>
                    <a:pt x="27707" y="39154"/>
                    <a:pt x="27316" y="39011"/>
                    <a:pt x="27010" y="38740"/>
                  </a:cubicBezTo>
                  <a:cubicBezTo>
                    <a:pt x="27042" y="38117"/>
                    <a:pt x="27074" y="37494"/>
                    <a:pt x="27106" y="36881"/>
                  </a:cubicBezTo>
                  <a:close/>
                  <a:moveTo>
                    <a:pt x="47508" y="44724"/>
                  </a:moveTo>
                  <a:cubicBezTo>
                    <a:pt x="47508" y="44810"/>
                    <a:pt x="47497" y="44907"/>
                    <a:pt x="47486" y="45003"/>
                  </a:cubicBezTo>
                  <a:cubicBezTo>
                    <a:pt x="47293" y="45777"/>
                    <a:pt x="46863" y="46325"/>
                    <a:pt x="46057" y="46540"/>
                  </a:cubicBezTo>
                  <a:cubicBezTo>
                    <a:pt x="44876" y="46851"/>
                    <a:pt x="43694" y="47195"/>
                    <a:pt x="42512" y="47528"/>
                  </a:cubicBezTo>
                  <a:cubicBezTo>
                    <a:pt x="41309" y="47872"/>
                    <a:pt x="40106" y="48216"/>
                    <a:pt x="38902" y="48559"/>
                  </a:cubicBezTo>
                  <a:cubicBezTo>
                    <a:pt x="38086" y="48785"/>
                    <a:pt x="37269" y="49000"/>
                    <a:pt x="36453" y="49236"/>
                  </a:cubicBezTo>
                  <a:cubicBezTo>
                    <a:pt x="35207" y="49591"/>
                    <a:pt x="33960" y="49945"/>
                    <a:pt x="32714" y="50289"/>
                  </a:cubicBezTo>
                  <a:lnTo>
                    <a:pt x="30523" y="50912"/>
                  </a:lnTo>
                  <a:cubicBezTo>
                    <a:pt x="29706" y="51148"/>
                    <a:pt x="28890" y="51374"/>
                    <a:pt x="28073" y="51600"/>
                  </a:cubicBezTo>
                  <a:cubicBezTo>
                    <a:pt x="27976" y="51632"/>
                    <a:pt x="27891" y="51643"/>
                    <a:pt x="27729" y="51675"/>
                  </a:cubicBezTo>
                  <a:cubicBezTo>
                    <a:pt x="27676" y="51148"/>
                    <a:pt x="27633" y="50665"/>
                    <a:pt x="27590" y="50160"/>
                  </a:cubicBezTo>
                  <a:cubicBezTo>
                    <a:pt x="27837" y="50085"/>
                    <a:pt x="28030" y="50020"/>
                    <a:pt x="28245" y="49967"/>
                  </a:cubicBezTo>
                  <a:cubicBezTo>
                    <a:pt x="29738" y="49558"/>
                    <a:pt x="31232" y="49161"/>
                    <a:pt x="32714" y="48753"/>
                  </a:cubicBezTo>
                  <a:cubicBezTo>
                    <a:pt x="34465" y="48280"/>
                    <a:pt x="36227" y="47786"/>
                    <a:pt x="37968" y="47313"/>
                  </a:cubicBezTo>
                  <a:cubicBezTo>
                    <a:pt x="39343" y="46937"/>
                    <a:pt x="40718" y="46572"/>
                    <a:pt x="42093" y="46196"/>
                  </a:cubicBezTo>
                  <a:cubicBezTo>
                    <a:pt x="43791" y="45723"/>
                    <a:pt x="45488" y="45261"/>
                    <a:pt x="47185" y="44788"/>
                  </a:cubicBezTo>
                  <a:cubicBezTo>
                    <a:pt x="47282" y="44767"/>
                    <a:pt x="47368" y="44745"/>
                    <a:pt x="47508" y="44724"/>
                  </a:cubicBezTo>
                  <a:close/>
                  <a:moveTo>
                    <a:pt x="36356" y="49569"/>
                  </a:moveTo>
                  <a:cubicBezTo>
                    <a:pt x="36711" y="51492"/>
                    <a:pt x="37087" y="53362"/>
                    <a:pt x="37925" y="55177"/>
                  </a:cubicBezTo>
                  <a:cubicBezTo>
                    <a:pt x="37173" y="54914"/>
                    <a:pt x="36380" y="54782"/>
                    <a:pt x="35588" y="54782"/>
                  </a:cubicBezTo>
                  <a:cubicBezTo>
                    <a:pt x="35475" y="54782"/>
                    <a:pt x="35362" y="54785"/>
                    <a:pt x="35250" y="54790"/>
                  </a:cubicBezTo>
                  <a:cubicBezTo>
                    <a:pt x="34358" y="54855"/>
                    <a:pt x="33488" y="55059"/>
                    <a:pt x="32650" y="55381"/>
                  </a:cubicBezTo>
                  <a:cubicBezTo>
                    <a:pt x="32295" y="53877"/>
                    <a:pt x="31941" y="52416"/>
                    <a:pt x="31586" y="50912"/>
                  </a:cubicBezTo>
                  <a:lnTo>
                    <a:pt x="36356" y="49569"/>
                  </a:lnTo>
                  <a:close/>
                  <a:moveTo>
                    <a:pt x="10723" y="19918"/>
                  </a:moveTo>
                  <a:lnTo>
                    <a:pt x="16288" y="26374"/>
                  </a:lnTo>
                  <a:cubicBezTo>
                    <a:pt x="16245" y="26439"/>
                    <a:pt x="16202" y="26503"/>
                    <a:pt x="16159" y="26568"/>
                  </a:cubicBezTo>
                  <a:cubicBezTo>
                    <a:pt x="12742" y="30285"/>
                    <a:pt x="11002" y="34701"/>
                    <a:pt x="10723" y="39707"/>
                  </a:cubicBezTo>
                  <a:cubicBezTo>
                    <a:pt x="10615" y="41512"/>
                    <a:pt x="10776" y="43327"/>
                    <a:pt x="11185" y="45089"/>
                  </a:cubicBezTo>
                  <a:cubicBezTo>
                    <a:pt x="11851" y="48011"/>
                    <a:pt x="13108" y="50665"/>
                    <a:pt x="15127" y="52900"/>
                  </a:cubicBezTo>
                  <a:cubicBezTo>
                    <a:pt x="17695" y="55725"/>
                    <a:pt x="20875" y="57358"/>
                    <a:pt x="24721" y="57605"/>
                  </a:cubicBezTo>
                  <a:cubicBezTo>
                    <a:pt x="25015" y="57624"/>
                    <a:pt x="25308" y="57634"/>
                    <a:pt x="25602" y="57634"/>
                  </a:cubicBezTo>
                  <a:cubicBezTo>
                    <a:pt x="27307" y="57634"/>
                    <a:pt x="29005" y="57315"/>
                    <a:pt x="30609" y="56692"/>
                  </a:cubicBezTo>
                  <a:cubicBezTo>
                    <a:pt x="31232" y="56445"/>
                    <a:pt x="31833" y="56133"/>
                    <a:pt x="32446" y="55876"/>
                  </a:cubicBezTo>
                  <a:cubicBezTo>
                    <a:pt x="33493" y="55431"/>
                    <a:pt x="34591" y="55102"/>
                    <a:pt x="35742" y="55102"/>
                  </a:cubicBezTo>
                  <a:cubicBezTo>
                    <a:pt x="35761" y="55102"/>
                    <a:pt x="35779" y="55102"/>
                    <a:pt x="35798" y="55102"/>
                  </a:cubicBezTo>
                  <a:cubicBezTo>
                    <a:pt x="36840" y="55123"/>
                    <a:pt x="37850" y="55414"/>
                    <a:pt x="38741" y="55951"/>
                  </a:cubicBezTo>
                  <a:cubicBezTo>
                    <a:pt x="39880" y="56617"/>
                    <a:pt x="40654" y="57584"/>
                    <a:pt x="41255" y="58744"/>
                  </a:cubicBezTo>
                  <a:cubicBezTo>
                    <a:pt x="41416" y="59045"/>
                    <a:pt x="41384" y="59260"/>
                    <a:pt x="41148" y="59496"/>
                  </a:cubicBezTo>
                  <a:cubicBezTo>
                    <a:pt x="40578" y="60055"/>
                    <a:pt x="40041" y="60635"/>
                    <a:pt x="39461" y="61172"/>
                  </a:cubicBezTo>
                  <a:cubicBezTo>
                    <a:pt x="37420" y="63031"/>
                    <a:pt x="35056" y="64502"/>
                    <a:pt x="32489" y="65502"/>
                  </a:cubicBezTo>
                  <a:cubicBezTo>
                    <a:pt x="30108" y="66452"/>
                    <a:pt x="27573" y="66945"/>
                    <a:pt x="25011" y="66945"/>
                  </a:cubicBezTo>
                  <a:cubicBezTo>
                    <a:pt x="24879" y="66945"/>
                    <a:pt x="24746" y="66944"/>
                    <a:pt x="24614" y="66941"/>
                  </a:cubicBezTo>
                  <a:cubicBezTo>
                    <a:pt x="19242" y="66834"/>
                    <a:pt x="14580" y="64900"/>
                    <a:pt x="10572" y="61365"/>
                  </a:cubicBezTo>
                  <a:cubicBezTo>
                    <a:pt x="7639" y="58776"/>
                    <a:pt x="5491" y="55628"/>
                    <a:pt x="3976" y="52040"/>
                  </a:cubicBezTo>
                  <a:cubicBezTo>
                    <a:pt x="3084" y="49924"/>
                    <a:pt x="2450" y="47711"/>
                    <a:pt x="2107" y="45433"/>
                  </a:cubicBezTo>
                  <a:cubicBezTo>
                    <a:pt x="1333" y="40674"/>
                    <a:pt x="1741" y="35796"/>
                    <a:pt x="3310" y="31241"/>
                  </a:cubicBezTo>
                  <a:cubicBezTo>
                    <a:pt x="3331" y="31166"/>
                    <a:pt x="3364" y="31102"/>
                    <a:pt x="3396" y="31026"/>
                  </a:cubicBezTo>
                  <a:cubicBezTo>
                    <a:pt x="3407" y="30994"/>
                    <a:pt x="3428" y="30973"/>
                    <a:pt x="3460" y="30940"/>
                  </a:cubicBezTo>
                  <a:cubicBezTo>
                    <a:pt x="3898" y="31064"/>
                    <a:pt x="4331" y="31130"/>
                    <a:pt x="4760" y="31130"/>
                  </a:cubicBezTo>
                  <a:cubicBezTo>
                    <a:pt x="5373" y="31130"/>
                    <a:pt x="5977" y="30995"/>
                    <a:pt x="6565" y="30704"/>
                  </a:cubicBezTo>
                  <a:cubicBezTo>
                    <a:pt x="7328" y="30328"/>
                    <a:pt x="7972" y="29726"/>
                    <a:pt x="8391" y="28985"/>
                  </a:cubicBezTo>
                  <a:cubicBezTo>
                    <a:pt x="9176" y="27664"/>
                    <a:pt x="9315" y="25322"/>
                    <a:pt x="7360" y="23570"/>
                  </a:cubicBezTo>
                  <a:cubicBezTo>
                    <a:pt x="8359" y="22249"/>
                    <a:pt x="9487" y="21024"/>
                    <a:pt x="10723" y="19918"/>
                  </a:cubicBezTo>
                  <a:close/>
                  <a:moveTo>
                    <a:pt x="40471" y="60699"/>
                  </a:moveTo>
                  <a:cubicBezTo>
                    <a:pt x="40535" y="60828"/>
                    <a:pt x="40611" y="60936"/>
                    <a:pt x="40675" y="61043"/>
                  </a:cubicBezTo>
                  <a:cubicBezTo>
                    <a:pt x="41545" y="62558"/>
                    <a:pt x="42684" y="63901"/>
                    <a:pt x="44027" y="65007"/>
                  </a:cubicBezTo>
                  <a:cubicBezTo>
                    <a:pt x="45506" y="66217"/>
                    <a:pt x="47203" y="66750"/>
                    <a:pt x="49081" y="66750"/>
                  </a:cubicBezTo>
                  <a:cubicBezTo>
                    <a:pt x="49155" y="66750"/>
                    <a:pt x="49228" y="66749"/>
                    <a:pt x="49302" y="66748"/>
                  </a:cubicBezTo>
                  <a:cubicBezTo>
                    <a:pt x="49758" y="66740"/>
                    <a:pt x="50208" y="66733"/>
                    <a:pt x="50661" y="66733"/>
                  </a:cubicBezTo>
                  <a:cubicBezTo>
                    <a:pt x="50848" y="66733"/>
                    <a:pt x="51036" y="66734"/>
                    <a:pt x="51225" y="66737"/>
                  </a:cubicBezTo>
                  <a:cubicBezTo>
                    <a:pt x="52213" y="66748"/>
                    <a:pt x="53169" y="67092"/>
                    <a:pt x="53943" y="67715"/>
                  </a:cubicBezTo>
                  <a:cubicBezTo>
                    <a:pt x="54566" y="68220"/>
                    <a:pt x="54964" y="68886"/>
                    <a:pt x="55275" y="69616"/>
                  </a:cubicBezTo>
                  <a:cubicBezTo>
                    <a:pt x="55297" y="69691"/>
                    <a:pt x="55318" y="69767"/>
                    <a:pt x="55329" y="69842"/>
                  </a:cubicBezTo>
                  <a:cubicBezTo>
                    <a:pt x="55211" y="69863"/>
                    <a:pt x="55114" y="69896"/>
                    <a:pt x="55007" y="69928"/>
                  </a:cubicBezTo>
                  <a:cubicBezTo>
                    <a:pt x="51827" y="70626"/>
                    <a:pt x="48636" y="71324"/>
                    <a:pt x="45445" y="72033"/>
                  </a:cubicBezTo>
                  <a:cubicBezTo>
                    <a:pt x="42577" y="72678"/>
                    <a:pt x="39697" y="73323"/>
                    <a:pt x="36818" y="73967"/>
                  </a:cubicBezTo>
                  <a:lnTo>
                    <a:pt x="28503" y="75826"/>
                  </a:lnTo>
                  <a:lnTo>
                    <a:pt x="20198" y="77695"/>
                  </a:lnTo>
                  <a:lnTo>
                    <a:pt x="11883" y="79564"/>
                  </a:lnTo>
                  <a:cubicBezTo>
                    <a:pt x="10798" y="79812"/>
                    <a:pt x="9724" y="80059"/>
                    <a:pt x="8639" y="80306"/>
                  </a:cubicBezTo>
                  <a:lnTo>
                    <a:pt x="8220" y="80392"/>
                  </a:lnTo>
                  <a:cubicBezTo>
                    <a:pt x="8112" y="79006"/>
                    <a:pt x="8348" y="77813"/>
                    <a:pt x="9380" y="76879"/>
                  </a:cubicBezTo>
                  <a:cubicBezTo>
                    <a:pt x="10046" y="76256"/>
                    <a:pt x="10841" y="75869"/>
                    <a:pt x="11690" y="75579"/>
                  </a:cubicBezTo>
                  <a:cubicBezTo>
                    <a:pt x="12742" y="75203"/>
                    <a:pt x="13838" y="75063"/>
                    <a:pt x="14956" y="74966"/>
                  </a:cubicBezTo>
                  <a:cubicBezTo>
                    <a:pt x="15815" y="74891"/>
                    <a:pt x="16675" y="74773"/>
                    <a:pt x="17545" y="74644"/>
                  </a:cubicBezTo>
                  <a:cubicBezTo>
                    <a:pt x="18372" y="74526"/>
                    <a:pt x="19199" y="74408"/>
                    <a:pt x="20016" y="74225"/>
                  </a:cubicBezTo>
                  <a:cubicBezTo>
                    <a:pt x="21681" y="73838"/>
                    <a:pt x="23260" y="73226"/>
                    <a:pt x="24657" y="72216"/>
                  </a:cubicBezTo>
                  <a:cubicBezTo>
                    <a:pt x="25495" y="71625"/>
                    <a:pt x="26193" y="70852"/>
                    <a:pt x="26698" y="69960"/>
                  </a:cubicBezTo>
                  <a:cubicBezTo>
                    <a:pt x="27138" y="69197"/>
                    <a:pt x="27375" y="68327"/>
                    <a:pt x="27364" y="67435"/>
                  </a:cubicBezTo>
                  <a:cubicBezTo>
                    <a:pt x="27364" y="67349"/>
                    <a:pt x="27375" y="67263"/>
                    <a:pt x="27386" y="67145"/>
                  </a:cubicBezTo>
                  <a:cubicBezTo>
                    <a:pt x="32456" y="66490"/>
                    <a:pt x="36764" y="64255"/>
                    <a:pt x="40471" y="60699"/>
                  </a:cubicBezTo>
                  <a:close/>
                  <a:moveTo>
                    <a:pt x="6544" y="1"/>
                  </a:moveTo>
                  <a:cubicBezTo>
                    <a:pt x="6474" y="1"/>
                    <a:pt x="6389" y="16"/>
                    <a:pt x="6286" y="43"/>
                  </a:cubicBezTo>
                  <a:cubicBezTo>
                    <a:pt x="5985" y="118"/>
                    <a:pt x="5695" y="215"/>
                    <a:pt x="5426" y="354"/>
                  </a:cubicBezTo>
                  <a:cubicBezTo>
                    <a:pt x="4234" y="945"/>
                    <a:pt x="3159" y="1751"/>
                    <a:pt x="2246" y="2707"/>
                  </a:cubicBezTo>
                  <a:cubicBezTo>
                    <a:pt x="1913" y="3072"/>
                    <a:pt x="1612" y="3459"/>
                    <a:pt x="1333" y="3857"/>
                  </a:cubicBezTo>
                  <a:cubicBezTo>
                    <a:pt x="1226" y="4028"/>
                    <a:pt x="1150" y="4200"/>
                    <a:pt x="1107" y="4394"/>
                  </a:cubicBezTo>
                  <a:cubicBezTo>
                    <a:pt x="1054" y="4630"/>
                    <a:pt x="1140" y="4770"/>
                    <a:pt x="1376" y="4845"/>
                  </a:cubicBezTo>
                  <a:cubicBezTo>
                    <a:pt x="1548" y="4888"/>
                    <a:pt x="1731" y="4931"/>
                    <a:pt x="1913" y="4963"/>
                  </a:cubicBezTo>
                  <a:cubicBezTo>
                    <a:pt x="2461" y="5071"/>
                    <a:pt x="2945" y="5393"/>
                    <a:pt x="3256" y="5866"/>
                  </a:cubicBezTo>
                  <a:cubicBezTo>
                    <a:pt x="3374" y="6037"/>
                    <a:pt x="3493" y="6199"/>
                    <a:pt x="3621" y="6370"/>
                  </a:cubicBezTo>
                  <a:cubicBezTo>
                    <a:pt x="5244" y="8573"/>
                    <a:pt x="6866" y="10764"/>
                    <a:pt x="8499" y="12945"/>
                  </a:cubicBezTo>
                  <a:cubicBezTo>
                    <a:pt x="8757" y="13278"/>
                    <a:pt x="8875" y="13697"/>
                    <a:pt x="8821" y="14106"/>
                  </a:cubicBezTo>
                  <a:cubicBezTo>
                    <a:pt x="8767" y="14482"/>
                    <a:pt x="8735" y="14868"/>
                    <a:pt x="8671" y="15244"/>
                  </a:cubicBezTo>
                  <a:cubicBezTo>
                    <a:pt x="8542" y="16082"/>
                    <a:pt x="8724" y="16856"/>
                    <a:pt x="9058" y="17619"/>
                  </a:cubicBezTo>
                  <a:cubicBezTo>
                    <a:pt x="9326" y="18263"/>
                    <a:pt x="9767" y="18790"/>
                    <a:pt x="10207" y="19316"/>
                  </a:cubicBezTo>
                  <a:cubicBezTo>
                    <a:pt x="10304" y="19424"/>
                    <a:pt x="10400" y="19542"/>
                    <a:pt x="10508" y="19681"/>
                  </a:cubicBezTo>
                  <a:cubicBezTo>
                    <a:pt x="9251" y="20788"/>
                    <a:pt x="8101" y="22023"/>
                    <a:pt x="7092" y="23356"/>
                  </a:cubicBezTo>
                  <a:cubicBezTo>
                    <a:pt x="6278" y="22887"/>
                    <a:pt x="5483" y="22691"/>
                    <a:pt x="4745" y="22691"/>
                  </a:cubicBezTo>
                  <a:cubicBezTo>
                    <a:pt x="2995" y="22691"/>
                    <a:pt x="1561" y="23792"/>
                    <a:pt x="957" y="24978"/>
                  </a:cubicBezTo>
                  <a:cubicBezTo>
                    <a:pt x="1" y="26901"/>
                    <a:pt x="538" y="29619"/>
                    <a:pt x="3063" y="30822"/>
                  </a:cubicBezTo>
                  <a:cubicBezTo>
                    <a:pt x="3063" y="30844"/>
                    <a:pt x="3063" y="30876"/>
                    <a:pt x="3063" y="30897"/>
                  </a:cubicBezTo>
                  <a:cubicBezTo>
                    <a:pt x="3031" y="30994"/>
                    <a:pt x="2998" y="31091"/>
                    <a:pt x="2966" y="31177"/>
                  </a:cubicBezTo>
                  <a:cubicBezTo>
                    <a:pt x="979" y="37204"/>
                    <a:pt x="850" y="43263"/>
                    <a:pt x="2655" y="49344"/>
                  </a:cubicBezTo>
                  <a:cubicBezTo>
                    <a:pt x="3192" y="51159"/>
                    <a:pt x="3911" y="52900"/>
                    <a:pt x="4803" y="54554"/>
                  </a:cubicBezTo>
                  <a:cubicBezTo>
                    <a:pt x="6769" y="58196"/>
                    <a:pt x="9401" y="61247"/>
                    <a:pt x="12861" y="63557"/>
                  </a:cubicBezTo>
                  <a:cubicBezTo>
                    <a:pt x="16524" y="65999"/>
                    <a:pt x="20517" y="67269"/>
                    <a:pt x="24862" y="67269"/>
                  </a:cubicBezTo>
                  <a:cubicBezTo>
                    <a:pt x="25295" y="67269"/>
                    <a:pt x="25732" y="67256"/>
                    <a:pt x="26172" y="67231"/>
                  </a:cubicBezTo>
                  <a:lnTo>
                    <a:pt x="27053" y="67188"/>
                  </a:lnTo>
                  <a:cubicBezTo>
                    <a:pt x="27063" y="67306"/>
                    <a:pt x="27074" y="67382"/>
                    <a:pt x="27074" y="67457"/>
                  </a:cubicBezTo>
                  <a:cubicBezTo>
                    <a:pt x="27053" y="68112"/>
                    <a:pt x="26913" y="68757"/>
                    <a:pt x="26644" y="69358"/>
                  </a:cubicBezTo>
                  <a:cubicBezTo>
                    <a:pt x="26150" y="70486"/>
                    <a:pt x="25323" y="71346"/>
                    <a:pt x="24334" y="72044"/>
                  </a:cubicBezTo>
                  <a:cubicBezTo>
                    <a:pt x="23067" y="72936"/>
                    <a:pt x="21649" y="73484"/>
                    <a:pt x="20166" y="73860"/>
                  </a:cubicBezTo>
                  <a:cubicBezTo>
                    <a:pt x="19532" y="74010"/>
                    <a:pt x="18888" y="74128"/>
                    <a:pt x="18243" y="74214"/>
                  </a:cubicBezTo>
                  <a:cubicBezTo>
                    <a:pt x="17158" y="74375"/>
                    <a:pt x="16073" y="74515"/>
                    <a:pt x="14977" y="74623"/>
                  </a:cubicBezTo>
                  <a:cubicBezTo>
                    <a:pt x="13978" y="74687"/>
                    <a:pt x="12990" y="74859"/>
                    <a:pt x="12023" y="75106"/>
                  </a:cubicBezTo>
                  <a:cubicBezTo>
                    <a:pt x="11206" y="75321"/>
                    <a:pt x="10443" y="75675"/>
                    <a:pt x="9734" y="76137"/>
                  </a:cubicBezTo>
                  <a:cubicBezTo>
                    <a:pt x="8682" y="76868"/>
                    <a:pt x="8005" y="77835"/>
                    <a:pt x="7887" y="79145"/>
                  </a:cubicBezTo>
                  <a:cubicBezTo>
                    <a:pt x="7865" y="79564"/>
                    <a:pt x="7865" y="79994"/>
                    <a:pt x="7887" y="80413"/>
                  </a:cubicBezTo>
                  <a:cubicBezTo>
                    <a:pt x="7908" y="80531"/>
                    <a:pt x="7951" y="80650"/>
                    <a:pt x="8005" y="80757"/>
                  </a:cubicBezTo>
                  <a:cubicBezTo>
                    <a:pt x="8187" y="80725"/>
                    <a:pt x="8338" y="80714"/>
                    <a:pt x="8477" y="80682"/>
                  </a:cubicBezTo>
                  <a:cubicBezTo>
                    <a:pt x="10046" y="80316"/>
                    <a:pt x="11625" y="79962"/>
                    <a:pt x="13194" y="79607"/>
                  </a:cubicBezTo>
                  <a:cubicBezTo>
                    <a:pt x="16073" y="78963"/>
                    <a:pt x="18941" y="78318"/>
                    <a:pt x="21821" y="77674"/>
                  </a:cubicBezTo>
                  <a:cubicBezTo>
                    <a:pt x="24410" y="77094"/>
                    <a:pt x="27010" y="76503"/>
                    <a:pt x="29599" y="75922"/>
                  </a:cubicBezTo>
                  <a:cubicBezTo>
                    <a:pt x="32456" y="75278"/>
                    <a:pt x="35303" y="74633"/>
                    <a:pt x="38161" y="73989"/>
                  </a:cubicBezTo>
                  <a:cubicBezTo>
                    <a:pt x="40944" y="73366"/>
                    <a:pt x="43726" y="72742"/>
                    <a:pt x="46509" y="72109"/>
                  </a:cubicBezTo>
                  <a:cubicBezTo>
                    <a:pt x="49334" y="71475"/>
                    <a:pt x="52160" y="70841"/>
                    <a:pt x="54974" y="70207"/>
                  </a:cubicBezTo>
                  <a:cubicBezTo>
                    <a:pt x="55178" y="70153"/>
                    <a:pt x="55372" y="70100"/>
                    <a:pt x="55544" y="70057"/>
                  </a:cubicBezTo>
                  <a:cubicBezTo>
                    <a:pt x="55630" y="69885"/>
                    <a:pt x="55640" y="69691"/>
                    <a:pt x="55565" y="69519"/>
                  </a:cubicBezTo>
                  <a:cubicBezTo>
                    <a:pt x="55168" y="68456"/>
                    <a:pt x="54523" y="67596"/>
                    <a:pt x="53524" y="67027"/>
                  </a:cubicBezTo>
                  <a:cubicBezTo>
                    <a:pt x="52847" y="66619"/>
                    <a:pt x="52084" y="66404"/>
                    <a:pt x="51311" y="66382"/>
                  </a:cubicBezTo>
                  <a:cubicBezTo>
                    <a:pt x="50998" y="66373"/>
                    <a:pt x="50684" y="66370"/>
                    <a:pt x="50371" y="66370"/>
                  </a:cubicBezTo>
                  <a:cubicBezTo>
                    <a:pt x="49943" y="66370"/>
                    <a:pt x="49515" y="66376"/>
                    <a:pt x="49087" y="66382"/>
                  </a:cubicBezTo>
                  <a:cubicBezTo>
                    <a:pt x="49040" y="66383"/>
                    <a:pt x="48994" y="66384"/>
                    <a:pt x="48947" y="66384"/>
                  </a:cubicBezTo>
                  <a:cubicBezTo>
                    <a:pt x="47320" y="66384"/>
                    <a:pt x="45731" y="65838"/>
                    <a:pt x="44446" y="64835"/>
                  </a:cubicBezTo>
                  <a:cubicBezTo>
                    <a:pt x="42953" y="63707"/>
                    <a:pt x="41792" y="62311"/>
                    <a:pt x="40858" y="60699"/>
                  </a:cubicBezTo>
                  <a:cubicBezTo>
                    <a:pt x="40815" y="60603"/>
                    <a:pt x="40772" y="60506"/>
                    <a:pt x="40729" y="60409"/>
                  </a:cubicBezTo>
                  <a:cubicBezTo>
                    <a:pt x="41019" y="60098"/>
                    <a:pt x="41287" y="59797"/>
                    <a:pt x="41567" y="59507"/>
                  </a:cubicBezTo>
                  <a:cubicBezTo>
                    <a:pt x="41717" y="59367"/>
                    <a:pt x="41760" y="59152"/>
                    <a:pt x="41663" y="58970"/>
                  </a:cubicBezTo>
                  <a:cubicBezTo>
                    <a:pt x="41083" y="57530"/>
                    <a:pt x="40170" y="56348"/>
                    <a:pt x="38806" y="55564"/>
                  </a:cubicBezTo>
                  <a:cubicBezTo>
                    <a:pt x="38569" y="55446"/>
                    <a:pt x="38376" y="55252"/>
                    <a:pt x="38269" y="55016"/>
                  </a:cubicBezTo>
                  <a:cubicBezTo>
                    <a:pt x="38043" y="54565"/>
                    <a:pt x="37850" y="54103"/>
                    <a:pt x="37678" y="53641"/>
                  </a:cubicBezTo>
                  <a:cubicBezTo>
                    <a:pt x="37248" y="52395"/>
                    <a:pt x="36979" y="51106"/>
                    <a:pt x="36711" y="49816"/>
                  </a:cubicBezTo>
                  <a:cubicBezTo>
                    <a:pt x="36689" y="49709"/>
                    <a:pt x="36668" y="49612"/>
                    <a:pt x="36636" y="49473"/>
                  </a:cubicBezTo>
                  <a:cubicBezTo>
                    <a:pt x="36797" y="49430"/>
                    <a:pt x="36936" y="49376"/>
                    <a:pt x="37065" y="49344"/>
                  </a:cubicBezTo>
                  <a:cubicBezTo>
                    <a:pt x="37957" y="49097"/>
                    <a:pt x="38849" y="48849"/>
                    <a:pt x="39740" y="48602"/>
                  </a:cubicBezTo>
                  <a:cubicBezTo>
                    <a:pt x="40933" y="48259"/>
                    <a:pt x="42125" y="47925"/>
                    <a:pt x="43318" y="47592"/>
                  </a:cubicBezTo>
                  <a:cubicBezTo>
                    <a:pt x="44242" y="47335"/>
                    <a:pt x="45166" y="47077"/>
                    <a:pt x="46090" y="46830"/>
                  </a:cubicBezTo>
                  <a:cubicBezTo>
                    <a:pt x="47035" y="46583"/>
                    <a:pt x="47583" y="45959"/>
                    <a:pt x="47766" y="45003"/>
                  </a:cubicBezTo>
                  <a:cubicBezTo>
                    <a:pt x="47787" y="44842"/>
                    <a:pt x="47787" y="44670"/>
                    <a:pt x="47776" y="44509"/>
                  </a:cubicBezTo>
                  <a:cubicBezTo>
                    <a:pt x="47682" y="44435"/>
                    <a:pt x="47597" y="44411"/>
                    <a:pt x="47517" y="44411"/>
                  </a:cubicBezTo>
                  <a:cubicBezTo>
                    <a:pt x="47423" y="44411"/>
                    <a:pt x="47337" y="44443"/>
                    <a:pt x="47250" y="44466"/>
                  </a:cubicBezTo>
                  <a:cubicBezTo>
                    <a:pt x="46122" y="44767"/>
                    <a:pt x="44983" y="45079"/>
                    <a:pt x="43855" y="45390"/>
                  </a:cubicBezTo>
                  <a:lnTo>
                    <a:pt x="39192" y="46669"/>
                  </a:lnTo>
                  <a:cubicBezTo>
                    <a:pt x="37248" y="47206"/>
                    <a:pt x="35293" y="47743"/>
                    <a:pt x="33348" y="48280"/>
                  </a:cubicBezTo>
                  <a:cubicBezTo>
                    <a:pt x="31994" y="48645"/>
                    <a:pt x="30630" y="49011"/>
                    <a:pt x="29276" y="49376"/>
                  </a:cubicBezTo>
                  <a:cubicBezTo>
                    <a:pt x="28664" y="49548"/>
                    <a:pt x="28052" y="49741"/>
                    <a:pt x="27472" y="49902"/>
                  </a:cubicBezTo>
                  <a:cubicBezTo>
                    <a:pt x="27278" y="50106"/>
                    <a:pt x="27289" y="50311"/>
                    <a:pt x="27310" y="50525"/>
                  </a:cubicBezTo>
                  <a:cubicBezTo>
                    <a:pt x="27332" y="50837"/>
                    <a:pt x="27364" y="51148"/>
                    <a:pt x="27407" y="51460"/>
                  </a:cubicBezTo>
                  <a:cubicBezTo>
                    <a:pt x="27440" y="51773"/>
                    <a:pt x="27523" y="51903"/>
                    <a:pt x="27735" y="51903"/>
                  </a:cubicBezTo>
                  <a:cubicBezTo>
                    <a:pt x="27799" y="51903"/>
                    <a:pt x="27875" y="51891"/>
                    <a:pt x="27966" y="51868"/>
                  </a:cubicBezTo>
                  <a:cubicBezTo>
                    <a:pt x="28771" y="51664"/>
                    <a:pt x="29566" y="51439"/>
                    <a:pt x="30361" y="51224"/>
                  </a:cubicBezTo>
                  <a:cubicBezTo>
                    <a:pt x="30662" y="51148"/>
                    <a:pt x="30974" y="51095"/>
                    <a:pt x="31318" y="51020"/>
                  </a:cubicBezTo>
                  <a:lnTo>
                    <a:pt x="32360" y="55489"/>
                  </a:lnTo>
                  <a:cubicBezTo>
                    <a:pt x="31919" y="55714"/>
                    <a:pt x="31500" y="55951"/>
                    <a:pt x="31060" y="56133"/>
                  </a:cubicBezTo>
                  <a:cubicBezTo>
                    <a:pt x="29674" y="56724"/>
                    <a:pt x="28191" y="57100"/>
                    <a:pt x="26687" y="57229"/>
                  </a:cubicBezTo>
                  <a:cubicBezTo>
                    <a:pt x="26298" y="57259"/>
                    <a:pt x="25913" y="57274"/>
                    <a:pt x="25532" y="57274"/>
                  </a:cubicBezTo>
                  <a:cubicBezTo>
                    <a:pt x="22786" y="57274"/>
                    <a:pt x="20244" y="56491"/>
                    <a:pt x="17942" y="54887"/>
                  </a:cubicBezTo>
                  <a:cubicBezTo>
                    <a:pt x="14751" y="52674"/>
                    <a:pt x="12796" y="49580"/>
                    <a:pt x="11743" y="45884"/>
                  </a:cubicBezTo>
                  <a:cubicBezTo>
                    <a:pt x="11217" y="44047"/>
                    <a:pt x="10981" y="42146"/>
                    <a:pt x="11045" y="40244"/>
                  </a:cubicBezTo>
                  <a:cubicBezTo>
                    <a:pt x="11185" y="35205"/>
                    <a:pt x="12871" y="30768"/>
                    <a:pt x="16202" y="26965"/>
                  </a:cubicBezTo>
                  <a:cubicBezTo>
                    <a:pt x="16299" y="26858"/>
                    <a:pt x="16395" y="26761"/>
                    <a:pt x="16513" y="26632"/>
                  </a:cubicBezTo>
                  <a:lnTo>
                    <a:pt x="22261" y="33261"/>
                  </a:lnTo>
                  <a:cubicBezTo>
                    <a:pt x="22175" y="33712"/>
                    <a:pt x="22401" y="34034"/>
                    <a:pt x="22573" y="34367"/>
                  </a:cubicBezTo>
                  <a:cubicBezTo>
                    <a:pt x="22698" y="34601"/>
                    <a:pt x="22836" y="34809"/>
                    <a:pt x="23084" y="34809"/>
                  </a:cubicBezTo>
                  <a:cubicBezTo>
                    <a:pt x="23154" y="34809"/>
                    <a:pt x="23234" y="34792"/>
                    <a:pt x="23325" y="34754"/>
                  </a:cubicBezTo>
                  <a:cubicBezTo>
                    <a:pt x="24249" y="35775"/>
                    <a:pt x="25463" y="36484"/>
                    <a:pt x="26805" y="36785"/>
                  </a:cubicBezTo>
                  <a:cubicBezTo>
                    <a:pt x="26784" y="36914"/>
                    <a:pt x="26773" y="37010"/>
                    <a:pt x="26773" y="37107"/>
                  </a:cubicBezTo>
                  <a:cubicBezTo>
                    <a:pt x="26752" y="37569"/>
                    <a:pt x="26719" y="38042"/>
                    <a:pt x="26709" y="38514"/>
                  </a:cubicBezTo>
                  <a:cubicBezTo>
                    <a:pt x="26677" y="38783"/>
                    <a:pt x="26805" y="39041"/>
                    <a:pt x="27031" y="39180"/>
                  </a:cubicBezTo>
                  <a:cubicBezTo>
                    <a:pt x="27348" y="39384"/>
                    <a:pt x="27708" y="39487"/>
                    <a:pt x="28067" y="39487"/>
                  </a:cubicBezTo>
                  <a:cubicBezTo>
                    <a:pt x="28353" y="39487"/>
                    <a:pt x="28638" y="39421"/>
                    <a:pt x="28900" y="39288"/>
                  </a:cubicBezTo>
                  <a:cubicBezTo>
                    <a:pt x="29147" y="39191"/>
                    <a:pt x="29309" y="38966"/>
                    <a:pt x="29319" y="38708"/>
                  </a:cubicBezTo>
                  <a:cubicBezTo>
                    <a:pt x="29330" y="38525"/>
                    <a:pt x="29352" y="38342"/>
                    <a:pt x="29352" y="38149"/>
                  </a:cubicBezTo>
                  <a:cubicBezTo>
                    <a:pt x="29373" y="37709"/>
                    <a:pt x="29373" y="37268"/>
                    <a:pt x="29384" y="36795"/>
                  </a:cubicBezTo>
                  <a:cubicBezTo>
                    <a:pt x="30243" y="36602"/>
                    <a:pt x="31060" y="36248"/>
                    <a:pt x="31790" y="35753"/>
                  </a:cubicBezTo>
                  <a:cubicBezTo>
                    <a:pt x="31909" y="35861"/>
                    <a:pt x="32005" y="35947"/>
                    <a:pt x="32113" y="36033"/>
                  </a:cubicBezTo>
                  <a:cubicBezTo>
                    <a:pt x="32736" y="36559"/>
                    <a:pt x="33370" y="37096"/>
                    <a:pt x="34003" y="37633"/>
                  </a:cubicBezTo>
                  <a:cubicBezTo>
                    <a:pt x="34154" y="37784"/>
                    <a:pt x="34356" y="37860"/>
                    <a:pt x="34563" y="37860"/>
                  </a:cubicBezTo>
                  <a:cubicBezTo>
                    <a:pt x="34682" y="37860"/>
                    <a:pt x="34803" y="37835"/>
                    <a:pt x="34917" y="37784"/>
                  </a:cubicBezTo>
                  <a:cubicBezTo>
                    <a:pt x="35572" y="37505"/>
                    <a:pt x="36045" y="36924"/>
                    <a:pt x="36195" y="36226"/>
                  </a:cubicBezTo>
                  <a:cubicBezTo>
                    <a:pt x="36281" y="35882"/>
                    <a:pt x="36141" y="35517"/>
                    <a:pt x="35851" y="35313"/>
                  </a:cubicBezTo>
                  <a:cubicBezTo>
                    <a:pt x="35196" y="34786"/>
                    <a:pt x="34551" y="34249"/>
                    <a:pt x="33907" y="33712"/>
                  </a:cubicBezTo>
                  <a:cubicBezTo>
                    <a:pt x="33832" y="33648"/>
                    <a:pt x="33746" y="33572"/>
                    <a:pt x="33660" y="33497"/>
                  </a:cubicBezTo>
                  <a:cubicBezTo>
                    <a:pt x="34154" y="32455"/>
                    <a:pt x="34347" y="31295"/>
                    <a:pt x="34229" y="30145"/>
                  </a:cubicBezTo>
                  <a:cubicBezTo>
                    <a:pt x="34412" y="30113"/>
                    <a:pt x="34551" y="30070"/>
                    <a:pt x="34702" y="30049"/>
                  </a:cubicBezTo>
                  <a:cubicBezTo>
                    <a:pt x="35142" y="29963"/>
                    <a:pt x="35583" y="29898"/>
                    <a:pt x="36023" y="29802"/>
                  </a:cubicBezTo>
                  <a:cubicBezTo>
                    <a:pt x="36399" y="29726"/>
                    <a:pt x="36582" y="29522"/>
                    <a:pt x="36614" y="29135"/>
                  </a:cubicBezTo>
                  <a:cubicBezTo>
                    <a:pt x="36668" y="28598"/>
                    <a:pt x="36496" y="28061"/>
                    <a:pt x="36131" y="27653"/>
                  </a:cubicBezTo>
                  <a:cubicBezTo>
                    <a:pt x="36022" y="27511"/>
                    <a:pt x="35849" y="27428"/>
                    <a:pt x="35671" y="27428"/>
                  </a:cubicBezTo>
                  <a:cubicBezTo>
                    <a:pt x="35620" y="27428"/>
                    <a:pt x="35569" y="27434"/>
                    <a:pt x="35518" y="27449"/>
                  </a:cubicBezTo>
                  <a:cubicBezTo>
                    <a:pt x="35003" y="27578"/>
                    <a:pt x="34487" y="27696"/>
                    <a:pt x="33971" y="27836"/>
                  </a:cubicBezTo>
                  <a:cubicBezTo>
                    <a:pt x="33821" y="27868"/>
                    <a:pt x="33681" y="27911"/>
                    <a:pt x="33520" y="27964"/>
                  </a:cubicBezTo>
                  <a:cubicBezTo>
                    <a:pt x="33133" y="27288"/>
                    <a:pt x="32639" y="26697"/>
                    <a:pt x="32059" y="26192"/>
                  </a:cubicBezTo>
                  <a:cubicBezTo>
                    <a:pt x="31876" y="25547"/>
                    <a:pt x="31264" y="25107"/>
                    <a:pt x="30447" y="25042"/>
                  </a:cubicBezTo>
                  <a:cubicBezTo>
                    <a:pt x="30394" y="24978"/>
                    <a:pt x="30329" y="24913"/>
                    <a:pt x="30265" y="24838"/>
                  </a:cubicBezTo>
                  <a:cubicBezTo>
                    <a:pt x="29867" y="24344"/>
                    <a:pt x="29491" y="23850"/>
                    <a:pt x="29083" y="23356"/>
                  </a:cubicBezTo>
                  <a:cubicBezTo>
                    <a:pt x="25860" y="19359"/>
                    <a:pt x="22626" y="15363"/>
                    <a:pt x="19382" y="11377"/>
                  </a:cubicBezTo>
                  <a:cubicBezTo>
                    <a:pt x="19092" y="11022"/>
                    <a:pt x="18759" y="10689"/>
                    <a:pt x="18383" y="10399"/>
                  </a:cubicBezTo>
                  <a:cubicBezTo>
                    <a:pt x="17684" y="9841"/>
                    <a:pt x="16889" y="9475"/>
                    <a:pt x="15965" y="9443"/>
                  </a:cubicBezTo>
                  <a:cubicBezTo>
                    <a:pt x="15546" y="9422"/>
                    <a:pt x="15127" y="9400"/>
                    <a:pt x="14698" y="9368"/>
                  </a:cubicBezTo>
                  <a:cubicBezTo>
                    <a:pt x="14311" y="9346"/>
                    <a:pt x="13956" y="9164"/>
                    <a:pt x="13699" y="8874"/>
                  </a:cubicBezTo>
                  <a:cubicBezTo>
                    <a:pt x="13215" y="8337"/>
                    <a:pt x="12710" y="7810"/>
                    <a:pt x="12205" y="7284"/>
                  </a:cubicBezTo>
                  <a:cubicBezTo>
                    <a:pt x="10680" y="5651"/>
                    <a:pt x="9154" y="4028"/>
                    <a:pt x="7629" y="2406"/>
                  </a:cubicBezTo>
                  <a:cubicBezTo>
                    <a:pt x="7253" y="2019"/>
                    <a:pt x="6995" y="1579"/>
                    <a:pt x="6952" y="1031"/>
                  </a:cubicBezTo>
                  <a:cubicBezTo>
                    <a:pt x="6941" y="838"/>
                    <a:pt x="6920" y="634"/>
                    <a:pt x="6877" y="451"/>
                  </a:cubicBezTo>
                  <a:cubicBezTo>
                    <a:pt x="6828" y="130"/>
                    <a:pt x="6750" y="1"/>
                    <a:pt x="6544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1"/>
            <p:cNvSpPr/>
            <p:nvPr/>
          </p:nvSpPr>
          <p:spPr>
            <a:xfrm>
              <a:off x="682106" y="4356600"/>
              <a:ext cx="681675" cy="738413"/>
            </a:xfrm>
            <a:custGeom>
              <a:avLst/>
              <a:gdLst/>
              <a:ahLst/>
              <a:cxnLst/>
              <a:rect l="l" t="t" r="r" b="b"/>
              <a:pathLst>
                <a:path w="18178" h="19691" extrusionOk="0">
                  <a:moveTo>
                    <a:pt x="237" y="1"/>
                  </a:moveTo>
                  <a:cubicBezTo>
                    <a:pt x="215" y="140"/>
                    <a:pt x="183" y="291"/>
                    <a:pt x="172" y="441"/>
                  </a:cubicBezTo>
                  <a:cubicBezTo>
                    <a:pt x="0" y="2063"/>
                    <a:pt x="65" y="3696"/>
                    <a:pt x="355" y="5308"/>
                  </a:cubicBezTo>
                  <a:cubicBezTo>
                    <a:pt x="623" y="6876"/>
                    <a:pt x="1085" y="8402"/>
                    <a:pt x="1730" y="9852"/>
                  </a:cubicBezTo>
                  <a:cubicBezTo>
                    <a:pt x="2965" y="12603"/>
                    <a:pt x="4717" y="14945"/>
                    <a:pt x="7145" y="16760"/>
                  </a:cubicBezTo>
                  <a:cubicBezTo>
                    <a:pt x="9712" y="18672"/>
                    <a:pt x="12558" y="19691"/>
                    <a:pt x="15697" y="19691"/>
                  </a:cubicBezTo>
                  <a:cubicBezTo>
                    <a:pt x="16103" y="19691"/>
                    <a:pt x="16515" y="19674"/>
                    <a:pt x="16932" y="19639"/>
                  </a:cubicBezTo>
                  <a:cubicBezTo>
                    <a:pt x="17265" y="19618"/>
                    <a:pt x="17598" y="19553"/>
                    <a:pt x="17931" y="19510"/>
                  </a:cubicBezTo>
                  <a:cubicBezTo>
                    <a:pt x="18060" y="19500"/>
                    <a:pt x="18178" y="19457"/>
                    <a:pt x="18103" y="19242"/>
                  </a:cubicBezTo>
                  <a:cubicBezTo>
                    <a:pt x="17963" y="19242"/>
                    <a:pt x="17823" y="19253"/>
                    <a:pt x="17673" y="19263"/>
                  </a:cubicBezTo>
                  <a:cubicBezTo>
                    <a:pt x="17025" y="19373"/>
                    <a:pt x="16372" y="19425"/>
                    <a:pt x="15717" y="19425"/>
                  </a:cubicBezTo>
                  <a:cubicBezTo>
                    <a:pt x="15470" y="19425"/>
                    <a:pt x="15223" y="19418"/>
                    <a:pt x="14976" y="19403"/>
                  </a:cubicBezTo>
                  <a:cubicBezTo>
                    <a:pt x="11904" y="19210"/>
                    <a:pt x="9207" y="18082"/>
                    <a:pt x="6844" y="16148"/>
                  </a:cubicBezTo>
                  <a:cubicBezTo>
                    <a:pt x="4072" y="13881"/>
                    <a:pt x="2235" y="10970"/>
                    <a:pt x="1161" y="7575"/>
                  </a:cubicBezTo>
                  <a:cubicBezTo>
                    <a:pt x="548" y="5576"/>
                    <a:pt x="247" y="3492"/>
                    <a:pt x="290" y="1397"/>
                  </a:cubicBezTo>
                  <a:cubicBezTo>
                    <a:pt x="290" y="935"/>
                    <a:pt x="312" y="463"/>
                    <a:pt x="323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1"/>
            <p:cNvSpPr/>
            <p:nvPr/>
          </p:nvSpPr>
          <p:spPr>
            <a:xfrm>
              <a:off x="769519" y="3561338"/>
              <a:ext cx="448838" cy="524963"/>
            </a:xfrm>
            <a:custGeom>
              <a:avLst/>
              <a:gdLst/>
              <a:ahLst/>
              <a:cxnLst/>
              <a:rect l="l" t="t" r="r" b="b"/>
              <a:pathLst>
                <a:path w="11969" h="13999" extrusionOk="0">
                  <a:moveTo>
                    <a:pt x="44" y="0"/>
                  </a:moveTo>
                  <a:cubicBezTo>
                    <a:pt x="1" y="65"/>
                    <a:pt x="1" y="140"/>
                    <a:pt x="33" y="205"/>
                  </a:cubicBezTo>
                  <a:cubicBezTo>
                    <a:pt x="97" y="312"/>
                    <a:pt x="172" y="398"/>
                    <a:pt x="248" y="495"/>
                  </a:cubicBezTo>
                  <a:lnTo>
                    <a:pt x="11646" y="13838"/>
                  </a:lnTo>
                  <a:cubicBezTo>
                    <a:pt x="11678" y="13891"/>
                    <a:pt x="11721" y="13934"/>
                    <a:pt x="11775" y="13967"/>
                  </a:cubicBezTo>
                  <a:cubicBezTo>
                    <a:pt x="11840" y="13988"/>
                    <a:pt x="11904" y="13999"/>
                    <a:pt x="11969" y="13999"/>
                  </a:cubicBezTo>
                  <a:cubicBezTo>
                    <a:pt x="11969" y="13773"/>
                    <a:pt x="11829" y="13677"/>
                    <a:pt x="11732" y="13569"/>
                  </a:cubicBezTo>
                  <a:cubicBezTo>
                    <a:pt x="8853" y="10185"/>
                    <a:pt x="5974" y="6812"/>
                    <a:pt x="3095" y="3438"/>
                  </a:cubicBezTo>
                  <a:cubicBezTo>
                    <a:pt x="2181" y="2375"/>
                    <a:pt x="1258" y="1322"/>
                    <a:pt x="334" y="269"/>
                  </a:cubicBezTo>
                  <a:cubicBezTo>
                    <a:pt x="237" y="172"/>
                    <a:pt x="140" y="86"/>
                    <a:pt x="44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1"/>
            <p:cNvSpPr/>
            <p:nvPr/>
          </p:nvSpPr>
          <p:spPr>
            <a:xfrm>
              <a:off x="454481" y="3831938"/>
              <a:ext cx="121688" cy="112238"/>
            </a:xfrm>
            <a:custGeom>
              <a:avLst/>
              <a:gdLst/>
              <a:ahLst/>
              <a:cxnLst/>
              <a:rect l="l" t="t" r="r" b="b"/>
              <a:pathLst>
                <a:path w="3245" h="2993" extrusionOk="0">
                  <a:moveTo>
                    <a:pt x="1628" y="348"/>
                  </a:moveTo>
                  <a:cubicBezTo>
                    <a:pt x="2167" y="348"/>
                    <a:pt x="2646" y="721"/>
                    <a:pt x="2751" y="1261"/>
                  </a:cubicBezTo>
                  <a:cubicBezTo>
                    <a:pt x="2879" y="1884"/>
                    <a:pt x="2471" y="2486"/>
                    <a:pt x="1859" y="2593"/>
                  </a:cubicBezTo>
                  <a:cubicBezTo>
                    <a:pt x="1780" y="2609"/>
                    <a:pt x="1701" y="2617"/>
                    <a:pt x="1623" y="2617"/>
                  </a:cubicBezTo>
                  <a:cubicBezTo>
                    <a:pt x="1090" y="2617"/>
                    <a:pt x="619" y="2247"/>
                    <a:pt x="516" y="1712"/>
                  </a:cubicBezTo>
                  <a:cubicBezTo>
                    <a:pt x="398" y="1089"/>
                    <a:pt x="795" y="498"/>
                    <a:pt x="1408" y="369"/>
                  </a:cubicBezTo>
                  <a:cubicBezTo>
                    <a:pt x="1482" y="355"/>
                    <a:pt x="1555" y="348"/>
                    <a:pt x="1628" y="348"/>
                  </a:cubicBezTo>
                  <a:close/>
                  <a:moveTo>
                    <a:pt x="1618" y="0"/>
                  </a:moveTo>
                  <a:cubicBezTo>
                    <a:pt x="1528" y="0"/>
                    <a:pt x="1436" y="8"/>
                    <a:pt x="1343" y="25"/>
                  </a:cubicBezTo>
                  <a:cubicBezTo>
                    <a:pt x="527" y="197"/>
                    <a:pt x="0" y="992"/>
                    <a:pt x="161" y="1809"/>
                  </a:cubicBezTo>
                  <a:cubicBezTo>
                    <a:pt x="314" y="2515"/>
                    <a:pt x="941" y="2992"/>
                    <a:pt x="1644" y="2992"/>
                  </a:cubicBezTo>
                  <a:cubicBezTo>
                    <a:pt x="1733" y="2992"/>
                    <a:pt x="1823" y="2985"/>
                    <a:pt x="1913" y="2969"/>
                  </a:cubicBezTo>
                  <a:cubicBezTo>
                    <a:pt x="2718" y="2808"/>
                    <a:pt x="3245" y="2024"/>
                    <a:pt x="3094" y="1218"/>
                  </a:cubicBezTo>
                  <a:cubicBezTo>
                    <a:pt x="2951" y="503"/>
                    <a:pt x="2327" y="0"/>
                    <a:pt x="1618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2" name="Google Shape;572;p21"/>
          <p:cNvSpPr/>
          <p:nvPr/>
        </p:nvSpPr>
        <p:spPr>
          <a:xfrm>
            <a:off x="3605041" y="1405946"/>
            <a:ext cx="498447" cy="468520"/>
          </a:xfrm>
          <a:custGeom>
            <a:avLst/>
            <a:gdLst/>
            <a:ahLst/>
            <a:cxnLst/>
            <a:rect l="l" t="t" r="r" b="b"/>
            <a:pathLst>
              <a:path w="13774" h="12947" fill="none" extrusionOk="0">
                <a:moveTo>
                  <a:pt x="9165" y="12817"/>
                </a:moveTo>
                <a:cubicBezTo>
                  <a:pt x="7285" y="12538"/>
                  <a:pt x="6490" y="11313"/>
                  <a:pt x="6801" y="9175"/>
                </a:cubicBezTo>
                <a:lnTo>
                  <a:pt x="7510" y="4362"/>
                </a:lnTo>
                <a:lnTo>
                  <a:pt x="5738" y="4094"/>
                </a:lnTo>
                <a:lnTo>
                  <a:pt x="4631" y="11657"/>
                </a:lnTo>
                <a:cubicBezTo>
                  <a:pt x="4610" y="11754"/>
                  <a:pt x="4534" y="11818"/>
                  <a:pt x="4438" y="11829"/>
                </a:cubicBezTo>
                <a:cubicBezTo>
                  <a:pt x="4287" y="11829"/>
                  <a:pt x="4040" y="11840"/>
                  <a:pt x="3686" y="11840"/>
                </a:cubicBezTo>
                <a:cubicBezTo>
                  <a:pt x="3052" y="11850"/>
                  <a:pt x="2418" y="11764"/>
                  <a:pt x="1806" y="11571"/>
                </a:cubicBezTo>
                <a:cubicBezTo>
                  <a:pt x="1559" y="11496"/>
                  <a:pt x="1333" y="11356"/>
                  <a:pt x="1150" y="11184"/>
                </a:cubicBezTo>
                <a:cubicBezTo>
                  <a:pt x="968" y="10991"/>
                  <a:pt x="850" y="10754"/>
                  <a:pt x="796" y="10497"/>
                </a:cubicBezTo>
                <a:cubicBezTo>
                  <a:pt x="742" y="10185"/>
                  <a:pt x="742" y="9863"/>
                  <a:pt x="796" y="9540"/>
                </a:cubicBezTo>
                <a:lnTo>
                  <a:pt x="1687" y="3492"/>
                </a:lnTo>
                <a:lnTo>
                  <a:pt x="398" y="3299"/>
                </a:lnTo>
                <a:cubicBezTo>
                  <a:pt x="323" y="3288"/>
                  <a:pt x="259" y="3234"/>
                  <a:pt x="237" y="3170"/>
                </a:cubicBezTo>
                <a:cubicBezTo>
                  <a:pt x="162" y="2944"/>
                  <a:pt x="97" y="2708"/>
                  <a:pt x="54" y="2471"/>
                </a:cubicBezTo>
                <a:cubicBezTo>
                  <a:pt x="1" y="2171"/>
                  <a:pt x="1" y="1859"/>
                  <a:pt x="44" y="1558"/>
                </a:cubicBezTo>
                <a:cubicBezTo>
                  <a:pt x="130" y="967"/>
                  <a:pt x="345" y="548"/>
                  <a:pt x="656" y="312"/>
                </a:cubicBezTo>
                <a:cubicBezTo>
                  <a:pt x="989" y="86"/>
                  <a:pt x="1397" y="0"/>
                  <a:pt x="1795" y="65"/>
                </a:cubicBezTo>
                <a:lnTo>
                  <a:pt x="13376" y="1773"/>
                </a:lnTo>
                <a:cubicBezTo>
                  <a:pt x="13451" y="1784"/>
                  <a:pt x="13505" y="1838"/>
                  <a:pt x="13527" y="1902"/>
                </a:cubicBezTo>
                <a:cubicBezTo>
                  <a:pt x="13613" y="2128"/>
                  <a:pt x="13677" y="2364"/>
                  <a:pt x="13709" y="2600"/>
                </a:cubicBezTo>
                <a:cubicBezTo>
                  <a:pt x="13774" y="2901"/>
                  <a:pt x="13774" y="3213"/>
                  <a:pt x="13731" y="3513"/>
                </a:cubicBezTo>
                <a:cubicBezTo>
                  <a:pt x="13634" y="4104"/>
                  <a:pt x="13430" y="4523"/>
                  <a:pt x="13108" y="4749"/>
                </a:cubicBezTo>
                <a:cubicBezTo>
                  <a:pt x="12785" y="4985"/>
                  <a:pt x="12377" y="5071"/>
                  <a:pt x="11980" y="5007"/>
                </a:cubicBezTo>
                <a:lnTo>
                  <a:pt x="11539" y="4942"/>
                </a:lnTo>
                <a:lnTo>
                  <a:pt x="10970" y="8864"/>
                </a:lnTo>
                <a:cubicBezTo>
                  <a:pt x="10916" y="9250"/>
                  <a:pt x="10948" y="9530"/>
                  <a:pt x="11077" y="9712"/>
                </a:cubicBezTo>
                <a:cubicBezTo>
                  <a:pt x="11206" y="9895"/>
                  <a:pt x="11442" y="10013"/>
                  <a:pt x="11797" y="10056"/>
                </a:cubicBezTo>
                <a:cubicBezTo>
                  <a:pt x="11894" y="10078"/>
                  <a:pt x="11958" y="10153"/>
                  <a:pt x="11969" y="10239"/>
                </a:cubicBezTo>
                <a:cubicBezTo>
                  <a:pt x="11990" y="10507"/>
                  <a:pt x="11990" y="10776"/>
                  <a:pt x="11947" y="11045"/>
                </a:cubicBezTo>
                <a:cubicBezTo>
                  <a:pt x="11861" y="11603"/>
                  <a:pt x="11571" y="12108"/>
                  <a:pt x="11120" y="12441"/>
                </a:cubicBezTo>
                <a:cubicBezTo>
                  <a:pt x="10669" y="12817"/>
                  <a:pt x="10003" y="12946"/>
                  <a:pt x="9165" y="12817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1"/>
          <p:cNvSpPr/>
          <p:nvPr/>
        </p:nvSpPr>
        <p:spPr>
          <a:xfrm>
            <a:off x="-248446" y="2143775"/>
            <a:ext cx="496891" cy="506589"/>
          </a:xfrm>
          <a:custGeom>
            <a:avLst/>
            <a:gdLst/>
            <a:ahLst/>
            <a:cxnLst/>
            <a:rect l="l" t="t" r="r" b="b"/>
            <a:pathLst>
              <a:path w="13731" h="13999" fill="none" extrusionOk="0">
                <a:moveTo>
                  <a:pt x="538" y="8305"/>
                </a:moveTo>
                <a:cubicBezTo>
                  <a:pt x="527" y="8294"/>
                  <a:pt x="527" y="8283"/>
                  <a:pt x="516" y="8273"/>
                </a:cubicBezTo>
                <a:cubicBezTo>
                  <a:pt x="333" y="7983"/>
                  <a:pt x="194" y="7671"/>
                  <a:pt x="119" y="7327"/>
                </a:cubicBezTo>
                <a:cubicBezTo>
                  <a:pt x="33" y="7026"/>
                  <a:pt x="0" y="6704"/>
                  <a:pt x="11" y="6393"/>
                </a:cubicBezTo>
                <a:cubicBezTo>
                  <a:pt x="22" y="6103"/>
                  <a:pt x="76" y="5812"/>
                  <a:pt x="183" y="5544"/>
                </a:cubicBezTo>
                <a:cubicBezTo>
                  <a:pt x="280" y="5308"/>
                  <a:pt x="430" y="5082"/>
                  <a:pt x="634" y="4910"/>
                </a:cubicBezTo>
                <a:cubicBezTo>
                  <a:pt x="946" y="4641"/>
                  <a:pt x="1429" y="4534"/>
                  <a:pt x="2106" y="4577"/>
                </a:cubicBezTo>
                <a:lnTo>
                  <a:pt x="5318" y="4717"/>
                </a:lnTo>
                <a:lnTo>
                  <a:pt x="5716" y="505"/>
                </a:lnTo>
                <a:cubicBezTo>
                  <a:pt x="5716" y="430"/>
                  <a:pt x="5759" y="376"/>
                  <a:pt x="5823" y="344"/>
                </a:cubicBezTo>
                <a:cubicBezTo>
                  <a:pt x="6081" y="215"/>
                  <a:pt x="6360" y="129"/>
                  <a:pt x="6650" y="76"/>
                </a:cubicBezTo>
                <a:cubicBezTo>
                  <a:pt x="6941" y="11"/>
                  <a:pt x="7241" y="0"/>
                  <a:pt x="7542" y="33"/>
                </a:cubicBezTo>
                <a:cubicBezTo>
                  <a:pt x="7821" y="65"/>
                  <a:pt x="8101" y="129"/>
                  <a:pt x="8369" y="237"/>
                </a:cubicBezTo>
                <a:cubicBezTo>
                  <a:pt x="8627" y="355"/>
                  <a:pt x="8853" y="516"/>
                  <a:pt x="9035" y="731"/>
                </a:cubicBezTo>
                <a:cubicBezTo>
                  <a:pt x="9369" y="1118"/>
                  <a:pt x="9508" y="1633"/>
                  <a:pt x="9411" y="2127"/>
                </a:cubicBezTo>
                <a:lnTo>
                  <a:pt x="9025" y="5340"/>
                </a:lnTo>
                <a:lnTo>
                  <a:pt x="13247" y="5576"/>
                </a:lnTo>
                <a:cubicBezTo>
                  <a:pt x="13322" y="5587"/>
                  <a:pt x="13386" y="5630"/>
                  <a:pt x="13419" y="5705"/>
                </a:cubicBezTo>
                <a:cubicBezTo>
                  <a:pt x="13634" y="6242"/>
                  <a:pt x="13730" y="6812"/>
                  <a:pt x="13677" y="7392"/>
                </a:cubicBezTo>
                <a:cubicBezTo>
                  <a:pt x="13655" y="7950"/>
                  <a:pt x="13408" y="8477"/>
                  <a:pt x="12989" y="8842"/>
                </a:cubicBezTo>
                <a:cubicBezTo>
                  <a:pt x="12796" y="8992"/>
                  <a:pt x="12581" y="9111"/>
                  <a:pt x="12344" y="9164"/>
                </a:cubicBezTo>
                <a:cubicBezTo>
                  <a:pt x="12054" y="9229"/>
                  <a:pt x="11754" y="9250"/>
                  <a:pt x="11453" y="9218"/>
                </a:cubicBezTo>
                <a:lnTo>
                  <a:pt x="8799" y="9068"/>
                </a:lnTo>
                <a:lnTo>
                  <a:pt x="8122" y="13515"/>
                </a:lnTo>
                <a:cubicBezTo>
                  <a:pt x="8112" y="13580"/>
                  <a:pt x="8058" y="13644"/>
                  <a:pt x="7993" y="13666"/>
                </a:cubicBezTo>
                <a:cubicBezTo>
                  <a:pt x="7456" y="13913"/>
                  <a:pt x="6865" y="13999"/>
                  <a:pt x="6285" y="13934"/>
                </a:cubicBezTo>
                <a:cubicBezTo>
                  <a:pt x="5727" y="13859"/>
                  <a:pt x="5222" y="13569"/>
                  <a:pt x="4867" y="13129"/>
                </a:cubicBezTo>
                <a:cubicBezTo>
                  <a:pt x="4706" y="12935"/>
                  <a:pt x="4588" y="12699"/>
                  <a:pt x="4523" y="12463"/>
                </a:cubicBezTo>
                <a:cubicBezTo>
                  <a:pt x="4427" y="12151"/>
                  <a:pt x="4416" y="11829"/>
                  <a:pt x="4480" y="11517"/>
                </a:cubicBezTo>
                <a:lnTo>
                  <a:pt x="4996" y="8563"/>
                </a:lnTo>
                <a:lnTo>
                  <a:pt x="677" y="8380"/>
                </a:lnTo>
                <a:cubicBezTo>
                  <a:pt x="623" y="8380"/>
                  <a:pt x="570" y="8348"/>
                  <a:pt x="538" y="8305"/>
                </a:cubicBezTo>
                <a:close/>
                <a:moveTo>
                  <a:pt x="2095" y="4781"/>
                </a:move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4" name="Google Shape;574;p21"/>
          <p:cNvGrpSpPr/>
          <p:nvPr/>
        </p:nvGrpSpPr>
        <p:grpSpPr>
          <a:xfrm>
            <a:off x="1588776" y="-33606"/>
            <a:ext cx="666393" cy="1208337"/>
            <a:chOff x="3481256" y="3058538"/>
            <a:chExt cx="690563" cy="1252163"/>
          </a:xfrm>
        </p:grpSpPr>
        <p:sp>
          <p:nvSpPr>
            <p:cNvPr id="575" name="Google Shape;575;p21"/>
            <p:cNvSpPr/>
            <p:nvPr/>
          </p:nvSpPr>
          <p:spPr>
            <a:xfrm>
              <a:off x="3675844" y="3485700"/>
              <a:ext cx="328800" cy="525975"/>
            </a:xfrm>
            <a:custGeom>
              <a:avLst/>
              <a:gdLst/>
              <a:ahLst/>
              <a:cxnLst/>
              <a:rect l="l" t="t" r="r" b="b"/>
              <a:pathLst>
                <a:path w="8768" h="14026" extrusionOk="0">
                  <a:moveTo>
                    <a:pt x="1754" y="0"/>
                  </a:moveTo>
                  <a:cubicBezTo>
                    <a:pt x="1608" y="0"/>
                    <a:pt x="1471" y="28"/>
                    <a:pt x="1344" y="84"/>
                  </a:cubicBezTo>
                  <a:cubicBezTo>
                    <a:pt x="1" y="674"/>
                    <a:pt x="269" y="4252"/>
                    <a:pt x="1945" y="8087"/>
                  </a:cubicBezTo>
                  <a:cubicBezTo>
                    <a:pt x="3462" y="11549"/>
                    <a:pt x="5622" y="14026"/>
                    <a:pt x="7014" y="14026"/>
                  </a:cubicBezTo>
                  <a:cubicBezTo>
                    <a:pt x="7160" y="14026"/>
                    <a:pt x="7297" y="13998"/>
                    <a:pt x="7424" y="13942"/>
                  </a:cubicBezTo>
                  <a:cubicBezTo>
                    <a:pt x="8767" y="13352"/>
                    <a:pt x="8488" y="9763"/>
                    <a:pt x="6812" y="5939"/>
                  </a:cubicBezTo>
                  <a:cubicBezTo>
                    <a:pt x="5295" y="2477"/>
                    <a:pt x="3144" y="0"/>
                    <a:pt x="1754" y="0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1"/>
            <p:cNvSpPr/>
            <p:nvPr/>
          </p:nvSpPr>
          <p:spPr>
            <a:xfrm>
              <a:off x="3886556" y="4122938"/>
              <a:ext cx="285263" cy="187763"/>
            </a:xfrm>
            <a:custGeom>
              <a:avLst/>
              <a:gdLst/>
              <a:ahLst/>
              <a:cxnLst/>
              <a:rect l="l" t="t" r="r" b="b"/>
              <a:pathLst>
                <a:path w="7607" h="5007" fill="none" extrusionOk="0">
                  <a:moveTo>
                    <a:pt x="0" y="2944"/>
                  </a:moveTo>
                  <a:lnTo>
                    <a:pt x="6704" y="1"/>
                  </a:lnTo>
                  <a:lnTo>
                    <a:pt x="7607" y="2074"/>
                  </a:lnTo>
                  <a:lnTo>
                    <a:pt x="914" y="5007"/>
                  </a:ln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1"/>
            <p:cNvSpPr/>
            <p:nvPr/>
          </p:nvSpPr>
          <p:spPr>
            <a:xfrm>
              <a:off x="3481256" y="3058538"/>
              <a:ext cx="288900" cy="334013"/>
            </a:xfrm>
            <a:custGeom>
              <a:avLst/>
              <a:gdLst/>
              <a:ahLst/>
              <a:cxnLst/>
              <a:rect l="l" t="t" r="r" b="b"/>
              <a:pathLst>
                <a:path w="7704" h="8907" fill="none" extrusionOk="0">
                  <a:moveTo>
                    <a:pt x="1193" y="237"/>
                  </a:moveTo>
                  <a:cubicBezTo>
                    <a:pt x="656" y="473"/>
                    <a:pt x="516" y="4384"/>
                    <a:pt x="473" y="6436"/>
                  </a:cubicBezTo>
                  <a:lnTo>
                    <a:pt x="1" y="6640"/>
                  </a:lnTo>
                  <a:lnTo>
                    <a:pt x="699" y="8230"/>
                  </a:lnTo>
                  <a:lnTo>
                    <a:pt x="699" y="8230"/>
                  </a:lnTo>
                  <a:lnTo>
                    <a:pt x="1000" y="8907"/>
                  </a:lnTo>
                  <a:lnTo>
                    <a:pt x="7704" y="5974"/>
                  </a:lnTo>
                  <a:lnTo>
                    <a:pt x="7403" y="5286"/>
                  </a:lnTo>
                  <a:lnTo>
                    <a:pt x="7166" y="4739"/>
                  </a:lnTo>
                  <a:lnTo>
                    <a:pt x="6704" y="3707"/>
                  </a:lnTo>
                  <a:lnTo>
                    <a:pt x="6232" y="3911"/>
                  </a:lnTo>
                  <a:cubicBezTo>
                    <a:pt x="4695" y="2547"/>
                    <a:pt x="1730" y="1"/>
                    <a:pt x="1193" y="237"/>
                  </a:cubicBez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1"/>
            <p:cNvSpPr/>
            <p:nvPr/>
          </p:nvSpPr>
          <p:spPr>
            <a:xfrm>
              <a:off x="3866794" y="4077413"/>
              <a:ext cx="271200" cy="155550"/>
            </a:xfrm>
            <a:custGeom>
              <a:avLst/>
              <a:gdLst/>
              <a:ahLst/>
              <a:cxnLst/>
              <a:rect l="l" t="t" r="r" b="b"/>
              <a:pathLst>
                <a:path w="7232" h="4148" fill="none" extrusionOk="0">
                  <a:moveTo>
                    <a:pt x="1" y="2933"/>
                  </a:moveTo>
                  <a:lnTo>
                    <a:pt x="527" y="4147"/>
                  </a:lnTo>
                  <a:lnTo>
                    <a:pt x="527" y="4147"/>
                  </a:lnTo>
                  <a:lnTo>
                    <a:pt x="7231" y="1215"/>
                  </a:lnTo>
                  <a:lnTo>
                    <a:pt x="6705" y="1"/>
                  </a:ln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1"/>
            <p:cNvSpPr/>
            <p:nvPr/>
          </p:nvSpPr>
          <p:spPr>
            <a:xfrm>
              <a:off x="3518306" y="3282563"/>
              <a:ext cx="270788" cy="153900"/>
            </a:xfrm>
            <a:custGeom>
              <a:avLst/>
              <a:gdLst/>
              <a:ahLst/>
              <a:cxnLst/>
              <a:rect l="l" t="t" r="r" b="b"/>
              <a:pathLst>
                <a:path w="7221" h="4104" fill="none" extrusionOk="0">
                  <a:moveTo>
                    <a:pt x="1" y="2933"/>
                  </a:moveTo>
                  <a:lnTo>
                    <a:pt x="517" y="4104"/>
                  </a:lnTo>
                  <a:lnTo>
                    <a:pt x="7220" y="1171"/>
                  </a:lnTo>
                  <a:lnTo>
                    <a:pt x="6705" y="0"/>
                  </a:ln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1"/>
            <p:cNvSpPr/>
            <p:nvPr/>
          </p:nvSpPr>
          <p:spPr>
            <a:xfrm>
              <a:off x="3537656" y="3326475"/>
              <a:ext cx="541088" cy="771525"/>
            </a:xfrm>
            <a:custGeom>
              <a:avLst/>
              <a:gdLst/>
              <a:ahLst/>
              <a:cxnLst/>
              <a:rect l="l" t="t" r="r" b="b"/>
              <a:pathLst>
                <a:path w="14429" h="20574" fill="none" extrusionOk="0">
                  <a:moveTo>
                    <a:pt x="1" y="2933"/>
                  </a:moveTo>
                  <a:lnTo>
                    <a:pt x="6704" y="0"/>
                  </a:lnTo>
                  <a:lnTo>
                    <a:pt x="14429" y="17641"/>
                  </a:lnTo>
                  <a:lnTo>
                    <a:pt x="7725" y="20573"/>
                  </a:ln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1"/>
            <p:cNvSpPr/>
            <p:nvPr/>
          </p:nvSpPr>
          <p:spPr>
            <a:xfrm>
              <a:off x="3644006" y="3430013"/>
              <a:ext cx="328800" cy="564038"/>
            </a:xfrm>
            <a:custGeom>
              <a:avLst/>
              <a:gdLst/>
              <a:ahLst/>
              <a:cxnLst/>
              <a:rect l="l" t="t" r="r" b="b"/>
              <a:pathLst>
                <a:path w="8768" h="15041" fill="none" extrusionOk="0">
                  <a:moveTo>
                    <a:pt x="1344" y="591"/>
                  </a:moveTo>
                  <a:cubicBezTo>
                    <a:pt x="2687" y="0"/>
                    <a:pt x="5136" y="2621"/>
                    <a:pt x="6812" y="6457"/>
                  </a:cubicBezTo>
                  <a:cubicBezTo>
                    <a:pt x="8499" y="10281"/>
                    <a:pt x="8767" y="13859"/>
                    <a:pt x="7414" y="14450"/>
                  </a:cubicBezTo>
                  <a:cubicBezTo>
                    <a:pt x="6071" y="15041"/>
                    <a:pt x="3621" y="12419"/>
                    <a:pt x="1945" y="8584"/>
                  </a:cubicBezTo>
                  <a:cubicBezTo>
                    <a:pt x="269" y="4759"/>
                    <a:pt x="1" y="1182"/>
                    <a:pt x="1344" y="591"/>
                  </a:cubicBez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1"/>
            <p:cNvSpPr/>
            <p:nvPr/>
          </p:nvSpPr>
          <p:spPr>
            <a:xfrm>
              <a:off x="3842644" y="4022625"/>
              <a:ext cx="275588" cy="164813"/>
            </a:xfrm>
            <a:custGeom>
              <a:avLst/>
              <a:gdLst/>
              <a:ahLst/>
              <a:cxnLst/>
              <a:rect l="l" t="t" r="r" b="b"/>
              <a:pathLst>
                <a:path w="7349" h="4395" fill="none" extrusionOk="0">
                  <a:moveTo>
                    <a:pt x="0" y="2933"/>
                  </a:moveTo>
                  <a:lnTo>
                    <a:pt x="237" y="3471"/>
                  </a:lnTo>
                  <a:lnTo>
                    <a:pt x="645" y="4394"/>
                  </a:lnTo>
                  <a:lnTo>
                    <a:pt x="7349" y="1462"/>
                  </a:lnTo>
                  <a:lnTo>
                    <a:pt x="6941" y="527"/>
                  </a:lnTo>
                  <a:lnTo>
                    <a:pt x="6704" y="0"/>
                  </a:ln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1"/>
            <p:cNvSpPr/>
            <p:nvPr/>
          </p:nvSpPr>
          <p:spPr>
            <a:xfrm>
              <a:off x="3827344" y="3987563"/>
              <a:ext cx="266738" cy="145088"/>
            </a:xfrm>
            <a:custGeom>
              <a:avLst/>
              <a:gdLst/>
              <a:ahLst/>
              <a:cxnLst/>
              <a:rect l="l" t="t" r="r" b="b"/>
              <a:pathLst>
                <a:path w="7113" h="3869" fill="none" extrusionOk="0">
                  <a:moveTo>
                    <a:pt x="0" y="2944"/>
                  </a:moveTo>
                  <a:lnTo>
                    <a:pt x="6704" y="1"/>
                  </a:lnTo>
                  <a:lnTo>
                    <a:pt x="7112" y="935"/>
                  </a:lnTo>
                  <a:lnTo>
                    <a:pt x="408" y="3868"/>
                  </a:lnTo>
                  <a:close/>
                </a:path>
              </a:pathLst>
            </a:custGeom>
            <a:noFill/>
            <a:ln w="83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4" name="Google Shape;584;p21"/>
          <p:cNvGrpSpPr/>
          <p:nvPr/>
        </p:nvGrpSpPr>
        <p:grpSpPr>
          <a:xfrm>
            <a:off x="-277980" y="-50115"/>
            <a:ext cx="1235152" cy="1347116"/>
            <a:chOff x="-706594" y="28950"/>
            <a:chExt cx="1279950" cy="1395975"/>
          </a:xfrm>
        </p:grpSpPr>
        <p:sp>
          <p:nvSpPr>
            <p:cNvPr id="585" name="Google Shape;585;p21"/>
            <p:cNvSpPr/>
            <p:nvPr/>
          </p:nvSpPr>
          <p:spPr>
            <a:xfrm>
              <a:off x="-706594" y="28950"/>
              <a:ext cx="1279950" cy="1395975"/>
            </a:xfrm>
            <a:custGeom>
              <a:avLst/>
              <a:gdLst/>
              <a:ahLst/>
              <a:cxnLst/>
              <a:rect l="l" t="t" r="r" b="b"/>
              <a:pathLst>
                <a:path w="34132" h="37226" fill="none" extrusionOk="0">
                  <a:moveTo>
                    <a:pt x="27804" y="13698"/>
                  </a:moveTo>
                  <a:lnTo>
                    <a:pt x="29233" y="13129"/>
                  </a:lnTo>
                  <a:lnTo>
                    <a:pt x="30554" y="16427"/>
                  </a:lnTo>
                  <a:cubicBezTo>
                    <a:pt x="30554" y="16427"/>
                    <a:pt x="34132" y="15052"/>
                    <a:pt x="32520" y="11001"/>
                  </a:cubicBezTo>
                  <a:cubicBezTo>
                    <a:pt x="30919" y="6962"/>
                    <a:pt x="27363" y="8412"/>
                    <a:pt x="27363" y="8412"/>
                  </a:cubicBezTo>
                  <a:lnTo>
                    <a:pt x="28674" y="11710"/>
                  </a:lnTo>
                  <a:lnTo>
                    <a:pt x="26998" y="12377"/>
                  </a:lnTo>
                  <a:cubicBezTo>
                    <a:pt x="25891" y="10765"/>
                    <a:pt x="24463" y="9411"/>
                    <a:pt x="22797" y="8402"/>
                  </a:cubicBezTo>
                  <a:lnTo>
                    <a:pt x="23603" y="6543"/>
                  </a:lnTo>
                  <a:lnTo>
                    <a:pt x="20112" y="5028"/>
                  </a:lnTo>
                  <a:lnTo>
                    <a:pt x="19306" y="6897"/>
                  </a:lnTo>
                  <a:cubicBezTo>
                    <a:pt x="17426" y="6382"/>
                    <a:pt x="15449" y="6264"/>
                    <a:pt x="13526" y="6564"/>
                  </a:cubicBezTo>
                  <a:lnTo>
                    <a:pt x="12860" y="4899"/>
                  </a:lnTo>
                  <a:lnTo>
                    <a:pt x="16169" y="3589"/>
                  </a:lnTo>
                  <a:cubicBezTo>
                    <a:pt x="16169" y="3589"/>
                    <a:pt x="14794" y="0"/>
                    <a:pt x="10743" y="1612"/>
                  </a:cubicBezTo>
                  <a:cubicBezTo>
                    <a:pt x="6693" y="3223"/>
                    <a:pt x="8154" y="6769"/>
                    <a:pt x="8154" y="6769"/>
                  </a:cubicBezTo>
                  <a:lnTo>
                    <a:pt x="11452" y="5458"/>
                  </a:lnTo>
                  <a:lnTo>
                    <a:pt x="12022" y="6887"/>
                  </a:lnTo>
                  <a:cubicBezTo>
                    <a:pt x="4308" y="8992"/>
                    <a:pt x="0" y="17200"/>
                    <a:pt x="2654" y="24753"/>
                  </a:cubicBezTo>
                  <a:lnTo>
                    <a:pt x="0" y="28427"/>
                  </a:lnTo>
                  <a:lnTo>
                    <a:pt x="946" y="28835"/>
                  </a:lnTo>
                  <a:lnTo>
                    <a:pt x="3664" y="26977"/>
                  </a:lnTo>
                  <a:cubicBezTo>
                    <a:pt x="6704" y="32338"/>
                    <a:pt x="12935" y="35023"/>
                    <a:pt x="18919" y="33562"/>
                  </a:cubicBezTo>
                  <a:lnTo>
                    <a:pt x="19435" y="36818"/>
                  </a:lnTo>
                  <a:lnTo>
                    <a:pt x="20380" y="37226"/>
                  </a:lnTo>
                  <a:lnTo>
                    <a:pt x="21240" y="32767"/>
                  </a:lnTo>
                  <a:cubicBezTo>
                    <a:pt x="28556" y="29523"/>
                    <a:pt x="31564" y="20756"/>
                    <a:pt x="27804" y="13698"/>
                  </a:cubicBezTo>
                  <a:close/>
                  <a:moveTo>
                    <a:pt x="11345" y="30157"/>
                  </a:moveTo>
                  <a:cubicBezTo>
                    <a:pt x="7316" y="28406"/>
                    <a:pt x="4727" y="24409"/>
                    <a:pt x="4792" y="20015"/>
                  </a:cubicBezTo>
                  <a:cubicBezTo>
                    <a:pt x="4856" y="15621"/>
                    <a:pt x="7553" y="11700"/>
                    <a:pt x="11635" y="10077"/>
                  </a:cubicBezTo>
                  <a:cubicBezTo>
                    <a:pt x="15718" y="8455"/>
                    <a:pt x="20380" y="9454"/>
                    <a:pt x="23442" y="12613"/>
                  </a:cubicBezTo>
                  <a:cubicBezTo>
                    <a:pt x="26504" y="15761"/>
                    <a:pt x="27363" y="20445"/>
                    <a:pt x="25623" y="24484"/>
                  </a:cubicBezTo>
                  <a:cubicBezTo>
                    <a:pt x="23249" y="29985"/>
                    <a:pt x="16856" y="32531"/>
                    <a:pt x="11345" y="30157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-150656" y="756525"/>
              <a:ext cx="61275" cy="58875"/>
            </a:xfrm>
            <a:custGeom>
              <a:avLst/>
              <a:gdLst/>
              <a:ahLst/>
              <a:cxnLst/>
              <a:rect l="l" t="t" r="r" b="b"/>
              <a:pathLst>
                <a:path w="1634" h="1570" fill="none" extrusionOk="0">
                  <a:moveTo>
                    <a:pt x="1397" y="1086"/>
                  </a:moveTo>
                  <a:cubicBezTo>
                    <a:pt x="1634" y="549"/>
                    <a:pt x="1097" y="1"/>
                    <a:pt x="560" y="216"/>
                  </a:cubicBezTo>
                  <a:cubicBezTo>
                    <a:pt x="12" y="430"/>
                    <a:pt x="1" y="1193"/>
                    <a:pt x="538" y="1430"/>
                  </a:cubicBezTo>
                  <a:cubicBezTo>
                    <a:pt x="871" y="1569"/>
                    <a:pt x="1258" y="1419"/>
                    <a:pt x="1397" y="1086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132994" y="704963"/>
              <a:ext cx="78600" cy="78188"/>
            </a:xfrm>
            <a:custGeom>
              <a:avLst/>
              <a:gdLst/>
              <a:ahLst/>
              <a:cxnLst/>
              <a:rect l="l" t="t" r="r" b="b"/>
              <a:pathLst>
                <a:path w="2096" h="2085" fill="none" extrusionOk="0">
                  <a:moveTo>
                    <a:pt x="1053" y="2031"/>
                  </a:moveTo>
                  <a:cubicBezTo>
                    <a:pt x="1826" y="1934"/>
                    <a:pt x="2095" y="957"/>
                    <a:pt x="1493" y="473"/>
                  </a:cubicBezTo>
                  <a:cubicBezTo>
                    <a:pt x="881" y="1"/>
                    <a:pt x="0" y="495"/>
                    <a:pt x="86" y="1257"/>
                  </a:cubicBezTo>
                  <a:cubicBezTo>
                    <a:pt x="140" y="1741"/>
                    <a:pt x="570" y="2085"/>
                    <a:pt x="1053" y="2031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-36619" y="484200"/>
              <a:ext cx="65700" cy="65288"/>
            </a:xfrm>
            <a:custGeom>
              <a:avLst/>
              <a:gdLst/>
              <a:ahLst/>
              <a:cxnLst/>
              <a:rect l="l" t="t" r="r" b="b"/>
              <a:pathLst>
                <a:path w="1752" h="1741" fill="none" extrusionOk="0">
                  <a:moveTo>
                    <a:pt x="1751" y="870"/>
                  </a:moveTo>
                  <a:cubicBezTo>
                    <a:pt x="1751" y="1343"/>
                    <a:pt x="1354" y="1741"/>
                    <a:pt x="881" y="1741"/>
                  </a:cubicBezTo>
                  <a:cubicBezTo>
                    <a:pt x="398" y="1741"/>
                    <a:pt x="0" y="1343"/>
                    <a:pt x="0" y="870"/>
                  </a:cubicBezTo>
                  <a:cubicBezTo>
                    <a:pt x="0" y="387"/>
                    <a:pt x="398" y="0"/>
                    <a:pt x="881" y="0"/>
                  </a:cubicBezTo>
                  <a:cubicBezTo>
                    <a:pt x="1354" y="0"/>
                    <a:pt x="1751" y="387"/>
                    <a:pt x="1751" y="870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1"/>
            <p:cNvSpPr/>
            <p:nvPr/>
          </p:nvSpPr>
          <p:spPr>
            <a:xfrm>
              <a:off x="-265444" y="1014375"/>
              <a:ext cx="65288" cy="65700"/>
            </a:xfrm>
            <a:custGeom>
              <a:avLst/>
              <a:gdLst/>
              <a:ahLst/>
              <a:cxnLst/>
              <a:rect l="l" t="t" r="r" b="b"/>
              <a:pathLst>
                <a:path w="1741" h="1752" fill="none" extrusionOk="0">
                  <a:moveTo>
                    <a:pt x="1740" y="871"/>
                  </a:moveTo>
                  <a:cubicBezTo>
                    <a:pt x="1740" y="1354"/>
                    <a:pt x="1354" y="1752"/>
                    <a:pt x="870" y="1752"/>
                  </a:cubicBezTo>
                  <a:cubicBezTo>
                    <a:pt x="387" y="1752"/>
                    <a:pt x="0" y="1354"/>
                    <a:pt x="0" y="871"/>
                  </a:cubicBezTo>
                  <a:cubicBezTo>
                    <a:pt x="0" y="398"/>
                    <a:pt x="387" y="0"/>
                    <a:pt x="870" y="0"/>
                  </a:cubicBezTo>
                  <a:cubicBezTo>
                    <a:pt x="1354" y="0"/>
                    <a:pt x="1740" y="398"/>
                    <a:pt x="1740" y="871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1"/>
            <p:cNvSpPr/>
            <p:nvPr/>
          </p:nvSpPr>
          <p:spPr>
            <a:xfrm>
              <a:off x="-327094" y="507150"/>
              <a:ext cx="73350" cy="86663"/>
            </a:xfrm>
            <a:custGeom>
              <a:avLst/>
              <a:gdLst/>
              <a:ahLst/>
              <a:cxnLst/>
              <a:rect l="l" t="t" r="r" b="b"/>
              <a:pathLst>
                <a:path w="1956" h="2311" fill="none" extrusionOk="0">
                  <a:moveTo>
                    <a:pt x="1666" y="624"/>
                  </a:moveTo>
                  <a:cubicBezTo>
                    <a:pt x="1204" y="1"/>
                    <a:pt x="215" y="258"/>
                    <a:pt x="108" y="1021"/>
                  </a:cubicBezTo>
                  <a:cubicBezTo>
                    <a:pt x="0" y="1795"/>
                    <a:pt x="871" y="2310"/>
                    <a:pt x="1494" y="1848"/>
                  </a:cubicBezTo>
                  <a:cubicBezTo>
                    <a:pt x="1880" y="1558"/>
                    <a:pt x="1956" y="1010"/>
                    <a:pt x="1666" y="624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1"/>
            <p:cNvSpPr/>
            <p:nvPr/>
          </p:nvSpPr>
          <p:spPr>
            <a:xfrm>
              <a:off x="17756" y="970875"/>
              <a:ext cx="73350" cy="86250"/>
            </a:xfrm>
            <a:custGeom>
              <a:avLst/>
              <a:gdLst/>
              <a:ahLst/>
              <a:cxnLst/>
              <a:rect l="l" t="t" r="r" b="b"/>
              <a:pathLst>
                <a:path w="1956" h="2300" fill="none" extrusionOk="0">
                  <a:moveTo>
                    <a:pt x="1677" y="623"/>
                  </a:moveTo>
                  <a:cubicBezTo>
                    <a:pt x="1215" y="0"/>
                    <a:pt x="226" y="247"/>
                    <a:pt x="108" y="1010"/>
                  </a:cubicBezTo>
                  <a:cubicBezTo>
                    <a:pt x="1" y="1783"/>
                    <a:pt x="871" y="2299"/>
                    <a:pt x="1494" y="1837"/>
                  </a:cubicBezTo>
                  <a:cubicBezTo>
                    <a:pt x="1881" y="1547"/>
                    <a:pt x="1956" y="1010"/>
                    <a:pt x="1677" y="623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-448369" y="780713"/>
              <a:ext cx="79013" cy="78188"/>
            </a:xfrm>
            <a:custGeom>
              <a:avLst/>
              <a:gdLst/>
              <a:ahLst/>
              <a:cxnLst/>
              <a:rect l="l" t="t" r="r" b="b"/>
              <a:pathLst>
                <a:path w="2107" h="2085" fill="none" extrusionOk="0">
                  <a:moveTo>
                    <a:pt x="1053" y="65"/>
                  </a:moveTo>
                  <a:cubicBezTo>
                    <a:pt x="280" y="151"/>
                    <a:pt x="1" y="1128"/>
                    <a:pt x="613" y="1612"/>
                  </a:cubicBezTo>
                  <a:cubicBezTo>
                    <a:pt x="1225" y="2084"/>
                    <a:pt x="2106" y="1590"/>
                    <a:pt x="2020" y="827"/>
                  </a:cubicBezTo>
                  <a:cubicBezTo>
                    <a:pt x="1967" y="344"/>
                    <a:pt x="1526" y="0"/>
                    <a:pt x="1053" y="65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105994" y="854850"/>
              <a:ext cx="78188" cy="81413"/>
            </a:xfrm>
            <a:custGeom>
              <a:avLst/>
              <a:gdLst/>
              <a:ahLst/>
              <a:cxnLst/>
              <a:rect l="l" t="t" r="r" b="b"/>
              <a:pathLst>
                <a:path w="2085" h="2171" fill="none" extrusionOk="0">
                  <a:moveTo>
                    <a:pt x="1440" y="312"/>
                  </a:moveTo>
                  <a:cubicBezTo>
                    <a:pt x="731" y="0"/>
                    <a:pt x="0" y="709"/>
                    <a:pt x="280" y="1429"/>
                  </a:cubicBezTo>
                  <a:cubicBezTo>
                    <a:pt x="570" y="2149"/>
                    <a:pt x="1590" y="2170"/>
                    <a:pt x="1891" y="1450"/>
                  </a:cubicBezTo>
                  <a:cubicBezTo>
                    <a:pt x="2085" y="1010"/>
                    <a:pt x="1880" y="494"/>
                    <a:pt x="1440" y="312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-423394" y="626400"/>
              <a:ext cx="81413" cy="78188"/>
            </a:xfrm>
            <a:custGeom>
              <a:avLst/>
              <a:gdLst/>
              <a:ahLst/>
              <a:cxnLst/>
              <a:rect l="l" t="t" r="r" b="b"/>
              <a:pathLst>
                <a:path w="2171" h="2085" fill="none" extrusionOk="0">
                  <a:moveTo>
                    <a:pt x="1870" y="1440"/>
                  </a:moveTo>
                  <a:cubicBezTo>
                    <a:pt x="2171" y="731"/>
                    <a:pt x="1472" y="1"/>
                    <a:pt x="742" y="280"/>
                  </a:cubicBezTo>
                  <a:cubicBezTo>
                    <a:pt x="22" y="570"/>
                    <a:pt x="1" y="1591"/>
                    <a:pt x="720" y="1891"/>
                  </a:cubicBezTo>
                  <a:cubicBezTo>
                    <a:pt x="1161" y="2085"/>
                    <a:pt x="1677" y="1881"/>
                    <a:pt x="1870" y="1440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76969" y="566775"/>
              <a:ext cx="73763" cy="86250"/>
            </a:xfrm>
            <a:custGeom>
              <a:avLst/>
              <a:gdLst/>
              <a:ahLst/>
              <a:cxnLst/>
              <a:rect l="l" t="t" r="r" b="b"/>
              <a:pathLst>
                <a:path w="1967" h="2300" fill="none" extrusionOk="0">
                  <a:moveTo>
                    <a:pt x="1677" y="613"/>
                  </a:moveTo>
                  <a:cubicBezTo>
                    <a:pt x="1204" y="1"/>
                    <a:pt x="226" y="248"/>
                    <a:pt x="108" y="1010"/>
                  </a:cubicBezTo>
                  <a:cubicBezTo>
                    <a:pt x="1" y="1784"/>
                    <a:pt x="871" y="2300"/>
                    <a:pt x="1494" y="1838"/>
                  </a:cubicBezTo>
                  <a:cubicBezTo>
                    <a:pt x="1881" y="1548"/>
                    <a:pt x="1967" y="1000"/>
                    <a:pt x="1677" y="613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-386306" y="911625"/>
              <a:ext cx="73350" cy="86250"/>
            </a:xfrm>
            <a:custGeom>
              <a:avLst/>
              <a:gdLst/>
              <a:ahLst/>
              <a:cxnLst/>
              <a:rect l="l" t="t" r="r" b="b"/>
              <a:pathLst>
                <a:path w="1956" h="2300" fill="none" extrusionOk="0">
                  <a:moveTo>
                    <a:pt x="1665" y="624"/>
                  </a:moveTo>
                  <a:cubicBezTo>
                    <a:pt x="1203" y="1"/>
                    <a:pt x="226" y="248"/>
                    <a:pt x="107" y="1021"/>
                  </a:cubicBezTo>
                  <a:cubicBezTo>
                    <a:pt x="0" y="1784"/>
                    <a:pt x="870" y="2300"/>
                    <a:pt x="1493" y="1849"/>
                  </a:cubicBezTo>
                  <a:cubicBezTo>
                    <a:pt x="1880" y="1559"/>
                    <a:pt x="1955" y="1011"/>
                    <a:pt x="1665" y="624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-194569" y="460425"/>
              <a:ext cx="79013" cy="78188"/>
            </a:xfrm>
            <a:custGeom>
              <a:avLst/>
              <a:gdLst/>
              <a:ahLst/>
              <a:cxnLst/>
              <a:rect l="l" t="t" r="r" b="b"/>
              <a:pathLst>
                <a:path w="2107" h="2085" fill="none" extrusionOk="0">
                  <a:moveTo>
                    <a:pt x="1054" y="54"/>
                  </a:moveTo>
                  <a:cubicBezTo>
                    <a:pt x="280" y="151"/>
                    <a:pt x="1" y="1128"/>
                    <a:pt x="613" y="1601"/>
                  </a:cubicBezTo>
                  <a:cubicBezTo>
                    <a:pt x="1215" y="2085"/>
                    <a:pt x="2107" y="1590"/>
                    <a:pt x="2021" y="817"/>
                  </a:cubicBezTo>
                  <a:cubicBezTo>
                    <a:pt x="1956" y="344"/>
                    <a:pt x="1526" y="0"/>
                    <a:pt x="1054" y="54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-127669" y="1034100"/>
              <a:ext cx="78600" cy="78188"/>
            </a:xfrm>
            <a:custGeom>
              <a:avLst/>
              <a:gdLst/>
              <a:ahLst/>
              <a:cxnLst/>
              <a:rect l="l" t="t" r="r" b="b"/>
              <a:pathLst>
                <a:path w="2096" h="2085" fill="none" extrusionOk="0">
                  <a:moveTo>
                    <a:pt x="1042" y="55"/>
                  </a:moveTo>
                  <a:cubicBezTo>
                    <a:pt x="269" y="140"/>
                    <a:pt x="0" y="1118"/>
                    <a:pt x="602" y="1602"/>
                  </a:cubicBezTo>
                  <a:cubicBezTo>
                    <a:pt x="1214" y="2085"/>
                    <a:pt x="2095" y="1591"/>
                    <a:pt x="2009" y="817"/>
                  </a:cubicBezTo>
                  <a:cubicBezTo>
                    <a:pt x="1956" y="345"/>
                    <a:pt x="1526" y="1"/>
                    <a:pt x="1042" y="55"/>
                  </a:cubicBezTo>
                  <a:close/>
                </a:path>
              </a:pathLst>
            </a:custGeom>
            <a:noFill/>
            <a:ln w="102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9" name="Google Shape;599;p21"/>
          <p:cNvSpPr/>
          <p:nvPr/>
        </p:nvSpPr>
        <p:spPr>
          <a:xfrm>
            <a:off x="2928391" y="-920200"/>
            <a:ext cx="1631332" cy="1914717"/>
          </a:xfrm>
          <a:custGeom>
            <a:avLst/>
            <a:gdLst/>
            <a:ahLst/>
            <a:cxnLst/>
            <a:rect l="l" t="t" r="r" b="b"/>
            <a:pathLst>
              <a:path w="45080" h="52911" fill="none" extrusionOk="0">
                <a:moveTo>
                  <a:pt x="2031" y="39911"/>
                </a:moveTo>
                <a:cubicBezTo>
                  <a:pt x="2880" y="40201"/>
                  <a:pt x="2482" y="41480"/>
                  <a:pt x="1612" y="41244"/>
                </a:cubicBezTo>
                <a:lnTo>
                  <a:pt x="656" y="40943"/>
                </a:lnTo>
                <a:lnTo>
                  <a:pt x="1" y="43070"/>
                </a:lnTo>
                <a:lnTo>
                  <a:pt x="31704" y="52911"/>
                </a:lnTo>
                <a:lnTo>
                  <a:pt x="45080" y="9841"/>
                </a:lnTo>
                <a:lnTo>
                  <a:pt x="13365" y="0"/>
                </a:lnTo>
                <a:lnTo>
                  <a:pt x="12721" y="2127"/>
                </a:lnTo>
                <a:lnTo>
                  <a:pt x="13666" y="2417"/>
                </a:lnTo>
                <a:cubicBezTo>
                  <a:pt x="14031" y="2536"/>
                  <a:pt x="14236" y="2922"/>
                  <a:pt x="14128" y="3288"/>
                </a:cubicBezTo>
                <a:cubicBezTo>
                  <a:pt x="14010" y="3653"/>
                  <a:pt x="13623" y="3857"/>
                  <a:pt x="13258" y="3750"/>
                </a:cubicBezTo>
                <a:lnTo>
                  <a:pt x="12302" y="3449"/>
                </a:lnTo>
                <a:lnTo>
                  <a:pt x="11743" y="5243"/>
                </a:lnTo>
                <a:lnTo>
                  <a:pt x="12699" y="5544"/>
                </a:lnTo>
                <a:cubicBezTo>
                  <a:pt x="13065" y="5662"/>
                  <a:pt x="13269" y="6049"/>
                  <a:pt x="13151" y="6414"/>
                </a:cubicBezTo>
                <a:cubicBezTo>
                  <a:pt x="13043" y="6779"/>
                  <a:pt x="12646" y="6983"/>
                  <a:pt x="12280" y="6876"/>
                </a:cubicBezTo>
                <a:lnTo>
                  <a:pt x="11335" y="6575"/>
                </a:lnTo>
                <a:lnTo>
                  <a:pt x="10776" y="8369"/>
                </a:lnTo>
                <a:lnTo>
                  <a:pt x="11722" y="8670"/>
                </a:lnTo>
                <a:cubicBezTo>
                  <a:pt x="12098" y="8788"/>
                  <a:pt x="12302" y="9175"/>
                  <a:pt x="12184" y="9540"/>
                </a:cubicBezTo>
                <a:cubicBezTo>
                  <a:pt x="12076" y="9905"/>
                  <a:pt x="11679" y="10120"/>
                  <a:pt x="11313" y="10002"/>
                </a:cubicBezTo>
                <a:lnTo>
                  <a:pt x="10357" y="9701"/>
                </a:lnTo>
                <a:lnTo>
                  <a:pt x="9799" y="11506"/>
                </a:lnTo>
                <a:lnTo>
                  <a:pt x="10755" y="11796"/>
                </a:lnTo>
                <a:cubicBezTo>
                  <a:pt x="11593" y="12097"/>
                  <a:pt x="11206" y="13354"/>
                  <a:pt x="10347" y="13128"/>
                </a:cubicBezTo>
                <a:lnTo>
                  <a:pt x="9390" y="12828"/>
                </a:lnTo>
                <a:lnTo>
                  <a:pt x="8832" y="14622"/>
                </a:lnTo>
                <a:lnTo>
                  <a:pt x="9788" y="14912"/>
                </a:lnTo>
                <a:cubicBezTo>
                  <a:pt x="10153" y="15030"/>
                  <a:pt x="10357" y="15417"/>
                  <a:pt x="10239" y="15782"/>
                </a:cubicBezTo>
                <a:cubicBezTo>
                  <a:pt x="10132" y="16147"/>
                  <a:pt x="9734" y="16351"/>
                  <a:pt x="9369" y="16244"/>
                </a:cubicBezTo>
                <a:lnTo>
                  <a:pt x="8423" y="15943"/>
                </a:lnTo>
                <a:lnTo>
                  <a:pt x="7865" y="17748"/>
                </a:lnTo>
                <a:lnTo>
                  <a:pt x="8810" y="18038"/>
                </a:lnTo>
                <a:cubicBezTo>
                  <a:pt x="9175" y="18156"/>
                  <a:pt x="9390" y="18543"/>
                  <a:pt x="9272" y="18908"/>
                </a:cubicBezTo>
                <a:cubicBezTo>
                  <a:pt x="9154" y="19274"/>
                  <a:pt x="8767" y="19478"/>
                  <a:pt x="8402" y="19370"/>
                </a:cubicBezTo>
                <a:lnTo>
                  <a:pt x="7446" y="19069"/>
                </a:lnTo>
                <a:lnTo>
                  <a:pt x="6887" y="20874"/>
                </a:lnTo>
                <a:lnTo>
                  <a:pt x="7843" y="21164"/>
                </a:lnTo>
                <a:cubicBezTo>
                  <a:pt x="8209" y="21283"/>
                  <a:pt x="8413" y="21669"/>
                  <a:pt x="8305" y="22035"/>
                </a:cubicBezTo>
                <a:cubicBezTo>
                  <a:pt x="8187" y="22400"/>
                  <a:pt x="7800" y="22604"/>
                  <a:pt x="7435" y="22497"/>
                </a:cubicBezTo>
                <a:lnTo>
                  <a:pt x="6479" y="22196"/>
                </a:lnTo>
                <a:lnTo>
                  <a:pt x="5920" y="24001"/>
                </a:lnTo>
                <a:lnTo>
                  <a:pt x="6876" y="24291"/>
                </a:lnTo>
                <a:cubicBezTo>
                  <a:pt x="7252" y="24398"/>
                  <a:pt x="7467" y="24796"/>
                  <a:pt x="7349" y="25172"/>
                </a:cubicBezTo>
                <a:cubicBezTo>
                  <a:pt x="7242" y="25537"/>
                  <a:pt x="6833" y="25741"/>
                  <a:pt x="6468" y="25623"/>
                </a:cubicBezTo>
                <a:lnTo>
                  <a:pt x="5512" y="25322"/>
                </a:lnTo>
                <a:lnTo>
                  <a:pt x="4953" y="27116"/>
                </a:lnTo>
                <a:lnTo>
                  <a:pt x="5910" y="27417"/>
                </a:lnTo>
                <a:cubicBezTo>
                  <a:pt x="6275" y="27524"/>
                  <a:pt x="6479" y="27922"/>
                  <a:pt x="6361" y="28287"/>
                </a:cubicBezTo>
                <a:cubicBezTo>
                  <a:pt x="6253" y="28652"/>
                  <a:pt x="5856" y="28857"/>
                  <a:pt x="5491" y="28738"/>
                </a:cubicBezTo>
                <a:lnTo>
                  <a:pt x="4534" y="28448"/>
                </a:lnTo>
                <a:lnTo>
                  <a:pt x="3986" y="30242"/>
                </a:lnTo>
                <a:lnTo>
                  <a:pt x="4943" y="30543"/>
                </a:lnTo>
                <a:cubicBezTo>
                  <a:pt x="5308" y="30651"/>
                  <a:pt x="5512" y="31048"/>
                  <a:pt x="5394" y="31413"/>
                </a:cubicBezTo>
                <a:cubicBezTo>
                  <a:pt x="5286" y="31779"/>
                  <a:pt x="4900" y="31983"/>
                  <a:pt x="4534" y="31865"/>
                </a:cubicBezTo>
                <a:lnTo>
                  <a:pt x="3578" y="31575"/>
                </a:lnTo>
                <a:lnTo>
                  <a:pt x="3009" y="33369"/>
                </a:lnTo>
                <a:lnTo>
                  <a:pt x="3965" y="33670"/>
                </a:lnTo>
                <a:cubicBezTo>
                  <a:pt x="4330" y="33777"/>
                  <a:pt x="4534" y="34164"/>
                  <a:pt x="4427" y="34529"/>
                </a:cubicBezTo>
                <a:cubicBezTo>
                  <a:pt x="4309" y="34905"/>
                  <a:pt x="3922" y="35109"/>
                  <a:pt x="3557" y="34991"/>
                </a:cubicBezTo>
                <a:lnTo>
                  <a:pt x="2601" y="34701"/>
                </a:lnTo>
                <a:lnTo>
                  <a:pt x="2042" y="36495"/>
                </a:lnTo>
                <a:lnTo>
                  <a:pt x="2998" y="36796"/>
                </a:lnTo>
                <a:cubicBezTo>
                  <a:pt x="3363" y="36903"/>
                  <a:pt x="3568" y="37301"/>
                  <a:pt x="3449" y="37666"/>
                </a:cubicBezTo>
                <a:lnTo>
                  <a:pt x="3449" y="37666"/>
                </a:lnTo>
                <a:cubicBezTo>
                  <a:pt x="3331" y="38031"/>
                  <a:pt x="2944" y="38235"/>
                  <a:pt x="2579" y="38128"/>
                </a:cubicBezTo>
                <a:lnTo>
                  <a:pt x="1623" y="37827"/>
                </a:lnTo>
                <a:lnTo>
                  <a:pt x="1064" y="39621"/>
                </a:lnTo>
                <a:close/>
                <a:moveTo>
                  <a:pt x="15460" y="10711"/>
                </a:moveTo>
                <a:lnTo>
                  <a:pt x="37291" y="17490"/>
                </a:lnTo>
                <a:lnTo>
                  <a:pt x="35733" y="22507"/>
                </a:lnTo>
                <a:lnTo>
                  <a:pt x="13892" y="15728"/>
                </a:ln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1"/>
          <p:cNvSpPr/>
          <p:nvPr/>
        </p:nvSpPr>
        <p:spPr>
          <a:xfrm>
            <a:off x="3575119" y="-518550"/>
            <a:ext cx="877088" cy="442388"/>
          </a:xfrm>
          <a:custGeom>
            <a:avLst/>
            <a:gdLst/>
            <a:ahLst/>
            <a:cxnLst/>
            <a:rect l="l" t="t" r="r" b="b"/>
            <a:pathLst>
              <a:path w="23389" h="11797" fill="none" extrusionOk="0">
                <a:moveTo>
                  <a:pt x="1" y="5017"/>
                </a:moveTo>
                <a:lnTo>
                  <a:pt x="1559" y="0"/>
                </a:lnTo>
                <a:lnTo>
                  <a:pt x="23389" y="6779"/>
                </a:lnTo>
                <a:lnTo>
                  <a:pt x="21842" y="11796"/>
                </a:lnTo>
                <a:close/>
              </a:path>
            </a:pathLst>
          </a:custGeom>
          <a:noFill/>
          <a:ln w="995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21"/>
          <p:cNvSpPr/>
          <p:nvPr/>
        </p:nvSpPr>
        <p:spPr>
          <a:xfrm>
            <a:off x="3409969" y="-744975"/>
            <a:ext cx="141825" cy="86663"/>
          </a:xfrm>
          <a:custGeom>
            <a:avLst/>
            <a:gdLst/>
            <a:ahLst/>
            <a:cxnLst/>
            <a:rect l="l" t="t" r="r" b="b"/>
            <a:pathLst>
              <a:path w="3782" h="2311" fill="none" extrusionOk="0">
                <a:moveTo>
                  <a:pt x="3664" y="1741"/>
                </a:moveTo>
                <a:cubicBezTo>
                  <a:pt x="3782" y="1376"/>
                  <a:pt x="3578" y="989"/>
                  <a:pt x="3212" y="871"/>
                </a:cubicBezTo>
                <a:lnTo>
                  <a:pt x="2256" y="570"/>
                </a:lnTo>
                <a:lnTo>
                  <a:pt x="1300" y="280"/>
                </a:lnTo>
                <a:cubicBezTo>
                  <a:pt x="419" y="0"/>
                  <a:pt x="0" y="1333"/>
                  <a:pt x="892" y="1601"/>
                </a:cubicBezTo>
                <a:lnTo>
                  <a:pt x="1837" y="1902"/>
                </a:lnTo>
                <a:lnTo>
                  <a:pt x="2793" y="2203"/>
                </a:lnTo>
                <a:cubicBezTo>
                  <a:pt x="3159" y="2310"/>
                  <a:pt x="3545" y="2106"/>
                  <a:pt x="3664" y="174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1"/>
          <p:cNvSpPr/>
          <p:nvPr/>
        </p:nvSpPr>
        <p:spPr>
          <a:xfrm>
            <a:off x="3446194" y="-862200"/>
            <a:ext cx="141863" cy="86625"/>
          </a:xfrm>
          <a:custGeom>
            <a:avLst/>
            <a:gdLst/>
            <a:ahLst/>
            <a:cxnLst/>
            <a:rect l="l" t="t" r="r" b="b"/>
            <a:pathLst>
              <a:path w="3783" h="2310" fill="none" extrusionOk="0">
                <a:moveTo>
                  <a:pt x="3664" y="1741"/>
                </a:moveTo>
                <a:cubicBezTo>
                  <a:pt x="3783" y="1375"/>
                  <a:pt x="3578" y="989"/>
                  <a:pt x="3213" y="870"/>
                </a:cubicBezTo>
                <a:lnTo>
                  <a:pt x="2268" y="580"/>
                </a:lnTo>
                <a:lnTo>
                  <a:pt x="1312" y="279"/>
                </a:lnTo>
                <a:cubicBezTo>
                  <a:pt x="420" y="0"/>
                  <a:pt x="1" y="1332"/>
                  <a:pt x="893" y="1612"/>
                </a:cubicBezTo>
                <a:lnTo>
                  <a:pt x="1849" y="1902"/>
                </a:lnTo>
                <a:lnTo>
                  <a:pt x="2794" y="2203"/>
                </a:lnTo>
                <a:cubicBezTo>
                  <a:pt x="3170" y="2310"/>
                  <a:pt x="3557" y="2106"/>
                  <a:pt x="3664" y="174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1"/>
          <p:cNvSpPr/>
          <p:nvPr/>
        </p:nvSpPr>
        <p:spPr>
          <a:xfrm>
            <a:off x="3373706" y="-627750"/>
            <a:ext cx="141450" cy="86663"/>
          </a:xfrm>
          <a:custGeom>
            <a:avLst/>
            <a:gdLst/>
            <a:ahLst/>
            <a:cxnLst/>
            <a:rect l="l" t="t" r="r" b="b"/>
            <a:pathLst>
              <a:path w="3772" h="2311" fill="none" extrusionOk="0">
                <a:moveTo>
                  <a:pt x="3664" y="1741"/>
                </a:moveTo>
                <a:cubicBezTo>
                  <a:pt x="3771" y="1376"/>
                  <a:pt x="3567" y="989"/>
                  <a:pt x="3202" y="871"/>
                </a:cubicBezTo>
                <a:lnTo>
                  <a:pt x="2246" y="570"/>
                </a:lnTo>
                <a:lnTo>
                  <a:pt x="1289" y="280"/>
                </a:lnTo>
                <a:cubicBezTo>
                  <a:pt x="408" y="1"/>
                  <a:pt x="0" y="1333"/>
                  <a:pt x="881" y="1601"/>
                </a:cubicBezTo>
                <a:lnTo>
                  <a:pt x="1837" y="1902"/>
                </a:lnTo>
                <a:lnTo>
                  <a:pt x="2793" y="2203"/>
                </a:lnTo>
                <a:cubicBezTo>
                  <a:pt x="3159" y="2311"/>
                  <a:pt x="3545" y="2106"/>
                  <a:pt x="3664" y="174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1"/>
          <p:cNvSpPr/>
          <p:nvPr/>
        </p:nvSpPr>
        <p:spPr>
          <a:xfrm>
            <a:off x="3339056" y="-508875"/>
            <a:ext cx="139838" cy="85013"/>
          </a:xfrm>
          <a:custGeom>
            <a:avLst/>
            <a:gdLst/>
            <a:ahLst/>
            <a:cxnLst/>
            <a:rect l="l" t="t" r="r" b="b"/>
            <a:pathLst>
              <a:path w="3729" h="2267" fill="none" extrusionOk="0">
                <a:moveTo>
                  <a:pt x="3621" y="1697"/>
                </a:moveTo>
                <a:cubicBezTo>
                  <a:pt x="3728" y="1332"/>
                  <a:pt x="3524" y="935"/>
                  <a:pt x="3159" y="827"/>
                </a:cubicBezTo>
                <a:lnTo>
                  <a:pt x="2203" y="526"/>
                </a:lnTo>
                <a:lnTo>
                  <a:pt x="1246" y="236"/>
                </a:lnTo>
                <a:cubicBezTo>
                  <a:pt x="387" y="0"/>
                  <a:pt x="0" y="1268"/>
                  <a:pt x="838" y="1558"/>
                </a:cubicBezTo>
                <a:lnTo>
                  <a:pt x="1794" y="1859"/>
                </a:lnTo>
                <a:lnTo>
                  <a:pt x="2751" y="2149"/>
                </a:lnTo>
                <a:cubicBezTo>
                  <a:pt x="3116" y="2267"/>
                  <a:pt x="3503" y="2063"/>
                  <a:pt x="3621" y="1697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1"/>
          <p:cNvSpPr/>
          <p:nvPr/>
        </p:nvSpPr>
        <p:spPr>
          <a:xfrm>
            <a:off x="3301181" y="-393262"/>
            <a:ext cx="141450" cy="86250"/>
          </a:xfrm>
          <a:custGeom>
            <a:avLst/>
            <a:gdLst/>
            <a:ahLst/>
            <a:cxnLst/>
            <a:rect l="l" t="t" r="r" b="b"/>
            <a:pathLst>
              <a:path w="3772" h="2300" fill="none" extrusionOk="0">
                <a:moveTo>
                  <a:pt x="3653" y="1741"/>
                </a:moveTo>
                <a:cubicBezTo>
                  <a:pt x="3771" y="1365"/>
                  <a:pt x="3567" y="978"/>
                  <a:pt x="3202" y="871"/>
                </a:cubicBezTo>
                <a:lnTo>
                  <a:pt x="2246" y="570"/>
                </a:lnTo>
                <a:lnTo>
                  <a:pt x="1300" y="269"/>
                </a:lnTo>
                <a:cubicBezTo>
                  <a:pt x="409" y="0"/>
                  <a:pt x="0" y="1322"/>
                  <a:pt x="881" y="1601"/>
                </a:cubicBezTo>
                <a:lnTo>
                  <a:pt x="1837" y="1891"/>
                </a:lnTo>
                <a:lnTo>
                  <a:pt x="2794" y="2192"/>
                </a:lnTo>
                <a:cubicBezTo>
                  <a:pt x="3159" y="2299"/>
                  <a:pt x="3546" y="2095"/>
                  <a:pt x="3653" y="174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1"/>
          <p:cNvSpPr/>
          <p:nvPr/>
        </p:nvSpPr>
        <p:spPr>
          <a:xfrm>
            <a:off x="3264506" y="-276037"/>
            <a:ext cx="141450" cy="86250"/>
          </a:xfrm>
          <a:custGeom>
            <a:avLst/>
            <a:gdLst/>
            <a:ahLst/>
            <a:cxnLst/>
            <a:rect l="l" t="t" r="r" b="b"/>
            <a:pathLst>
              <a:path w="3772" h="2300" fill="none" extrusionOk="0">
                <a:moveTo>
                  <a:pt x="3664" y="1730"/>
                </a:moveTo>
                <a:cubicBezTo>
                  <a:pt x="3772" y="1365"/>
                  <a:pt x="3567" y="978"/>
                  <a:pt x="3202" y="860"/>
                </a:cubicBezTo>
                <a:lnTo>
                  <a:pt x="2257" y="570"/>
                </a:lnTo>
                <a:lnTo>
                  <a:pt x="1301" y="269"/>
                </a:lnTo>
                <a:cubicBezTo>
                  <a:pt x="409" y="1"/>
                  <a:pt x="1" y="1322"/>
                  <a:pt x="882" y="1601"/>
                </a:cubicBezTo>
                <a:lnTo>
                  <a:pt x="1838" y="1891"/>
                </a:lnTo>
                <a:lnTo>
                  <a:pt x="2794" y="2192"/>
                </a:lnTo>
                <a:cubicBezTo>
                  <a:pt x="3159" y="2300"/>
                  <a:pt x="3546" y="2096"/>
                  <a:pt x="3664" y="1730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1"/>
          <p:cNvSpPr/>
          <p:nvPr/>
        </p:nvSpPr>
        <p:spPr>
          <a:xfrm>
            <a:off x="3228244" y="-158812"/>
            <a:ext cx="141450" cy="86250"/>
          </a:xfrm>
          <a:custGeom>
            <a:avLst/>
            <a:gdLst/>
            <a:ahLst/>
            <a:cxnLst/>
            <a:rect l="l" t="t" r="r" b="b"/>
            <a:pathLst>
              <a:path w="3772" h="2300" fill="none" extrusionOk="0">
                <a:moveTo>
                  <a:pt x="3664" y="1731"/>
                </a:moveTo>
                <a:cubicBezTo>
                  <a:pt x="3772" y="1365"/>
                  <a:pt x="3568" y="979"/>
                  <a:pt x="3202" y="860"/>
                </a:cubicBezTo>
                <a:lnTo>
                  <a:pt x="2246" y="570"/>
                </a:lnTo>
                <a:lnTo>
                  <a:pt x="1301" y="270"/>
                </a:lnTo>
                <a:cubicBezTo>
                  <a:pt x="409" y="1"/>
                  <a:pt x="1" y="1322"/>
                  <a:pt x="882" y="1602"/>
                </a:cubicBezTo>
                <a:lnTo>
                  <a:pt x="1838" y="1892"/>
                </a:lnTo>
                <a:lnTo>
                  <a:pt x="2794" y="2193"/>
                </a:lnTo>
                <a:cubicBezTo>
                  <a:pt x="3159" y="2300"/>
                  <a:pt x="3546" y="2096"/>
                  <a:pt x="3664" y="173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1"/>
          <p:cNvSpPr/>
          <p:nvPr/>
        </p:nvSpPr>
        <p:spPr>
          <a:xfrm>
            <a:off x="3193219" y="-40350"/>
            <a:ext cx="140213" cy="85050"/>
          </a:xfrm>
          <a:custGeom>
            <a:avLst/>
            <a:gdLst/>
            <a:ahLst/>
            <a:cxnLst/>
            <a:rect l="l" t="t" r="r" b="b"/>
            <a:pathLst>
              <a:path w="3739" h="2268" fill="none" extrusionOk="0">
                <a:moveTo>
                  <a:pt x="3631" y="1698"/>
                </a:moveTo>
                <a:cubicBezTo>
                  <a:pt x="3739" y="1333"/>
                  <a:pt x="3535" y="946"/>
                  <a:pt x="3169" y="828"/>
                </a:cubicBezTo>
                <a:lnTo>
                  <a:pt x="2213" y="538"/>
                </a:lnTo>
                <a:lnTo>
                  <a:pt x="1257" y="237"/>
                </a:lnTo>
                <a:cubicBezTo>
                  <a:pt x="387" y="0"/>
                  <a:pt x="0" y="1268"/>
                  <a:pt x="849" y="1569"/>
                </a:cubicBezTo>
                <a:lnTo>
                  <a:pt x="1805" y="1859"/>
                </a:lnTo>
                <a:lnTo>
                  <a:pt x="2761" y="2160"/>
                </a:lnTo>
                <a:cubicBezTo>
                  <a:pt x="3126" y="2267"/>
                  <a:pt x="3513" y="2063"/>
                  <a:pt x="3631" y="1698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21"/>
          <p:cNvSpPr/>
          <p:nvPr/>
        </p:nvSpPr>
        <p:spPr>
          <a:xfrm>
            <a:off x="3025989" y="40439"/>
            <a:ext cx="136861" cy="83629"/>
          </a:xfrm>
          <a:custGeom>
            <a:avLst/>
            <a:gdLst/>
            <a:ahLst/>
            <a:cxnLst/>
            <a:rect l="l" t="t" r="r" b="b"/>
            <a:pathLst>
              <a:path w="3782" h="2311" fill="none" extrusionOk="0">
                <a:moveTo>
                  <a:pt x="3664" y="1741"/>
                </a:moveTo>
                <a:cubicBezTo>
                  <a:pt x="3782" y="1376"/>
                  <a:pt x="3578" y="989"/>
                  <a:pt x="3213" y="871"/>
                </a:cubicBezTo>
                <a:lnTo>
                  <a:pt x="2256" y="570"/>
                </a:lnTo>
                <a:lnTo>
                  <a:pt x="1300" y="280"/>
                </a:lnTo>
                <a:cubicBezTo>
                  <a:pt x="419" y="1"/>
                  <a:pt x="0" y="1333"/>
                  <a:pt x="892" y="1602"/>
                </a:cubicBezTo>
                <a:lnTo>
                  <a:pt x="1848" y="1902"/>
                </a:lnTo>
                <a:lnTo>
                  <a:pt x="2794" y="2192"/>
                </a:lnTo>
                <a:cubicBezTo>
                  <a:pt x="3159" y="2311"/>
                  <a:pt x="3546" y="2106"/>
                  <a:pt x="3664" y="174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21"/>
          <p:cNvSpPr/>
          <p:nvPr/>
        </p:nvSpPr>
        <p:spPr>
          <a:xfrm>
            <a:off x="2990996" y="153598"/>
            <a:ext cx="136499" cy="83593"/>
          </a:xfrm>
          <a:custGeom>
            <a:avLst/>
            <a:gdLst/>
            <a:ahLst/>
            <a:cxnLst/>
            <a:rect l="l" t="t" r="r" b="b"/>
            <a:pathLst>
              <a:path w="3772" h="2310" fill="none" extrusionOk="0">
                <a:moveTo>
                  <a:pt x="3664" y="1740"/>
                </a:moveTo>
                <a:cubicBezTo>
                  <a:pt x="3771" y="1375"/>
                  <a:pt x="3567" y="978"/>
                  <a:pt x="3202" y="870"/>
                </a:cubicBezTo>
                <a:lnTo>
                  <a:pt x="2256" y="569"/>
                </a:lnTo>
                <a:lnTo>
                  <a:pt x="1300" y="279"/>
                </a:lnTo>
                <a:cubicBezTo>
                  <a:pt x="409" y="0"/>
                  <a:pt x="0" y="1332"/>
                  <a:pt x="881" y="1601"/>
                </a:cubicBezTo>
                <a:lnTo>
                  <a:pt x="1838" y="1902"/>
                </a:lnTo>
                <a:lnTo>
                  <a:pt x="2794" y="2192"/>
                </a:lnTo>
                <a:cubicBezTo>
                  <a:pt x="3159" y="2310"/>
                  <a:pt x="3546" y="2106"/>
                  <a:pt x="3664" y="1740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21"/>
          <p:cNvSpPr/>
          <p:nvPr/>
        </p:nvSpPr>
        <p:spPr>
          <a:xfrm>
            <a:off x="2956002" y="266721"/>
            <a:ext cx="136499" cy="83629"/>
          </a:xfrm>
          <a:custGeom>
            <a:avLst/>
            <a:gdLst/>
            <a:ahLst/>
            <a:cxnLst/>
            <a:rect l="l" t="t" r="r" b="b"/>
            <a:pathLst>
              <a:path w="3772" h="2311" fill="none" extrusionOk="0">
                <a:moveTo>
                  <a:pt x="3664" y="1741"/>
                </a:moveTo>
                <a:cubicBezTo>
                  <a:pt x="3771" y="1365"/>
                  <a:pt x="3567" y="978"/>
                  <a:pt x="3202" y="871"/>
                </a:cubicBezTo>
                <a:lnTo>
                  <a:pt x="2246" y="570"/>
                </a:lnTo>
                <a:lnTo>
                  <a:pt x="1290" y="280"/>
                </a:lnTo>
                <a:cubicBezTo>
                  <a:pt x="409" y="0"/>
                  <a:pt x="1" y="1333"/>
                  <a:pt x="881" y="1601"/>
                </a:cubicBezTo>
                <a:lnTo>
                  <a:pt x="1838" y="1902"/>
                </a:lnTo>
                <a:lnTo>
                  <a:pt x="2794" y="2192"/>
                </a:lnTo>
                <a:cubicBezTo>
                  <a:pt x="3159" y="2310"/>
                  <a:pt x="3546" y="2106"/>
                  <a:pt x="3664" y="1741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21"/>
          <p:cNvSpPr/>
          <p:nvPr/>
        </p:nvSpPr>
        <p:spPr>
          <a:xfrm>
            <a:off x="2931901" y="385670"/>
            <a:ext cx="125209" cy="77803"/>
          </a:xfrm>
          <a:custGeom>
            <a:avLst/>
            <a:gdLst/>
            <a:ahLst/>
            <a:cxnLst/>
            <a:rect l="l" t="t" r="r" b="b"/>
            <a:pathLst>
              <a:path w="3460" h="2150" fill="none" extrusionOk="0">
                <a:moveTo>
                  <a:pt x="3352" y="1580"/>
                </a:moveTo>
                <a:lnTo>
                  <a:pt x="3352" y="1580"/>
                </a:lnTo>
                <a:cubicBezTo>
                  <a:pt x="3460" y="1215"/>
                  <a:pt x="3256" y="828"/>
                  <a:pt x="2890" y="710"/>
                </a:cubicBezTo>
                <a:lnTo>
                  <a:pt x="1945" y="420"/>
                </a:lnTo>
                <a:lnTo>
                  <a:pt x="989" y="119"/>
                </a:lnTo>
                <a:cubicBezTo>
                  <a:pt x="624" y="1"/>
                  <a:pt x="237" y="205"/>
                  <a:pt x="119" y="581"/>
                </a:cubicBezTo>
                <a:lnTo>
                  <a:pt x="119" y="581"/>
                </a:lnTo>
                <a:cubicBezTo>
                  <a:pt x="0" y="946"/>
                  <a:pt x="205" y="1333"/>
                  <a:pt x="581" y="1451"/>
                </a:cubicBezTo>
                <a:lnTo>
                  <a:pt x="1526" y="1741"/>
                </a:lnTo>
                <a:lnTo>
                  <a:pt x="2482" y="2042"/>
                </a:lnTo>
                <a:cubicBezTo>
                  <a:pt x="2847" y="2149"/>
                  <a:pt x="3234" y="1945"/>
                  <a:pt x="3352" y="1580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21"/>
          <p:cNvSpPr/>
          <p:nvPr/>
        </p:nvSpPr>
        <p:spPr>
          <a:xfrm>
            <a:off x="2886811" y="494161"/>
            <a:ext cx="135703" cy="82073"/>
          </a:xfrm>
          <a:custGeom>
            <a:avLst/>
            <a:gdLst/>
            <a:ahLst/>
            <a:cxnLst/>
            <a:rect l="l" t="t" r="r" b="b"/>
            <a:pathLst>
              <a:path w="3750" h="2268" fill="none" extrusionOk="0">
                <a:moveTo>
                  <a:pt x="3631" y="1698"/>
                </a:moveTo>
                <a:cubicBezTo>
                  <a:pt x="3750" y="1332"/>
                  <a:pt x="3545" y="946"/>
                  <a:pt x="3180" y="827"/>
                </a:cubicBezTo>
                <a:lnTo>
                  <a:pt x="2224" y="537"/>
                </a:lnTo>
                <a:lnTo>
                  <a:pt x="1268" y="237"/>
                </a:lnTo>
                <a:cubicBezTo>
                  <a:pt x="398" y="0"/>
                  <a:pt x="0" y="1279"/>
                  <a:pt x="849" y="1569"/>
                </a:cubicBezTo>
                <a:lnTo>
                  <a:pt x="1805" y="1859"/>
                </a:lnTo>
                <a:lnTo>
                  <a:pt x="2761" y="2160"/>
                </a:lnTo>
                <a:cubicBezTo>
                  <a:pt x="3126" y="2267"/>
                  <a:pt x="3513" y="2063"/>
                  <a:pt x="3631" y="1698"/>
                </a:cubicBezTo>
                <a:close/>
              </a:path>
            </a:pathLst>
          </a:custGeom>
          <a:noFill/>
          <a:ln w="102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21"/>
          <p:cNvSpPr/>
          <p:nvPr/>
        </p:nvSpPr>
        <p:spPr>
          <a:xfrm>
            <a:off x="4919375" y="1198625"/>
            <a:ext cx="4447800" cy="94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21"/>
          <p:cNvSpPr/>
          <p:nvPr/>
        </p:nvSpPr>
        <p:spPr>
          <a:xfrm>
            <a:off x="4843175" y="1122425"/>
            <a:ext cx="4524000" cy="9417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1"/>
          <p:cNvSpPr txBox="1">
            <a:spLocks noGrp="1"/>
          </p:cNvSpPr>
          <p:nvPr>
            <p:ph type="subTitle" idx="1"/>
          </p:nvPr>
        </p:nvSpPr>
        <p:spPr>
          <a:xfrm flipH="1">
            <a:off x="5081100" y="2313755"/>
            <a:ext cx="3434400" cy="11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617" name="Google Shape;617;p21"/>
          <p:cNvSpPr txBox="1">
            <a:spLocks noGrp="1"/>
          </p:cNvSpPr>
          <p:nvPr>
            <p:ph type="ctrTitle"/>
          </p:nvPr>
        </p:nvSpPr>
        <p:spPr>
          <a:xfrm flipH="1">
            <a:off x="4794000" y="1192775"/>
            <a:ext cx="37215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4800">
                <a:solidFill>
                  <a:schemeClr val="l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18" name="Google Shape;618;p21"/>
          <p:cNvSpPr txBox="1"/>
          <p:nvPr/>
        </p:nvSpPr>
        <p:spPr>
          <a:xfrm>
            <a:off x="4559700" y="3570375"/>
            <a:ext cx="3955800" cy="9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/>
              </a:rPr>
              <a:t>Slidesgo</a:t>
            </a: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Flaticon</a:t>
            </a: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Freepik</a:t>
            </a:r>
            <a:endParaRPr sz="12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0" y="0"/>
            <a:ext cx="264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 txBox="1">
            <a:spLocks noGrp="1"/>
          </p:cNvSpPr>
          <p:nvPr>
            <p:ph type="subTitle" idx="1"/>
          </p:nvPr>
        </p:nvSpPr>
        <p:spPr>
          <a:xfrm>
            <a:off x="4730574" y="2260958"/>
            <a:ext cx="32256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3996578" y="1530600"/>
            <a:ext cx="4428600" cy="5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920328" y="1606800"/>
            <a:ext cx="4428600" cy="5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4730574" y="1606800"/>
            <a:ext cx="3567600" cy="4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643800" y="615975"/>
            <a:ext cx="3852000" cy="40638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>
            <a:spLocks noGrp="1"/>
          </p:cNvSpPr>
          <p:nvPr>
            <p:ph type="subTitle" idx="1"/>
          </p:nvPr>
        </p:nvSpPr>
        <p:spPr>
          <a:xfrm>
            <a:off x="1365000" y="3254675"/>
            <a:ext cx="2560200" cy="13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subTitle" idx="2"/>
          </p:nvPr>
        </p:nvSpPr>
        <p:spPr>
          <a:xfrm>
            <a:off x="5217725" y="3254675"/>
            <a:ext cx="2560200" cy="13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-133500" y="540000"/>
            <a:ext cx="5700300" cy="5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-133500" y="463800"/>
            <a:ext cx="5776500" cy="5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80" name="Google Shape;80;p5"/>
          <p:cNvGrpSpPr/>
          <p:nvPr/>
        </p:nvGrpSpPr>
        <p:grpSpPr>
          <a:xfrm>
            <a:off x="331538" y="111769"/>
            <a:ext cx="9594525" cy="4842975"/>
            <a:chOff x="331538" y="111769"/>
            <a:chExt cx="9594525" cy="4842975"/>
          </a:xfrm>
        </p:grpSpPr>
        <p:sp>
          <p:nvSpPr>
            <p:cNvPr id="81" name="Google Shape;81;p5"/>
            <p:cNvSpPr/>
            <p:nvPr/>
          </p:nvSpPr>
          <p:spPr>
            <a:xfrm>
              <a:off x="352688" y="4261294"/>
              <a:ext cx="538388" cy="538388"/>
            </a:xfrm>
            <a:custGeom>
              <a:avLst/>
              <a:gdLst/>
              <a:ahLst/>
              <a:cxnLst/>
              <a:rect l="l" t="t" r="r" b="b"/>
              <a:pathLst>
                <a:path w="14357" h="14357" extrusionOk="0">
                  <a:moveTo>
                    <a:pt x="7178" y="1"/>
                  </a:moveTo>
                  <a:cubicBezTo>
                    <a:pt x="3207" y="1"/>
                    <a:pt x="1" y="3216"/>
                    <a:pt x="1" y="7178"/>
                  </a:cubicBezTo>
                  <a:cubicBezTo>
                    <a:pt x="1" y="11141"/>
                    <a:pt x="3207" y="14356"/>
                    <a:pt x="7178" y="14356"/>
                  </a:cubicBezTo>
                  <a:cubicBezTo>
                    <a:pt x="11140" y="14356"/>
                    <a:pt x="14356" y="11141"/>
                    <a:pt x="14356" y="7178"/>
                  </a:cubicBezTo>
                  <a:cubicBezTo>
                    <a:pt x="14356" y="3216"/>
                    <a:pt x="11140" y="1"/>
                    <a:pt x="7178" y="1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31538" y="4210894"/>
              <a:ext cx="552000" cy="545963"/>
            </a:xfrm>
            <a:custGeom>
              <a:avLst/>
              <a:gdLst/>
              <a:ahLst/>
              <a:cxnLst/>
              <a:rect l="l" t="t" r="r" b="b"/>
              <a:pathLst>
                <a:path w="14720" h="14559" extrusionOk="0">
                  <a:moveTo>
                    <a:pt x="7311" y="511"/>
                  </a:moveTo>
                  <a:cubicBezTo>
                    <a:pt x="11025" y="511"/>
                    <a:pt x="14088" y="3534"/>
                    <a:pt x="14126" y="7317"/>
                  </a:cubicBezTo>
                  <a:cubicBezTo>
                    <a:pt x="14174" y="11139"/>
                    <a:pt x="11016" y="14207"/>
                    <a:pt x="7291" y="14207"/>
                  </a:cubicBezTo>
                  <a:cubicBezTo>
                    <a:pt x="7285" y="14207"/>
                    <a:pt x="7279" y="14207"/>
                    <a:pt x="7273" y="14207"/>
                  </a:cubicBezTo>
                  <a:cubicBezTo>
                    <a:pt x="7239" y="14208"/>
                    <a:pt x="7205" y="14208"/>
                    <a:pt x="7171" y="14208"/>
                  </a:cubicBezTo>
                  <a:cubicBezTo>
                    <a:pt x="3522" y="14208"/>
                    <a:pt x="468" y="11168"/>
                    <a:pt x="412" y="7470"/>
                  </a:cubicBezTo>
                  <a:cubicBezTo>
                    <a:pt x="354" y="3670"/>
                    <a:pt x="3397" y="541"/>
                    <a:pt x="7206" y="512"/>
                  </a:cubicBezTo>
                  <a:cubicBezTo>
                    <a:pt x="7241" y="512"/>
                    <a:pt x="7276" y="511"/>
                    <a:pt x="7311" y="511"/>
                  </a:cubicBezTo>
                  <a:close/>
                  <a:moveTo>
                    <a:pt x="7244" y="1"/>
                  </a:moveTo>
                  <a:cubicBezTo>
                    <a:pt x="3285" y="1"/>
                    <a:pt x="49" y="3243"/>
                    <a:pt x="86" y="7240"/>
                  </a:cubicBezTo>
                  <a:cubicBezTo>
                    <a:pt x="0" y="11145"/>
                    <a:pt x="3063" y="14408"/>
                    <a:pt x="6977" y="14552"/>
                  </a:cubicBezTo>
                  <a:cubicBezTo>
                    <a:pt x="7080" y="14556"/>
                    <a:pt x="7184" y="14558"/>
                    <a:pt x="7287" y="14558"/>
                  </a:cubicBezTo>
                  <a:cubicBezTo>
                    <a:pt x="11039" y="14558"/>
                    <a:pt x="14227" y="11695"/>
                    <a:pt x="14422" y="7699"/>
                  </a:cubicBezTo>
                  <a:cubicBezTo>
                    <a:pt x="14719" y="3622"/>
                    <a:pt x="11561" y="129"/>
                    <a:pt x="7484" y="5"/>
                  </a:cubicBezTo>
                  <a:cubicBezTo>
                    <a:pt x="7404" y="2"/>
                    <a:pt x="7324" y="1"/>
                    <a:pt x="7244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 rot="8660280">
              <a:off x="456766" y="3384628"/>
              <a:ext cx="330224" cy="408073"/>
            </a:xfrm>
            <a:custGeom>
              <a:avLst/>
              <a:gdLst/>
              <a:ahLst/>
              <a:cxnLst/>
              <a:rect l="l" t="t" r="r" b="b"/>
              <a:pathLst>
                <a:path w="8806" h="10882" fill="none" extrusionOk="0">
                  <a:moveTo>
                    <a:pt x="7035" y="10872"/>
                  </a:moveTo>
                  <a:cubicBezTo>
                    <a:pt x="6719" y="10872"/>
                    <a:pt x="6403" y="10795"/>
                    <a:pt x="6107" y="10671"/>
                  </a:cubicBezTo>
                  <a:cubicBezTo>
                    <a:pt x="5820" y="10547"/>
                    <a:pt x="5475" y="10365"/>
                    <a:pt x="5054" y="10126"/>
                  </a:cubicBezTo>
                  <a:lnTo>
                    <a:pt x="5054" y="10126"/>
                  </a:lnTo>
                  <a:lnTo>
                    <a:pt x="623" y="7570"/>
                  </a:lnTo>
                  <a:cubicBezTo>
                    <a:pt x="604" y="7561"/>
                    <a:pt x="585" y="7542"/>
                    <a:pt x="575" y="7522"/>
                  </a:cubicBezTo>
                  <a:cubicBezTo>
                    <a:pt x="192" y="7025"/>
                    <a:pt x="1" y="6364"/>
                    <a:pt x="1" y="5560"/>
                  </a:cubicBezTo>
                  <a:cubicBezTo>
                    <a:pt x="1" y="4967"/>
                    <a:pt x="87" y="4489"/>
                    <a:pt x="269" y="4144"/>
                  </a:cubicBezTo>
                  <a:cubicBezTo>
                    <a:pt x="441" y="3800"/>
                    <a:pt x="719" y="3512"/>
                    <a:pt x="1063" y="3331"/>
                  </a:cubicBezTo>
                  <a:lnTo>
                    <a:pt x="6719" y="29"/>
                  </a:lnTo>
                  <a:cubicBezTo>
                    <a:pt x="6767" y="10"/>
                    <a:pt x="6815" y="0"/>
                    <a:pt x="6863" y="10"/>
                  </a:cubicBezTo>
                  <a:cubicBezTo>
                    <a:pt x="7581" y="201"/>
                    <a:pt x="8059" y="460"/>
                    <a:pt x="8327" y="804"/>
                  </a:cubicBezTo>
                  <a:cubicBezTo>
                    <a:pt x="8576" y="1120"/>
                    <a:pt x="8719" y="1512"/>
                    <a:pt x="8719" y="1914"/>
                  </a:cubicBezTo>
                  <a:cubicBezTo>
                    <a:pt x="8719" y="2441"/>
                    <a:pt x="8585" y="2862"/>
                    <a:pt x="8317" y="3158"/>
                  </a:cubicBezTo>
                  <a:cubicBezTo>
                    <a:pt x="7992" y="3493"/>
                    <a:pt x="7619" y="3761"/>
                    <a:pt x="7198" y="3953"/>
                  </a:cubicBezTo>
                  <a:lnTo>
                    <a:pt x="3886" y="5627"/>
                  </a:lnTo>
                  <a:lnTo>
                    <a:pt x="8643" y="8106"/>
                  </a:lnTo>
                  <a:cubicBezTo>
                    <a:pt x="8691" y="8125"/>
                    <a:pt x="8719" y="8164"/>
                    <a:pt x="8739" y="8202"/>
                  </a:cubicBezTo>
                  <a:cubicBezTo>
                    <a:pt x="8767" y="8317"/>
                    <a:pt x="8786" y="8422"/>
                    <a:pt x="8796" y="8537"/>
                  </a:cubicBezTo>
                  <a:cubicBezTo>
                    <a:pt x="8806" y="8652"/>
                    <a:pt x="8806" y="8757"/>
                    <a:pt x="8806" y="8862"/>
                  </a:cubicBezTo>
                  <a:cubicBezTo>
                    <a:pt x="8806" y="9111"/>
                    <a:pt x="8777" y="9360"/>
                    <a:pt x="8719" y="9599"/>
                  </a:cubicBezTo>
                  <a:cubicBezTo>
                    <a:pt x="8662" y="9829"/>
                    <a:pt x="8557" y="10049"/>
                    <a:pt x="8423" y="10240"/>
                  </a:cubicBezTo>
                  <a:cubicBezTo>
                    <a:pt x="8270" y="10432"/>
                    <a:pt x="8088" y="10585"/>
                    <a:pt x="7877" y="10700"/>
                  </a:cubicBezTo>
                  <a:cubicBezTo>
                    <a:pt x="7609" y="10824"/>
                    <a:pt x="7322" y="10882"/>
                    <a:pt x="7035" y="10872"/>
                  </a:cubicBezTo>
                  <a:close/>
                </a:path>
              </a:pathLst>
            </a:custGeom>
            <a:noFill/>
            <a:ln w="91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4" name="Google Shape;84;p5"/>
            <p:cNvGrpSpPr/>
            <p:nvPr/>
          </p:nvGrpSpPr>
          <p:grpSpPr>
            <a:xfrm>
              <a:off x="7030875" y="111769"/>
              <a:ext cx="2895188" cy="4842975"/>
              <a:chOff x="7030875" y="645169"/>
              <a:chExt cx="2895188" cy="4842975"/>
            </a:xfrm>
          </p:grpSpPr>
          <p:sp>
            <p:nvSpPr>
              <p:cNvPr id="85" name="Google Shape;85;p5"/>
              <p:cNvSpPr/>
              <p:nvPr/>
            </p:nvSpPr>
            <p:spPr>
              <a:xfrm>
                <a:off x="8531738" y="1488206"/>
                <a:ext cx="538350" cy="538350"/>
              </a:xfrm>
              <a:custGeom>
                <a:avLst/>
                <a:gdLst/>
                <a:ahLst/>
                <a:cxnLst/>
                <a:rect l="l" t="t" r="r" b="b"/>
                <a:pathLst>
                  <a:path w="14356" h="14356" extrusionOk="0">
                    <a:moveTo>
                      <a:pt x="7178" y="0"/>
                    </a:moveTo>
                    <a:cubicBezTo>
                      <a:pt x="3216" y="0"/>
                      <a:pt x="1" y="3216"/>
                      <a:pt x="1" y="7178"/>
                    </a:cubicBezTo>
                    <a:cubicBezTo>
                      <a:pt x="1" y="11140"/>
                      <a:pt x="3216" y="14356"/>
                      <a:pt x="7178" y="14356"/>
                    </a:cubicBezTo>
                    <a:cubicBezTo>
                      <a:pt x="11140" y="14356"/>
                      <a:pt x="14356" y="11140"/>
                      <a:pt x="14356" y="7178"/>
                    </a:cubicBezTo>
                    <a:cubicBezTo>
                      <a:pt x="14356" y="3216"/>
                      <a:pt x="11140" y="0"/>
                      <a:pt x="7178" y="0"/>
                    </a:cubicBezTo>
                    <a:close/>
                  </a:path>
                </a:pathLst>
              </a:custGeom>
              <a:solidFill>
                <a:srgbClr val="50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8510550" y="1437806"/>
                <a:ext cx="552038" cy="546263"/>
              </a:xfrm>
              <a:custGeom>
                <a:avLst/>
                <a:gdLst/>
                <a:ahLst/>
                <a:cxnLst/>
                <a:rect l="l" t="t" r="r" b="b"/>
                <a:pathLst>
                  <a:path w="14721" h="14567" extrusionOk="0">
                    <a:moveTo>
                      <a:pt x="7295" y="511"/>
                    </a:moveTo>
                    <a:cubicBezTo>
                      <a:pt x="11017" y="511"/>
                      <a:pt x="14089" y="3537"/>
                      <a:pt x="14136" y="7316"/>
                    </a:cubicBezTo>
                    <a:cubicBezTo>
                      <a:pt x="14174" y="11148"/>
                      <a:pt x="11026" y="14216"/>
                      <a:pt x="7292" y="14216"/>
                    </a:cubicBezTo>
                    <a:cubicBezTo>
                      <a:pt x="7286" y="14216"/>
                      <a:pt x="7280" y="14216"/>
                      <a:pt x="7274" y="14216"/>
                    </a:cubicBezTo>
                    <a:cubicBezTo>
                      <a:pt x="7246" y="14217"/>
                      <a:pt x="7217" y="14217"/>
                      <a:pt x="7189" y="14217"/>
                    </a:cubicBezTo>
                    <a:cubicBezTo>
                      <a:pt x="3542" y="14217"/>
                      <a:pt x="479" y="11182"/>
                      <a:pt x="422" y="7469"/>
                    </a:cubicBezTo>
                    <a:cubicBezTo>
                      <a:pt x="365" y="3670"/>
                      <a:pt x="3408" y="550"/>
                      <a:pt x="7207" y="512"/>
                    </a:cubicBezTo>
                    <a:cubicBezTo>
                      <a:pt x="7237" y="511"/>
                      <a:pt x="7266" y="511"/>
                      <a:pt x="7295" y="511"/>
                    </a:cubicBezTo>
                    <a:close/>
                    <a:moveTo>
                      <a:pt x="7254" y="1"/>
                    </a:moveTo>
                    <a:cubicBezTo>
                      <a:pt x="3286" y="1"/>
                      <a:pt x="50" y="3243"/>
                      <a:pt x="87" y="7240"/>
                    </a:cubicBezTo>
                    <a:cubicBezTo>
                      <a:pt x="1" y="11154"/>
                      <a:pt x="3073" y="14408"/>
                      <a:pt x="6978" y="14561"/>
                    </a:cubicBezTo>
                    <a:cubicBezTo>
                      <a:pt x="7076" y="14565"/>
                      <a:pt x="7173" y="14567"/>
                      <a:pt x="7270" y="14567"/>
                    </a:cubicBezTo>
                    <a:cubicBezTo>
                      <a:pt x="11030" y="14567"/>
                      <a:pt x="14227" y="11701"/>
                      <a:pt x="14423" y="7699"/>
                    </a:cubicBezTo>
                    <a:cubicBezTo>
                      <a:pt x="14720" y="3632"/>
                      <a:pt x="11571" y="139"/>
                      <a:pt x="7494" y="5"/>
                    </a:cubicBezTo>
                    <a:cubicBezTo>
                      <a:pt x="7414" y="2"/>
                      <a:pt x="7334" y="1"/>
                      <a:pt x="7254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9151913" y="3903544"/>
                <a:ext cx="209250" cy="207188"/>
              </a:xfrm>
              <a:custGeom>
                <a:avLst/>
                <a:gdLst/>
                <a:ahLst/>
                <a:cxnLst/>
                <a:rect l="l" t="t" r="r" b="b"/>
                <a:pathLst>
                  <a:path w="5580" h="5525" extrusionOk="0">
                    <a:moveTo>
                      <a:pt x="3273" y="1712"/>
                    </a:moveTo>
                    <a:lnTo>
                      <a:pt x="3283" y="1722"/>
                    </a:lnTo>
                    <a:lnTo>
                      <a:pt x="3273" y="1722"/>
                    </a:lnTo>
                    <a:lnTo>
                      <a:pt x="3273" y="1712"/>
                    </a:lnTo>
                    <a:close/>
                    <a:moveTo>
                      <a:pt x="5407" y="2038"/>
                    </a:moveTo>
                    <a:cubicBezTo>
                      <a:pt x="5417" y="2076"/>
                      <a:pt x="5417" y="2105"/>
                      <a:pt x="5417" y="2143"/>
                    </a:cubicBezTo>
                    <a:lnTo>
                      <a:pt x="5407" y="2133"/>
                    </a:lnTo>
                    <a:lnTo>
                      <a:pt x="5407" y="2038"/>
                    </a:lnTo>
                    <a:close/>
                    <a:moveTo>
                      <a:pt x="3704" y="2172"/>
                    </a:moveTo>
                    <a:cubicBezTo>
                      <a:pt x="3713" y="2219"/>
                      <a:pt x="3704" y="2248"/>
                      <a:pt x="3675" y="2248"/>
                    </a:cubicBezTo>
                    <a:cubicBezTo>
                      <a:pt x="3685" y="2219"/>
                      <a:pt x="3694" y="2191"/>
                      <a:pt x="3704" y="2172"/>
                    </a:cubicBezTo>
                    <a:close/>
                    <a:moveTo>
                      <a:pt x="2689" y="3416"/>
                    </a:moveTo>
                    <a:lnTo>
                      <a:pt x="2708" y="3425"/>
                    </a:lnTo>
                    <a:cubicBezTo>
                      <a:pt x="2708" y="3435"/>
                      <a:pt x="2708" y="3435"/>
                      <a:pt x="2699" y="3444"/>
                    </a:cubicBezTo>
                    <a:cubicBezTo>
                      <a:pt x="2699" y="3435"/>
                      <a:pt x="2699" y="3425"/>
                      <a:pt x="2689" y="3416"/>
                    </a:cubicBezTo>
                    <a:close/>
                    <a:moveTo>
                      <a:pt x="4460" y="3980"/>
                    </a:moveTo>
                    <a:lnTo>
                      <a:pt x="4460" y="3980"/>
                    </a:lnTo>
                    <a:cubicBezTo>
                      <a:pt x="4476" y="3996"/>
                      <a:pt x="4492" y="4011"/>
                      <a:pt x="4508" y="4019"/>
                    </a:cubicBezTo>
                    <a:lnTo>
                      <a:pt x="4450" y="4019"/>
                    </a:lnTo>
                    <a:cubicBezTo>
                      <a:pt x="4458" y="4003"/>
                      <a:pt x="4460" y="3994"/>
                      <a:pt x="4460" y="3980"/>
                    </a:cubicBezTo>
                    <a:close/>
                    <a:moveTo>
                      <a:pt x="3866" y="4019"/>
                    </a:moveTo>
                    <a:lnTo>
                      <a:pt x="3847" y="4028"/>
                    </a:lnTo>
                    <a:cubicBezTo>
                      <a:pt x="3847" y="4019"/>
                      <a:pt x="3857" y="4019"/>
                      <a:pt x="3866" y="4019"/>
                    </a:cubicBezTo>
                    <a:close/>
                    <a:moveTo>
                      <a:pt x="2881" y="4105"/>
                    </a:moveTo>
                    <a:cubicBezTo>
                      <a:pt x="2874" y="4111"/>
                      <a:pt x="2868" y="4118"/>
                      <a:pt x="2862" y="4124"/>
                    </a:cubicBezTo>
                    <a:lnTo>
                      <a:pt x="2862" y="4124"/>
                    </a:lnTo>
                    <a:cubicBezTo>
                      <a:pt x="2862" y="4118"/>
                      <a:pt x="2862" y="4111"/>
                      <a:pt x="2862" y="4105"/>
                    </a:cubicBezTo>
                    <a:close/>
                    <a:moveTo>
                      <a:pt x="2805" y="1"/>
                    </a:moveTo>
                    <a:cubicBezTo>
                      <a:pt x="2597" y="1"/>
                      <a:pt x="2390" y="32"/>
                      <a:pt x="2192" y="95"/>
                    </a:cubicBezTo>
                    <a:cubicBezTo>
                      <a:pt x="2163" y="95"/>
                      <a:pt x="2134" y="104"/>
                      <a:pt x="2115" y="114"/>
                    </a:cubicBezTo>
                    <a:cubicBezTo>
                      <a:pt x="2109" y="113"/>
                      <a:pt x="2104" y="113"/>
                      <a:pt x="2098" y="113"/>
                    </a:cubicBezTo>
                    <a:cubicBezTo>
                      <a:pt x="2021" y="113"/>
                      <a:pt x="1966" y="172"/>
                      <a:pt x="1895" y="181"/>
                    </a:cubicBezTo>
                    <a:cubicBezTo>
                      <a:pt x="1646" y="229"/>
                      <a:pt x="1407" y="344"/>
                      <a:pt x="1215" y="516"/>
                    </a:cubicBezTo>
                    <a:cubicBezTo>
                      <a:pt x="1187" y="516"/>
                      <a:pt x="1158" y="545"/>
                      <a:pt x="1168" y="573"/>
                    </a:cubicBezTo>
                    <a:cubicBezTo>
                      <a:pt x="1101" y="650"/>
                      <a:pt x="957" y="621"/>
                      <a:pt x="928" y="746"/>
                    </a:cubicBezTo>
                    <a:cubicBezTo>
                      <a:pt x="881" y="765"/>
                      <a:pt x="842" y="813"/>
                      <a:pt x="814" y="861"/>
                    </a:cubicBezTo>
                    <a:cubicBezTo>
                      <a:pt x="785" y="861"/>
                      <a:pt x="756" y="889"/>
                      <a:pt x="756" y="918"/>
                    </a:cubicBezTo>
                    <a:cubicBezTo>
                      <a:pt x="689" y="947"/>
                      <a:pt x="680" y="1023"/>
                      <a:pt x="632" y="1081"/>
                    </a:cubicBezTo>
                    <a:cubicBezTo>
                      <a:pt x="488" y="1176"/>
                      <a:pt x="488" y="1349"/>
                      <a:pt x="412" y="1483"/>
                    </a:cubicBezTo>
                    <a:cubicBezTo>
                      <a:pt x="306" y="1540"/>
                      <a:pt x="249" y="1655"/>
                      <a:pt x="249" y="1770"/>
                    </a:cubicBezTo>
                    <a:cubicBezTo>
                      <a:pt x="163" y="1885"/>
                      <a:pt x="124" y="2028"/>
                      <a:pt x="124" y="2172"/>
                    </a:cubicBezTo>
                    <a:cubicBezTo>
                      <a:pt x="57" y="2229"/>
                      <a:pt x="86" y="2315"/>
                      <a:pt x="77" y="2401"/>
                    </a:cubicBezTo>
                    <a:lnTo>
                      <a:pt x="67" y="2507"/>
                    </a:lnTo>
                    <a:cubicBezTo>
                      <a:pt x="0" y="2669"/>
                      <a:pt x="0" y="2861"/>
                      <a:pt x="67" y="3023"/>
                    </a:cubicBezTo>
                    <a:cubicBezTo>
                      <a:pt x="67" y="3119"/>
                      <a:pt x="77" y="3215"/>
                      <a:pt x="77" y="3301"/>
                    </a:cubicBezTo>
                    <a:lnTo>
                      <a:pt x="191" y="3645"/>
                    </a:lnTo>
                    <a:cubicBezTo>
                      <a:pt x="230" y="3808"/>
                      <a:pt x="297" y="3971"/>
                      <a:pt x="402" y="4105"/>
                    </a:cubicBezTo>
                    <a:cubicBezTo>
                      <a:pt x="459" y="4258"/>
                      <a:pt x="555" y="4402"/>
                      <a:pt x="680" y="4507"/>
                    </a:cubicBezTo>
                    <a:cubicBezTo>
                      <a:pt x="727" y="4622"/>
                      <a:pt x="814" y="4717"/>
                      <a:pt x="919" y="4775"/>
                    </a:cubicBezTo>
                    <a:cubicBezTo>
                      <a:pt x="1024" y="4909"/>
                      <a:pt x="1158" y="5004"/>
                      <a:pt x="1311" y="5071"/>
                    </a:cubicBezTo>
                    <a:cubicBezTo>
                      <a:pt x="1436" y="5167"/>
                      <a:pt x="1570" y="5244"/>
                      <a:pt x="1713" y="5282"/>
                    </a:cubicBezTo>
                    <a:cubicBezTo>
                      <a:pt x="1761" y="5330"/>
                      <a:pt x="1828" y="5349"/>
                      <a:pt x="1885" y="5349"/>
                    </a:cubicBezTo>
                    <a:cubicBezTo>
                      <a:pt x="1952" y="5397"/>
                      <a:pt x="2029" y="5416"/>
                      <a:pt x="2106" y="5416"/>
                    </a:cubicBezTo>
                    <a:cubicBezTo>
                      <a:pt x="2177" y="5456"/>
                      <a:pt x="2256" y="5476"/>
                      <a:pt x="2335" y="5476"/>
                    </a:cubicBezTo>
                    <a:cubicBezTo>
                      <a:pt x="2351" y="5476"/>
                      <a:pt x="2367" y="5475"/>
                      <a:pt x="2383" y="5473"/>
                    </a:cubicBezTo>
                    <a:cubicBezTo>
                      <a:pt x="2507" y="5508"/>
                      <a:pt x="2634" y="5525"/>
                      <a:pt x="2761" y="5525"/>
                    </a:cubicBezTo>
                    <a:cubicBezTo>
                      <a:pt x="2878" y="5525"/>
                      <a:pt x="2995" y="5511"/>
                      <a:pt x="3110" y="5483"/>
                    </a:cubicBezTo>
                    <a:cubicBezTo>
                      <a:pt x="3149" y="5483"/>
                      <a:pt x="3177" y="5483"/>
                      <a:pt x="3206" y="5464"/>
                    </a:cubicBezTo>
                    <a:cubicBezTo>
                      <a:pt x="3221" y="5465"/>
                      <a:pt x="3237" y="5465"/>
                      <a:pt x="3252" y="5465"/>
                    </a:cubicBezTo>
                    <a:cubicBezTo>
                      <a:pt x="3390" y="5465"/>
                      <a:pt x="3526" y="5426"/>
                      <a:pt x="3646" y="5349"/>
                    </a:cubicBezTo>
                    <a:cubicBezTo>
                      <a:pt x="3654" y="5351"/>
                      <a:pt x="3662" y="5351"/>
                      <a:pt x="3669" y="5351"/>
                    </a:cubicBezTo>
                    <a:cubicBezTo>
                      <a:pt x="3739" y="5351"/>
                      <a:pt x="3791" y="5281"/>
                      <a:pt x="3856" y="5281"/>
                    </a:cubicBezTo>
                    <a:cubicBezTo>
                      <a:pt x="3859" y="5281"/>
                      <a:pt x="3863" y="5282"/>
                      <a:pt x="3866" y="5282"/>
                    </a:cubicBezTo>
                    <a:cubicBezTo>
                      <a:pt x="3991" y="5253"/>
                      <a:pt x="4106" y="5177"/>
                      <a:pt x="4173" y="5062"/>
                    </a:cubicBezTo>
                    <a:cubicBezTo>
                      <a:pt x="4178" y="5065"/>
                      <a:pt x="4183" y="5066"/>
                      <a:pt x="4187" y="5066"/>
                    </a:cubicBezTo>
                    <a:cubicBezTo>
                      <a:pt x="4197" y="5066"/>
                      <a:pt x="4204" y="5059"/>
                      <a:pt x="4211" y="5052"/>
                    </a:cubicBezTo>
                    <a:lnTo>
                      <a:pt x="4326" y="5004"/>
                    </a:lnTo>
                    <a:cubicBezTo>
                      <a:pt x="4527" y="4937"/>
                      <a:pt x="4689" y="4794"/>
                      <a:pt x="4795" y="4612"/>
                    </a:cubicBezTo>
                    <a:cubicBezTo>
                      <a:pt x="4843" y="4583"/>
                      <a:pt x="4881" y="4545"/>
                      <a:pt x="4900" y="4488"/>
                    </a:cubicBezTo>
                    <a:cubicBezTo>
                      <a:pt x="5024" y="4421"/>
                      <a:pt x="5053" y="4268"/>
                      <a:pt x="5130" y="4162"/>
                    </a:cubicBezTo>
                    <a:cubicBezTo>
                      <a:pt x="5225" y="4067"/>
                      <a:pt x="5292" y="3942"/>
                      <a:pt x="5302" y="3808"/>
                    </a:cubicBezTo>
                    <a:cubicBezTo>
                      <a:pt x="5340" y="3779"/>
                      <a:pt x="5359" y="3741"/>
                      <a:pt x="5359" y="3703"/>
                    </a:cubicBezTo>
                    <a:cubicBezTo>
                      <a:pt x="5426" y="3598"/>
                      <a:pt x="5465" y="3473"/>
                      <a:pt x="5455" y="3349"/>
                    </a:cubicBezTo>
                    <a:cubicBezTo>
                      <a:pt x="5465" y="3330"/>
                      <a:pt x="5465" y="3310"/>
                      <a:pt x="5455" y="3301"/>
                    </a:cubicBezTo>
                    <a:cubicBezTo>
                      <a:pt x="5580" y="2861"/>
                      <a:pt x="5570" y="2401"/>
                      <a:pt x="5426" y="1980"/>
                    </a:cubicBezTo>
                    <a:cubicBezTo>
                      <a:pt x="5417" y="1856"/>
                      <a:pt x="5379" y="1751"/>
                      <a:pt x="5312" y="1655"/>
                    </a:cubicBezTo>
                    <a:cubicBezTo>
                      <a:pt x="5254" y="1492"/>
                      <a:pt x="5158" y="1349"/>
                      <a:pt x="5024" y="1243"/>
                    </a:cubicBezTo>
                    <a:cubicBezTo>
                      <a:pt x="5015" y="1033"/>
                      <a:pt x="4862" y="928"/>
                      <a:pt x="4728" y="803"/>
                    </a:cubicBezTo>
                    <a:cubicBezTo>
                      <a:pt x="4613" y="650"/>
                      <a:pt x="4460" y="535"/>
                      <a:pt x="4288" y="449"/>
                    </a:cubicBezTo>
                    <a:cubicBezTo>
                      <a:pt x="4163" y="305"/>
                      <a:pt x="3981" y="315"/>
                      <a:pt x="3828" y="238"/>
                    </a:cubicBezTo>
                    <a:cubicBezTo>
                      <a:pt x="3675" y="133"/>
                      <a:pt x="3503" y="66"/>
                      <a:pt x="3321" y="66"/>
                    </a:cubicBezTo>
                    <a:cubicBezTo>
                      <a:pt x="3151" y="23"/>
                      <a:pt x="2978" y="1"/>
                      <a:pt x="2805" y="1"/>
                    </a:cubicBezTo>
                    <a:close/>
                  </a:path>
                </a:pathLst>
              </a:custGeom>
              <a:solidFill>
                <a:srgbClr val="6798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8551125" y="3282769"/>
                <a:ext cx="1374938" cy="1365188"/>
              </a:xfrm>
              <a:custGeom>
                <a:avLst/>
                <a:gdLst/>
                <a:ahLst/>
                <a:cxnLst/>
                <a:rect l="l" t="t" r="r" b="b"/>
                <a:pathLst>
                  <a:path w="36665" h="36405" extrusionOk="0">
                    <a:moveTo>
                      <a:pt x="18136" y="324"/>
                    </a:moveTo>
                    <a:cubicBezTo>
                      <a:pt x="18447" y="324"/>
                      <a:pt x="18759" y="425"/>
                      <a:pt x="19064" y="628"/>
                    </a:cubicBezTo>
                    <a:cubicBezTo>
                      <a:pt x="19371" y="848"/>
                      <a:pt x="19648" y="1107"/>
                      <a:pt x="19897" y="1394"/>
                    </a:cubicBezTo>
                    <a:cubicBezTo>
                      <a:pt x="20299" y="1863"/>
                      <a:pt x="20624" y="2380"/>
                      <a:pt x="20883" y="2944"/>
                    </a:cubicBezTo>
                    <a:cubicBezTo>
                      <a:pt x="21553" y="4313"/>
                      <a:pt x="21983" y="5768"/>
                      <a:pt x="22347" y="7251"/>
                    </a:cubicBezTo>
                    <a:cubicBezTo>
                      <a:pt x="22357" y="7308"/>
                      <a:pt x="22366" y="7375"/>
                      <a:pt x="22366" y="7433"/>
                    </a:cubicBezTo>
                    <a:lnTo>
                      <a:pt x="18251" y="10543"/>
                    </a:lnTo>
                    <a:lnTo>
                      <a:pt x="13992" y="7442"/>
                    </a:lnTo>
                    <a:cubicBezTo>
                      <a:pt x="14097" y="6993"/>
                      <a:pt x="14212" y="6524"/>
                      <a:pt x="14337" y="6045"/>
                    </a:cubicBezTo>
                    <a:cubicBezTo>
                      <a:pt x="14691" y="4753"/>
                      <a:pt x="15102" y="3490"/>
                      <a:pt x="15772" y="2322"/>
                    </a:cubicBezTo>
                    <a:cubicBezTo>
                      <a:pt x="16002" y="1930"/>
                      <a:pt x="16270" y="1547"/>
                      <a:pt x="16567" y="1193"/>
                    </a:cubicBezTo>
                    <a:cubicBezTo>
                      <a:pt x="16739" y="992"/>
                      <a:pt x="16930" y="810"/>
                      <a:pt x="17150" y="667"/>
                    </a:cubicBezTo>
                    <a:cubicBezTo>
                      <a:pt x="17472" y="439"/>
                      <a:pt x="17803" y="324"/>
                      <a:pt x="18136" y="324"/>
                    </a:cubicBezTo>
                    <a:close/>
                    <a:moveTo>
                      <a:pt x="18251" y="11022"/>
                    </a:moveTo>
                    <a:lnTo>
                      <a:pt x="19954" y="12486"/>
                    </a:lnTo>
                    <a:lnTo>
                      <a:pt x="19926" y="12562"/>
                    </a:lnTo>
                    <a:lnTo>
                      <a:pt x="16557" y="12562"/>
                    </a:lnTo>
                    <a:cubicBezTo>
                      <a:pt x="16672" y="12333"/>
                      <a:pt x="17772" y="11318"/>
                      <a:pt x="18251" y="11022"/>
                    </a:cubicBezTo>
                    <a:close/>
                    <a:moveTo>
                      <a:pt x="22462" y="7806"/>
                    </a:moveTo>
                    <a:cubicBezTo>
                      <a:pt x="22826" y="9423"/>
                      <a:pt x="23074" y="11060"/>
                      <a:pt x="23237" y="12706"/>
                    </a:cubicBezTo>
                    <a:lnTo>
                      <a:pt x="22950" y="12706"/>
                    </a:lnTo>
                    <a:cubicBezTo>
                      <a:pt x="22232" y="12668"/>
                      <a:pt x="21514" y="12629"/>
                      <a:pt x="20797" y="12601"/>
                    </a:cubicBezTo>
                    <a:cubicBezTo>
                      <a:pt x="20644" y="12601"/>
                      <a:pt x="20500" y="12543"/>
                      <a:pt x="20385" y="12448"/>
                    </a:cubicBezTo>
                    <a:cubicBezTo>
                      <a:pt x="19820" y="11950"/>
                      <a:pt x="19246" y="11452"/>
                      <a:pt x="18672" y="10955"/>
                    </a:cubicBezTo>
                    <a:cubicBezTo>
                      <a:pt x="18624" y="10907"/>
                      <a:pt x="18586" y="10868"/>
                      <a:pt x="18538" y="10821"/>
                    </a:cubicBezTo>
                    <a:cubicBezTo>
                      <a:pt x="18720" y="10476"/>
                      <a:pt x="21754" y="8141"/>
                      <a:pt x="22462" y="7806"/>
                    </a:cubicBezTo>
                    <a:close/>
                    <a:moveTo>
                      <a:pt x="13963" y="7863"/>
                    </a:moveTo>
                    <a:cubicBezTo>
                      <a:pt x="15361" y="8763"/>
                      <a:pt x="16701" y="9749"/>
                      <a:pt x="17983" y="10811"/>
                    </a:cubicBezTo>
                    <a:lnTo>
                      <a:pt x="17236" y="11471"/>
                    </a:lnTo>
                    <a:cubicBezTo>
                      <a:pt x="16873" y="11797"/>
                      <a:pt x="16519" y="12132"/>
                      <a:pt x="16145" y="12457"/>
                    </a:cubicBezTo>
                    <a:cubicBezTo>
                      <a:pt x="16050" y="12543"/>
                      <a:pt x="15925" y="12601"/>
                      <a:pt x="15801" y="12620"/>
                    </a:cubicBezTo>
                    <a:cubicBezTo>
                      <a:pt x="14987" y="12687"/>
                      <a:pt x="14184" y="12735"/>
                      <a:pt x="13370" y="12792"/>
                    </a:cubicBezTo>
                    <a:cubicBezTo>
                      <a:pt x="13332" y="12792"/>
                      <a:pt x="13294" y="12783"/>
                      <a:pt x="13265" y="12773"/>
                    </a:cubicBezTo>
                    <a:cubicBezTo>
                      <a:pt x="13188" y="12256"/>
                      <a:pt x="13734" y="8390"/>
                      <a:pt x="13963" y="7863"/>
                    </a:cubicBezTo>
                    <a:close/>
                    <a:moveTo>
                      <a:pt x="29323" y="4884"/>
                    </a:moveTo>
                    <a:cubicBezTo>
                      <a:pt x="29488" y="4884"/>
                      <a:pt x="29653" y="4893"/>
                      <a:pt x="29821" y="4916"/>
                    </a:cubicBezTo>
                    <a:cubicBezTo>
                      <a:pt x="30644" y="5021"/>
                      <a:pt x="31180" y="5557"/>
                      <a:pt x="31334" y="6380"/>
                    </a:cubicBezTo>
                    <a:cubicBezTo>
                      <a:pt x="31410" y="6954"/>
                      <a:pt x="31381" y="7538"/>
                      <a:pt x="31247" y="8093"/>
                    </a:cubicBezTo>
                    <a:cubicBezTo>
                      <a:pt x="31066" y="8897"/>
                      <a:pt x="30798" y="9682"/>
                      <a:pt x="30453" y="10428"/>
                    </a:cubicBezTo>
                    <a:cubicBezTo>
                      <a:pt x="30003" y="11414"/>
                      <a:pt x="29496" y="12361"/>
                      <a:pt x="28922" y="13280"/>
                    </a:cubicBezTo>
                    <a:cubicBezTo>
                      <a:pt x="28884" y="13338"/>
                      <a:pt x="28836" y="13405"/>
                      <a:pt x="28807" y="13443"/>
                    </a:cubicBezTo>
                    <a:lnTo>
                      <a:pt x="23553" y="12706"/>
                    </a:lnTo>
                    <a:cubicBezTo>
                      <a:pt x="23371" y="10993"/>
                      <a:pt x="23094" y="9299"/>
                      <a:pt x="22739" y="7615"/>
                    </a:cubicBezTo>
                    <a:cubicBezTo>
                      <a:pt x="22816" y="7557"/>
                      <a:pt x="22854" y="7509"/>
                      <a:pt x="22912" y="7471"/>
                    </a:cubicBezTo>
                    <a:cubicBezTo>
                      <a:pt x="24079" y="6705"/>
                      <a:pt x="25323" y="6045"/>
                      <a:pt x="26615" y="5509"/>
                    </a:cubicBezTo>
                    <a:cubicBezTo>
                      <a:pt x="27371" y="5212"/>
                      <a:pt x="28147" y="4954"/>
                      <a:pt x="28970" y="4897"/>
                    </a:cubicBezTo>
                    <a:cubicBezTo>
                      <a:pt x="29089" y="4889"/>
                      <a:pt x="29206" y="4884"/>
                      <a:pt x="29323" y="4884"/>
                    </a:cubicBezTo>
                    <a:close/>
                    <a:moveTo>
                      <a:pt x="7106" y="5058"/>
                    </a:moveTo>
                    <a:cubicBezTo>
                      <a:pt x="7445" y="5058"/>
                      <a:pt x="7782" y="5106"/>
                      <a:pt x="8116" y="5174"/>
                    </a:cubicBezTo>
                    <a:cubicBezTo>
                      <a:pt x="9159" y="5394"/>
                      <a:pt x="10164" y="5758"/>
                      <a:pt x="11102" y="6246"/>
                    </a:cubicBezTo>
                    <a:cubicBezTo>
                      <a:pt x="11868" y="6638"/>
                      <a:pt x="12614" y="7069"/>
                      <a:pt x="13361" y="7490"/>
                    </a:cubicBezTo>
                    <a:cubicBezTo>
                      <a:pt x="13447" y="7538"/>
                      <a:pt x="13523" y="7595"/>
                      <a:pt x="13609" y="7662"/>
                    </a:cubicBezTo>
                    <a:cubicBezTo>
                      <a:pt x="13274" y="9356"/>
                      <a:pt x="13026" y="11069"/>
                      <a:pt x="12882" y="12792"/>
                    </a:cubicBezTo>
                    <a:lnTo>
                      <a:pt x="7685" y="13606"/>
                    </a:lnTo>
                    <a:cubicBezTo>
                      <a:pt x="7647" y="13567"/>
                      <a:pt x="7618" y="13529"/>
                      <a:pt x="7590" y="13491"/>
                    </a:cubicBezTo>
                    <a:cubicBezTo>
                      <a:pt x="6786" y="12227"/>
                      <a:pt x="6058" y="10935"/>
                      <a:pt x="5542" y="9538"/>
                    </a:cubicBezTo>
                    <a:cubicBezTo>
                      <a:pt x="5293" y="8945"/>
                      <a:pt x="5140" y="8313"/>
                      <a:pt x="5063" y="7672"/>
                    </a:cubicBezTo>
                    <a:cubicBezTo>
                      <a:pt x="5015" y="7289"/>
                      <a:pt x="5025" y="6906"/>
                      <a:pt x="5082" y="6524"/>
                    </a:cubicBezTo>
                    <a:cubicBezTo>
                      <a:pt x="5197" y="5777"/>
                      <a:pt x="5666" y="5308"/>
                      <a:pt x="6403" y="5136"/>
                    </a:cubicBezTo>
                    <a:cubicBezTo>
                      <a:pt x="6637" y="5081"/>
                      <a:pt x="6872" y="5058"/>
                      <a:pt x="7106" y="5058"/>
                    </a:cubicBezTo>
                    <a:close/>
                    <a:moveTo>
                      <a:pt x="21045" y="12945"/>
                    </a:moveTo>
                    <a:cubicBezTo>
                      <a:pt x="21782" y="12955"/>
                      <a:pt x="22510" y="13012"/>
                      <a:pt x="23275" y="13070"/>
                    </a:cubicBezTo>
                    <a:cubicBezTo>
                      <a:pt x="23352" y="13835"/>
                      <a:pt x="23428" y="14572"/>
                      <a:pt x="23438" y="15309"/>
                    </a:cubicBezTo>
                    <a:lnTo>
                      <a:pt x="23381" y="15328"/>
                    </a:lnTo>
                    <a:lnTo>
                      <a:pt x="21026" y="13003"/>
                    </a:lnTo>
                    <a:lnTo>
                      <a:pt x="21045" y="12945"/>
                    </a:lnTo>
                    <a:close/>
                    <a:moveTo>
                      <a:pt x="15466" y="12983"/>
                    </a:moveTo>
                    <a:cubicBezTo>
                      <a:pt x="15476" y="13003"/>
                      <a:pt x="15485" y="13012"/>
                      <a:pt x="15485" y="13031"/>
                    </a:cubicBezTo>
                    <a:cubicBezTo>
                      <a:pt x="15495" y="13041"/>
                      <a:pt x="15495" y="13050"/>
                      <a:pt x="15485" y="13060"/>
                    </a:cubicBezTo>
                    <a:cubicBezTo>
                      <a:pt x="15476" y="13079"/>
                      <a:pt x="15466" y="13108"/>
                      <a:pt x="15447" y="13127"/>
                    </a:cubicBezTo>
                    <a:lnTo>
                      <a:pt x="13112" y="15481"/>
                    </a:lnTo>
                    <a:lnTo>
                      <a:pt x="13035" y="15472"/>
                    </a:lnTo>
                    <a:lnTo>
                      <a:pt x="13045" y="15462"/>
                    </a:lnTo>
                    <a:cubicBezTo>
                      <a:pt x="13083" y="14706"/>
                      <a:pt x="13131" y="13950"/>
                      <a:pt x="13179" y="13165"/>
                    </a:cubicBezTo>
                    <a:cubicBezTo>
                      <a:pt x="13954" y="13070"/>
                      <a:pt x="14719" y="13022"/>
                      <a:pt x="15466" y="12983"/>
                    </a:cubicBezTo>
                    <a:close/>
                    <a:moveTo>
                      <a:pt x="23610" y="13098"/>
                    </a:moveTo>
                    <a:cubicBezTo>
                      <a:pt x="25256" y="13232"/>
                      <a:pt x="26902" y="13462"/>
                      <a:pt x="28520" y="13787"/>
                    </a:cubicBezTo>
                    <a:cubicBezTo>
                      <a:pt x="28462" y="14161"/>
                      <a:pt x="26204" y="17300"/>
                      <a:pt x="25639" y="17797"/>
                    </a:cubicBezTo>
                    <a:cubicBezTo>
                      <a:pt x="25591" y="17759"/>
                      <a:pt x="25543" y="17721"/>
                      <a:pt x="25496" y="17682"/>
                    </a:cubicBezTo>
                    <a:cubicBezTo>
                      <a:pt x="24979" y="17108"/>
                      <a:pt x="24462" y="16524"/>
                      <a:pt x="23945" y="15950"/>
                    </a:cubicBezTo>
                    <a:cubicBezTo>
                      <a:pt x="23830" y="15835"/>
                      <a:pt x="23763" y="15682"/>
                      <a:pt x="23763" y="15520"/>
                    </a:cubicBezTo>
                    <a:cubicBezTo>
                      <a:pt x="23716" y="14821"/>
                      <a:pt x="23658" y="14122"/>
                      <a:pt x="23610" y="13433"/>
                    </a:cubicBezTo>
                    <a:lnTo>
                      <a:pt x="23610" y="13108"/>
                    </a:lnTo>
                    <a:lnTo>
                      <a:pt x="23610" y="13098"/>
                    </a:lnTo>
                    <a:close/>
                    <a:moveTo>
                      <a:pt x="12815" y="13184"/>
                    </a:moveTo>
                    <a:cubicBezTo>
                      <a:pt x="12815" y="13290"/>
                      <a:pt x="12825" y="13376"/>
                      <a:pt x="12825" y="13452"/>
                    </a:cubicBezTo>
                    <a:cubicBezTo>
                      <a:pt x="12786" y="14208"/>
                      <a:pt x="12738" y="14965"/>
                      <a:pt x="12700" y="15721"/>
                    </a:cubicBezTo>
                    <a:cubicBezTo>
                      <a:pt x="12700" y="15864"/>
                      <a:pt x="12643" y="16017"/>
                      <a:pt x="12537" y="16123"/>
                    </a:cubicBezTo>
                    <a:cubicBezTo>
                      <a:pt x="12078" y="16649"/>
                      <a:pt x="11628" y="17185"/>
                      <a:pt x="11169" y="17711"/>
                    </a:cubicBezTo>
                    <a:cubicBezTo>
                      <a:pt x="11102" y="17788"/>
                      <a:pt x="11025" y="17855"/>
                      <a:pt x="10958" y="17922"/>
                    </a:cubicBezTo>
                    <a:cubicBezTo>
                      <a:pt x="10537" y="17625"/>
                      <a:pt x="8126" y="14457"/>
                      <a:pt x="7944" y="13950"/>
                    </a:cubicBezTo>
                    <a:cubicBezTo>
                      <a:pt x="9552" y="13596"/>
                      <a:pt x="11178" y="13347"/>
                      <a:pt x="12815" y="13184"/>
                    </a:cubicBezTo>
                    <a:close/>
                    <a:moveTo>
                      <a:pt x="12595" y="16515"/>
                    </a:moveTo>
                    <a:lnTo>
                      <a:pt x="12671" y="16534"/>
                    </a:lnTo>
                    <a:lnTo>
                      <a:pt x="12671" y="19855"/>
                    </a:lnTo>
                    <a:cubicBezTo>
                      <a:pt x="12442" y="19750"/>
                      <a:pt x="11446" y="18649"/>
                      <a:pt x="11159" y="18190"/>
                    </a:cubicBezTo>
                    <a:cubicBezTo>
                      <a:pt x="11609" y="17615"/>
                      <a:pt x="12097" y="17060"/>
                      <a:pt x="12595" y="16515"/>
                    </a:cubicBezTo>
                    <a:close/>
                    <a:moveTo>
                      <a:pt x="23830" y="16381"/>
                    </a:moveTo>
                    <a:cubicBezTo>
                      <a:pt x="24089" y="16534"/>
                      <a:pt x="25209" y="17778"/>
                      <a:pt x="25400" y="18132"/>
                    </a:cubicBezTo>
                    <a:lnTo>
                      <a:pt x="23907" y="19874"/>
                    </a:lnTo>
                    <a:lnTo>
                      <a:pt x="23830" y="19845"/>
                    </a:lnTo>
                    <a:lnTo>
                      <a:pt x="23830" y="16381"/>
                    </a:lnTo>
                    <a:close/>
                    <a:moveTo>
                      <a:pt x="29046" y="13893"/>
                    </a:moveTo>
                    <a:cubicBezTo>
                      <a:pt x="30635" y="14237"/>
                      <a:pt x="32185" y="14668"/>
                      <a:pt x="33640" y="15395"/>
                    </a:cubicBezTo>
                    <a:cubicBezTo>
                      <a:pt x="34118" y="15634"/>
                      <a:pt x="34568" y="15912"/>
                      <a:pt x="34999" y="16218"/>
                    </a:cubicBezTo>
                    <a:cubicBezTo>
                      <a:pt x="35296" y="16448"/>
                      <a:pt x="35564" y="16716"/>
                      <a:pt x="35793" y="17022"/>
                    </a:cubicBezTo>
                    <a:cubicBezTo>
                      <a:pt x="36262" y="17654"/>
                      <a:pt x="36253" y="18314"/>
                      <a:pt x="35832" y="18984"/>
                    </a:cubicBezTo>
                    <a:cubicBezTo>
                      <a:pt x="35621" y="19300"/>
                      <a:pt x="35353" y="19587"/>
                      <a:pt x="35047" y="19826"/>
                    </a:cubicBezTo>
                    <a:cubicBezTo>
                      <a:pt x="34396" y="20324"/>
                      <a:pt x="33688" y="20735"/>
                      <a:pt x="32932" y="21042"/>
                    </a:cubicBezTo>
                    <a:cubicBezTo>
                      <a:pt x="31735" y="21549"/>
                      <a:pt x="30501" y="21941"/>
                      <a:pt x="29238" y="22228"/>
                    </a:cubicBezTo>
                    <a:cubicBezTo>
                      <a:pt x="29171" y="22247"/>
                      <a:pt x="29104" y="22257"/>
                      <a:pt x="29037" y="22257"/>
                    </a:cubicBezTo>
                    <a:lnTo>
                      <a:pt x="25917" y="18094"/>
                    </a:lnTo>
                    <a:lnTo>
                      <a:pt x="28979" y="13893"/>
                    </a:lnTo>
                    <a:close/>
                    <a:moveTo>
                      <a:pt x="7551" y="14055"/>
                    </a:moveTo>
                    <a:lnTo>
                      <a:pt x="10690" y="18209"/>
                    </a:lnTo>
                    <a:cubicBezTo>
                      <a:pt x="9676" y="19616"/>
                      <a:pt x="8652" y="21013"/>
                      <a:pt x="7609" y="22458"/>
                    </a:cubicBezTo>
                    <a:cubicBezTo>
                      <a:pt x="7331" y="22391"/>
                      <a:pt x="7015" y="22324"/>
                      <a:pt x="6709" y="22247"/>
                    </a:cubicBezTo>
                    <a:cubicBezTo>
                      <a:pt x="5494" y="21970"/>
                      <a:pt x="4307" y="21568"/>
                      <a:pt x="3168" y="21061"/>
                    </a:cubicBezTo>
                    <a:cubicBezTo>
                      <a:pt x="2556" y="20802"/>
                      <a:pt x="1981" y="20458"/>
                      <a:pt x="1465" y="20046"/>
                    </a:cubicBezTo>
                    <a:cubicBezTo>
                      <a:pt x="1187" y="19817"/>
                      <a:pt x="948" y="19558"/>
                      <a:pt x="728" y="19271"/>
                    </a:cubicBezTo>
                    <a:cubicBezTo>
                      <a:pt x="316" y="18687"/>
                      <a:pt x="297" y="18056"/>
                      <a:pt x="651" y="17424"/>
                    </a:cubicBezTo>
                    <a:cubicBezTo>
                      <a:pt x="843" y="17108"/>
                      <a:pt x="1082" y="16831"/>
                      <a:pt x="1369" y="16591"/>
                    </a:cubicBezTo>
                    <a:cubicBezTo>
                      <a:pt x="1943" y="16113"/>
                      <a:pt x="2584" y="15721"/>
                      <a:pt x="3273" y="15424"/>
                    </a:cubicBezTo>
                    <a:cubicBezTo>
                      <a:pt x="4594" y="14811"/>
                      <a:pt x="5972" y="14409"/>
                      <a:pt x="7379" y="14065"/>
                    </a:cubicBezTo>
                    <a:cubicBezTo>
                      <a:pt x="7436" y="14055"/>
                      <a:pt x="7494" y="14055"/>
                      <a:pt x="7551" y="14055"/>
                    </a:cubicBezTo>
                    <a:close/>
                    <a:moveTo>
                      <a:pt x="25620" y="18400"/>
                    </a:moveTo>
                    <a:cubicBezTo>
                      <a:pt x="26041" y="18697"/>
                      <a:pt x="28424" y="21855"/>
                      <a:pt x="28616" y="22372"/>
                    </a:cubicBezTo>
                    <a:cubicBezTo>
                      <a:pt x="26998" y="22716"/>
                      <a:pt x="25362" y="22975"/>
                      <a:pt x="23725" y="23128"/>
                    </a:cubicBezTo>
                    <a:cubicBezTo>
                      <a:pt x="23696" y="23090"/>
                      <a:pt x="23687" y="23051"/>
                      <a:pt x="23687" y="23013"/>
                    </a:cubicBezTo>
                    <a:cubicBezTo>
                      <a:pt x="23725" y="22219"/>
                      <a:pt x="23763" y="21424"/>
                      <a:pt x="23821" y="20640"/>
                    </a:cubicBezTo>
                    <a:cubicBezTo>
                      <a:pt x="23830" y="20515"/>
                      <a:pt x="23878" y="20400"/>
                      <a:pt x="23955" y="20305"/>
                    </a:cubicBezTo>
                    <a:cubicBezTo>
                      <a:pt x="24462" y="19711"/>
                      <a:pt x="24988" y="19108"/>
                      <a:pt x="25505" y="18515"/>
                    </a:cubicBezTo>
                    <a:cubicBezTo>
                      <a:pt x="25543" y="18477"/>
                      <a:pt x="25582" y="18448"/>
                      <a:pt x="25620" y="18400"/>
                    </a:cubicBezTo>
                    <a:close/>
                    <a:moveTo>
                      <a:pt x="10958" y="18467"/>
                    </a:moveTo>
                    <a:lnTo>
                      <a:pt x="11590" y="19175"/>
                    </a:lnTo>
                    <a:cubicBezTo>
                      <a:pt x="11925" y="19539"/>
                      <a:pt x="12250" y="19903"/>
                      <a:pt x="12576" y="20266"/>
                    </a:cubicBezTo>
                    <a:cubicBezTo>
                      <a:pt x="12652" y="20362"/>
                      <a:pt x="12710" y="20467"/>
                      <a:pt x="12729" y="20592"/>
                    </a:cubicBezTo>
                    <a:cubicBezTo>
                      <a:pt x="12796" y="21424"/>
                      <a:pt x="12844" y="22247"/>
                      <a:pt x="12901" y="23080"/>
                    </a:cubicBezTo>
                    <a:cubicBezTo>
                      <a:pt x="12892" y="23109"/>
                      <a:pt x="12892" y="23138"/>
                      <a:pt x="12882" y="23157"/>
                    </a:cubicBezTo>
                    <a:cubicBezTo>
                      <a:pt x="12847" y="23166"/>
                      <a:pt x="12784" y="23170"/>
                      <a:pt x="12698" y="23170"/>
                    </a:cubicBezTo>
                    <a:cubicBezTo>
                      <a:pt x="11808" y="23170"/>
                      <a:pt x="8458" y="22706"/>
                      <a:pt x="8030" y="22496"/>
                    </a:cubicBezTo>
                    <a:cubicBezTo>
                      <a:pt x="8154" y="22085"/>
                      <a:pt x="10384" y="19013"/>
                      <a:pt x="10958" y="18467"/>
                    </a:cubicBezTo>
                    <a:close/>
                    <a:moveTo>
                      <a:pt x="23419" y="20908"/>
                    </a:moveTo>
                    <a:lnTo>
                      <a:pt x="23486" y="20927"/>
                    </a:lnTo>
                    <a:lnTo>
                      <a:pt x="23486" y="20927"/>
                    </a:lnTo>
                    <a:cubicBezTo>
                      <a:pt x="23485" y="21670"/>
                      <a:pt x="23428" y="22404"/>
                      <a:pt x="23352" y="23166"/>
                    </a:cubicBezTo>
                    <a:cubicBezTo>
                      <a:pt x="22586" y="23243"/>
                      <a:pt x="21849" y="23319"/>
                      <a:pt x="21103" y="23329"/>
                    </a:cubicBezTo>
                    <a:lnTo>
                      <a:pt x="21074" y="23272"/>
                    </a:lnTo>
                    <a:lnTo>
                      <a:pt x="23419" y="20908"/>
                    </a:lnTo>
                    <a:close/>
                    <a:moveTo>
                      <a:pt x="13150" y="20898"/>
                    </a:moveTo>
                    <a:lnTo>
                      <a:pt x="15600" y="23310"/>
                    </a:lnTo>
                    <a:cubicBezTo>
                      <a:pt x="15590" y="23329"/>
                      <a:pt x="15581" y="23358"/>
                      <a:pt x="15581" y="23377"/>
                    </a:cubicBezTo>
                    <a:lnTo>
                      <a:pt x="15581" y="23377"/>
                    </a:lnTo>
                    <a:cubicBezTo>
                      <a:pt x="14809" y="23376"/>
                      <a:pt x="14046" y="23310"/>
                      <a:pt x="13265" y="23243"/>
                    </a:cubicBezTo>
                    <a:cubicBezTo>
                      <a:pt x="13179" y="22458"/>
                      <a:pt x="13121" y="21692"/>
                      <a:pt x="13093" y="20927"/>
                    </a:cubicBezTo>
                    <a:lnTo>
                      <a:pt x="13150" y="20898"/>
                    </a:lnTo>
                    <a:close/>
                    <a:moveTo>
                      <a:pt x="20222" y="12907"/>
                    </a:moveTo>
                    <a:cubicBezTo>
                      <a:pt x="20356" y="12907"/>
                      <a:pt x="20490" y="12955"/>
                      <a:pt x="20577" y="13060"/>
                    </a:cubicBezTo>
                    <a:cubicBezTo>
                      <a:pt x="21495" y="13960"/>
                      <a:pt x="22414" y="14859"/>
                      <a:pt x="23333" y="15759"/>
                    </a:cubicBezTo>
                    <a:cubicBezTo>
                      <a:pt x="23428" y="15855"/>
                      <a:pt x="23486" y="15998"/>
                      <a:pt x="23486" y="16142"/>
                    </a:cubicBezTo>
                    <a:cubicBezTo>
                      <a:pt x="23505" y="16792"/>
                      <a:pt x="23534" y="17443"/>
                      <a:pt x="23553" y="18094"/>
                    </a:cubicBezTo>
                    <a:lnTo>
                      <a:pt x="23534" y="18094"/>
                    </a:lnTo>
                    <a:cubicBezTo>
                      <a:pt x="23534" y="18706"/>
                      <a:pt x="23524" y="19319"/>
                      <a:pt x="23524" y="19931"/>
                    </a:cubicBezTo>
                    <a:cubicBezTo>
                      <a:pt x="23534" y="20161"/>
                      <a:pt x="23448" y="20381"/>
                      <a:pt x="23285" y="20544"/>
                    </a:cubicBezTo>
                    <a:cubicBezTo>
                      <a:pt x="22414" y="21415"/>
                      <a:pt x="21553" y="22295"/>
                      <a:pt x="20701" y="23176"/>
                    </a:cubicBezTo>
                    <a:cubicBezTo>
                      <a:pt x="20583" y="23302"/>
                      <a:pt x="20423" y="23378"/>
                      <a:pt x="20253" y="23378"/>
                    </a:cubicBezTo>
                    <a:cubicBezTo>
                      <a:pt x="20243" y="23378"/>
                      <a:pt x="20233" y="23377"/>
                      <a:pt x="20222" y="23377"/>
                    </a:cubicBezTo>
                    <a:cubicBezTo>
                      <a:pt x="18978" y="23386"/>
                      <a:pt x="17744" y="23405"/>
                      <a:pt x="16500" y="23425"/>
                    </a:cubicBezTo>
                    <a:cubicBezTo>
                      <a:pt x="16489" y="23425"/>
                      <a:pt x="16479" y="23425"/>
                      <a:pt x="16469" y="23425"/>
                    </a:cubicBezTo>
                    <a:cubicBezTo>
                      <a:pt x="16259" y="23425"/>
                      <a:pt x="16052" y="23331"/>
                      <a:pt x="15906" y="23176"/>
                    </a:cubicBezTo>
                    <a:cubicBezTo>
                      <a:pt x="15026" y="22305"/>
                      <a:pt x="14136" y="21444"/>
                      <a:pt x="13246" y="20582"/>
                    </a:cubicBezTo>
                    <a:cubicBezTo>
                      <a:pt x="13112" y="20448"/>
                      <a:pt x="13035" y="20266"/>
                      <a:pt x="13035" y="20075"/>
                    </a:cubicBezTo>
                    <a:cubicBezTo>
                      <a:pt x="13035" y="18812"/>
                      <a:pt x="13026" y="17539"/>
                      <a:pt x="13016" y="16276"/>
                    </a:cubicBezTo>
                    <a:cubicBezTo>
                      <a:pt x="13006" y="16113"/>
                      <a:pt x="13073" y="15960"/>
                      <a:pt x="13188" y="15845"/>
                    </a:cubicBezTo>
                    <a:cubicBezTo>
                      <a:pt x="14078" y="14945"/>
                      <a:pt x="14968" y="14036"/>
                      <a:pt x="15849" y="13127"/>
                    </a:cubicBezTo>
                    <a:cubicBezTo>
                      <a:pt x="15954" y="13003"/>
                      <a:pt x="16107" y="12936"/>
                      <a:pt x="16270" y="12936"/>
                    </a:cubicBezTo>
                    <a:cubicBezTo>
                      <a:pt x="17591" y="12926"/>
                      <a:pt x="18911" y="12916"/>
                      <a:pt x="20222" y="12907"/>
                    </a:cubicBezTo>
                    <a:close/>
                    <a:moveTo>
                      <a:pt x="20002" y="23721"/>
                    </a:moveTo>
                    <a:cubicBezTo>
                      <a:pt x="19926" y="23922"/>
                      <a:pt x="18787" y="24975"/>
                      <a:pt x="18318" y="25272"/>
                    </a:cubicBezTo>
                    <a:cubicBezTo>
                      <a:pt x="17725" y="24803"/>
                      <a:pt x="17150" y="24315"/>
                      <a:pt x="16595" y="23788"/>
                    </a:cubicBezTo>
                    <a:lnTo>
                      <a:pt x="16614" y="23721"/>
                    </a:lnTo>
                    <a:close/>
                    <a:moveTo>
                      <a:pt x="23102" y="23497"/>
                    </a:moveTo>
                    <a:cubicBezTo>
                      <a:pt x="23167" y="23497"/>
                      <a:pt x="23237" y="23501"/>
                      <a:pt x="23333" y="23501"/>
                    </a:cubicBezTo>
                    <a:cubicBezTo>
                      <a:pt x="23208" y="25166"/>
                      <a:pt x="22979" y="26822"/>
                      <a:pt x="22644" y="28459"/>
                    </a:cubicBezTo>
                    <a:cubicBezTo>
                      <a:pt x="21246" y="27559"/>
                      <a:pt x="19897" y="26583"/>
                      <a:pt x="18615" y="25521"/>
                    </a:cubicBezTo>
                    <a:cubicBezTo>
                      <a:pt x="18682" y="25444"/>
                      <a:pt x="18720" y="25387"/>
                      <a:pt x="18768" y="25348"/>
                    </a:cubicBezTo>
                    <a:cubicBezTo>
                      <a:pt x="19332" y="24841"/>
                      <a:pt x="19897" y="24343"/>
                      <a:pt x="20462" y="23827"/>
                    </a:cubicBezTo>
                    <a:cubicBezTo>
                      <a:pt x="20577" y="23721"/>
                      <a:pt x="20730" y="23654"/>
                      <a:pt x="20892" y="23645"/>
                    </a:cubicBezTo>
                    <a:cubicBezTo>
                      <a:pt x="21601" y="23606"/>
                      <a:pt x="22299" y="23549"/>
                      <a:pt x="23007" y="23501"/>
                    </a:cubicBezTo>
                    <a:cubicBezTo>
                      <a:pt x="23039" y="23498"/>
                      <a:pt x="23070" y="23497"/>
                      <a:pt x="23102" y="23497"/>
                    </a:cubicBezTo>
                    <a:close/>
                    <a:moveTo>
                      <a:pt x="13284" y="23559"/>
                    </a:moveTo>
                    <a:lnTo>
                      <a:pt x="13284" y="23559"/>
                    </a:lnTo>
                    <a:cubicBezTo>
                      <a:pt x="13494" y="23578"/>
                      <a:pt x="13657" y="23587"/>
                      <a:pt x="13829" y="23597"/>
                    </a:cubicBezTo>
                    <a:cubicBezTo>
                      <a:pt x="14490" y="23635"/>
                      <a:pt x="15141" y="23664"/>
                      <a:pt x="15811" y="23693"/>
                    </a:cubicBezTo>
                    <a:cubicBezTo>
                      <a:pt x="15944" y="23693"/>
                      <a:pt x="16088" y="23750"/>
                      <a:pt x="16193" y="23836"/>
                    </a:cubicBezTo>
                    <a:cubicBezTo>
                      <a:pt x="16758" y="24324"/>
                      <a:pt x="17313" y="24803"/>
                      <a:pt x="17868" y="25281"/>
                    </a:cubicBezTo>
                    <a:cubicBezTo>
                      <a:pt x="17935" y="25329"/>
                      <a:pt x="18002" y="25377"/>
                      <a:pt x="18069" y="25415"/>
                    </a:cubicBezTo>
                    <a:cubicBezTo>
                      <a:pt x="17839" y="25827"/>
                      <a:pt x="14624" y="28277"/>
                      <a:pt x="14050" y="28487"/>
                    </a:cubicBezTo>
                    <a:cubicBezTo>
                      <a:pt x="13705" y="26860"/>
                      <a:pt x="13447" y="25214"/>
                      <a:pt x="13284" y="23559"/>
                    </a:cubicBezTo>
                    <a:close/>
                    <a:moveTo>
                      <a:pt x="28836" y="22688"/>
                    </a:moveTo>
                    <a:cubicBezTo>
                      <a:pt x="28874" y="22726"/>
                      <a:pt x="28912" y="22764"/>
                      <a:pt x="28941" y="22812"/>
                    </a:cubicBezTo>
                    <a:cubicBezTo>
                      <a:pt x="29735" y="24047"/>
                      <a:pt x="30453" y="25320"/>
                      <a:pt x="30979" y="26698"/>
                    </a:cubicBezTo>
                    <a:cubicBezTo>
                      <a:pt x="31257" y="27435"/>
                      <a:pt x="31487" y="28191"/>
                      <a:pt x="31515" y="28985"/>
                    </a:cubicBezTo>
                    <a:cubicBezTo>
                      <a:pt x="31525" y="29272"/>
                      <a:pt x="31496" y="29569"/>
                      <a:pt x="31439" y="29856"/>
                    </a:cubicBezTo>
                    <a:cubicBezTo>
                      <a:pt x="31305" y="30516"/>
                      <a:pt x="30893" y="30937"/>
                      <a:pt x="30243" y="31119"/>
                    </a:cubicBezTo>
                    <a:cubicBezTo>
                      <a:pt x="29971" y="31193"/>
                      <a:pt x="29699" y="31222"/>
                      <a:pt x="29428" y="31222"/>
                    </a:cubicBezTo>
                    <a:cubicBezTo>
                      <a:pt x="29135" y="31222"/>
                      <a:pt x="28842" y="31188"/>
                      <a:pt x="28549" y="31138"/>
                    </a:cubicBezTo>
                    <a:cubicBezTo>
                      <a:pt x="27745" y="30985"/>
                      <a:pt x="26960" y="30736"/>
                      <a:pt x="26204" y="30401"/>
                    </a:cubicBezTo>
                    <a:cubicBezTo>
                      <a:pt x="25142" y="29932"/>
                      <a:pt x="24108" y="29387"/>
                      <a:pt x="23122" y="28765"/>
                    </a:cubicBezTo>
                    <a:cubicBezTo>
                      <a:pt x="23055" y="28727"/>
                      <a:pt x="22998" y="28679"/>
                      <a:pt x="22921" y="28621"/>
                    </a:cubicBezTo>
                    <a:lnTo>
                      <a:pt x="22921" y="28612"/>
                    </a:lnTo>
                    <a:cubicBezTo>
                      <a:pt x="23247" y="26937"/>
                      <a:pt x="23486" y="25253"/>
                      <a:pt x="23639" y="23559"/>
                    </a:cubicBezTo>
                    <a:cubicBezTo>
                      <a:pt x="23639" y="23539"/>
                      <a:pt x="23649" y="23520"/>
                      <a:pt x="23658" y="23501"/>
                    </a:cubicBezTo>
                    <a:lnTo>
                      <a:pt x="28836" y="22688"/>
                    </a:lnTo>
                    <a:close/>
                    <a:moveTo>
                      <a:pt x="7819" y="22803"/>
                    </a:moveTo>
                    <a:cubicBezTo>
                      <a:pt x="9494" y="23138"/>
                      <a:pt x="11188" y="23377"/>
                      <a:pt x="12892" y="23520"/>
                    </a:cubicBezTo>
                    <a:cubicBezTo>
                      <a:pt x="13169" y="25281"/>
                      <a:pt x="13437" y="27004"/>
                      <a:pt x="13705" y="28746"/>
                    </a:cubicBezTo>
                    <a:cubicBezTo>
                      <a:pt x="13686" y="28774"/>
                      <a:pt x="13667" y="28794"/>
                      <a:pt x="13638" y="28813"/>
                    </a:cubicBezTo>
                    <a:cubicBezTo>
                      <a:pt x="12298" y="29664"/>
                      <a:pt x="10930" y="30430"/>
                      <a:pt x="9427" y="30956"/>
                    </a:cubicBezTo>
                    <a:cubicBezTo>
                      <a:pt x="8891" y="31167"/>
                      <a:pt x="8327" y="31301"/>
                      <a:pt x="7752" y="31358"/>
                    </a:cubicBezTo>
                    <a:cubicBezTo>
                      <a:pt x="7622" y="31369"/>
                      <a:pt x="7490" y="31374"/>
                      <a:pt x="7358" y="31374"/>
                    </a:cubicBezTo>
                    <a:cubicBezTo>
                      <a:pt x="7122" y="31374"/>
                      <a:pt x="6885" y="31357"/>
                      <a:pt x="6652" y="31320"/>
                    </a:cubicBezTo>
                    <a:cubicBezTo>
                      <a:pt x="5944" y="31196"/>
                      <a:pt x="5494" y="30755"/>
                      <a:pt x="5312" y="30057"/>
                    </a:cubicBezTo>
                    <a:cubicBezTo>
                      <a:pt x="5207" y="29578"/>
                      <a:pt x="5197" y="29081"/>
                      <a:pt x="5283" y="28593"/>
                    </a:cubicBezTo>
                    <a:cubicBezTo>
                      <a:pt x="5427" y="27741"/>
                      <a:pt x="5676" y="26918"/>
                      <a:pt x="6030" y="26123"/>
                    </a:cubicBezTo>
                    <a:cubicBezTo>
                      <a:pt x="6489" y="25052"/>
                      <a:pt x="7035" y="24008"/>
                      <a:pt x="7657" y="23013"/>
                    </a:cubicBezTo>
                    <a:cubicBezTo>
                      <a:pt x="7704" y="22946"/>
                      <a:pt x="7762" y="22870"/>
                      <a:pt x="7819" y="22803"/>
                    </a:cubicBezTo>
                    <a:close/>
                    <a:moveTo>
                      <a:pt x="18366" y="25760"/>
                    </a:moveTo>
                    <a:lnTo>
                      <a:pt x="22548" y="28813"/>
                    </a:lnTo>
                    <a:cubicBezTo>
                      <a:pt x="22548" y="28851"/>
                      <a:pt x="22548" y="28899"/>
                      <a:pt x="22548" y="28937"/>
                    </a:cubicBezTo>
                    <a:cubicBezTo>
                      <a:pt x="22232" y="30401"/>
                      <a:pt x="21830" y="31837"/>
                      <a:pt x="21218" y="33205"/>
                    </a:cubicBezTo>
                    <a:cubicBezTo>
                      <a:pt x="20950" y="33847"/>
                      <a:pt x="20596" y="34450"/>
                      <a:pt x="20175" y="34985"/>
                    </a:cubicBezTo>
                    <a:cubicBezTo>
                      <a:pt x="19945" y="35263"/>
                      <a:pt x="19696" y="35502"/>
                      <a:pt x="19419" y="35722"/>
                    </a:cubicBezTo>
                    <a:cubicBezTo>
                      <a:pt x="19100" y="35961"/>
                      <a:pt x="18759" y="36078"/>
                      <a:pt x="18413" y="36078"/>
                    </a:cubicBezTo>
                    <a:cubicBezTo>
                      <a:pt x="18093" y="36078"/>
                      <a:pt x="17769" y="35978"/>
                      <a:pt x="17457" y="35780"/>
                    </a:cubicBezTo>
                    <a:cubicBezTo>
                      <a:pt x="17122" y="35550"/>
                      <a:pt x="16815" y="35273"/>
                      <a:pt x="16576" y="34947"/>
                    </a:cubicBezTo>
                    <a:cubicBezTo>
                      <a:pt x="16078" y="34287"/>
                      <a:pt x="15667" y="33569"/>
                      <a:pt x="15361" y="32803"/>
                    </a:cubicBezTo>
                    <a:cubicBezTo>
                      <a:pt x="14863" y="31607"/>
                      <a:pt x="14471" y="30373"/>
                      <a:pt x="14184" y="29109"/>
                    </a:cubicBezTo>
                    <a:cubicBezTo>
                      <a:pt x="14174" y="29042"/>
                      <a:pt x="14164" y="28975"/>
                      <a:pt x="14164" y="28918"/>
                    </a:cubicBezTo>
                    <a:cubicBezTo>
                      <a:pt x="15581" y="27846"/>
                      <a:pt x="16978" y="26803"/>
                      <a:pt x="18366" y="25760"/>
                    </a:cubicBezTo>
                    <a:close/>
                    <a:moveTo>
                      <a:pt x="18139" y="0"/>
                    </a:moveTo>
                    <a:cubicBezTo>
                      <a:pt x="17669" y="0"/>
                      <a:pt x="17202" y="189"/>
                      <a:pt x="16758" y="571"/>
                    </a:cubicBezTo>
                    <a:cubicBezTo>
                      <a:pt x="16433" y="858"/>
                      <a:pt x="16145" y="1183"/>
                      <a:pt x="15887" y="1537"/>
                    </a:cubicBezTo>
                    <a:cubicBezTo>
                      <a:pt x="15399" y="2207"/>
                      <a:pt x="15064" y="2954"/>
                      <a:pt x="14758" y="3729"/>
                    </a:cubicBezTo>
                    <a:cubicBezTo>
                      <a:pt x="14356" y="4763"/>
                      <a:pt x="14030" y="5835"/>
                      <a:pt x="13791" y="6926"/>
                    </a:cubicBezTo>
                    <a:cubicBezTo>
                      <a:pt x="13762" y="7040"/>
                      <a:pt x="13724" y="7146"/>
                      <a:pt x="13686" y="7289"/>
                    </a:cubicBezTo>
                    <a:cubicBezTo>
                      <a:pt x="13533" y="7203"/>
                      <a:pt x="13428" y="7146"/>
                      <a:pt x="13322" y="7088"/>
                    </a:cubicBezTo>
                    <a:cubicBezTo>
                      <a:pt x="12403" y="6524"/>
                      <a:pt x="11437" y="6026"/>
                      <a:pt x="10451" y="5595"/>
                    </a:cubicBezTo>
                    <a:cubicBezTo>
                      <a:pt x="9599" y="5232"/>
                      <a:pt x="8719" y="4925"/>
                      <a:pt x="7800" y="4791"/>
                    </a:cubicBezTo>
                    <a:cubicBezTo>
                      <a:pt x="7567" y="4759"/>
                      <a:pt x="7332" y="4739"/>
                      <a:pt x="7098" y="4739"/>
                    </a:cubicBezTo>
                    <a:cubicBezTo>
                      <a:pt x="6774" y="4739"/>
                      <a:pt x="6451" y="4778"/>
                      <a:pt x="6135" y="4877"/>
                    </a:cubicBezTo>
                    <a:cubicBezTo>
                      <a:pt x="5532" y="5040"/>
                      <a:pt x="5053" y="5509"/>
                      <a:pt x="4872" y="6102"/>
                    </a:cubicBezTo>
                    <a:cubicBezTo>
                      <a:pt x="4747" y="6514"/>
                      <a:pt x="4699" y="6945"/>
                      <a:pt x="4728" y="7366"/>
                    </a:cubicBezTo>
                    <a:cubicBezTo>
                      <a:pt x="4786" y="8064"/>
                      <a:pt x="4948" y="8753"/>
                      <a:pt x="5187" y="9414"/>
                    </a:cubicBezTo>
                    <a:cubicBezTo>
                      <a:pt x="5666" y="10744"/>
                      <a:pt x="6336" y="11988"/>
                      <a:pt x="7073" y="13194"/>
                    </a:cubicBezTo>
                    <a:lnTo>
                      <a:pt x="7389" y="13711"/>
                    </a:lnTo>
                    <a:cubicBezTo>
                      <a:pt x="7197" y="13768"/>
                      <a:pt x="7054" y="13807"/>
                      <a:pt x="6929" y="13835"/>
                    </a:cubicBezTo>
                    <a:cubicBezTo>
                      <a:pt x="5570" y="14180"/>
                      <a:pt x="4240" y="14591"/>
                      <a:pt x="2967" y="15204"/>
                    </a:cubicBezTo>
                    <a:cubicBezTo>
                      <a:pt x="2202" y="15567"/>
                      <a:pt x="1474" y="15989"/>
                      <a:pt x="890" y="16601"/>
                    </a:cubicBezTo>
                    <a:cubicBezTo>
                      <a:pt x="651" y="16850"/>
                      <a:pt x="450" y="17127"/>
                      <a:pt x="287" y="17424"/>
                    </a:cubicBezTo>
                    <a:cubicBezTo>
                      <a:pt x="0" y="17941"/>
                      <a:pt x="0" y="18563"/>
                      <a:pt x="278" y="19089"/>
                    </a:cubicBezTo>
                    <a:cubicBezTo>
                      <a:pt x="527" y="19568"/>
                      <a:pt x="890" y="19979"/>
                      <a:pt x="1321" y="20305"/>
                    </a:cubicBezTo>
                    <a:cubicBezTo>
                      <a:pt x="1962" y="20793"/>
                      <a:pt x="2670" y="21185"/>
                      <a:pt x="3417" y="21482"/>
                    </a:cubicBezTo>
                    <a:cubicBezTo>
                      <a:pt x="4661" y="22008"/>
                      <a:pt x="5953" y="22362"/>
                      <a:pt x="7255" y="22669"/>
                    </a:cubicBezTo>
                    <a:cubicBezTo>
                      <a:pt x="7331" y="22688"/>
                      <a:pt x="7398" y="22716"/>
                      <a:pt x="7484" y="22745"/>
                    </a:cubicBezTo>
                    <a:cubicBezTo>
                      <a:pt x="7417" y="22860"/>
                      <a:pt x="7370" y="22956"/>
                      <a:pt x="7312" y="23042"/>
                    </a:cubicBezTo>
                    <a:cubicBezTo>
                      <a:pt x="6786" y="23913"/>
                      <a:pt x="6298" y="24812"/>
                      <a:pt x="5877" y="25750"/>
                    </a:cubicBezTo>
                    <a:cubicBezTo>
                      <a:pt x="5494" y="26583"/>
                      <a:pt x="5207" y="27473"/>
                      <a:pt x="5025" y="28382"/>
                    </a:cubicBezTo>
                    <a:cubicBezTo>
                      <a:pt x="4920" y="28985"/>
                      <a:pt x="4881" y="29588"/>
                      <a:pt x="5044" y="30181"/>
                    </a:cubicBezTo>
                    <a:cubicBezTo>
                      <a:pt x="5207" y="30861"/>
                      <a:pt x="5733" y="31397"/>
                      <a:pt x="6412" y="31569"/>
                    </a:cubicBezTo>
                    <a:cubicBezTo>
                      <a:pt x="6688" y="31645"/>
                      <a:pt x="6974" y="31681"/>
                      <a:pt x="7262" y="31681"/>
                    </a:cubicBezTo>
                    <a:cubicBezTo>
                      <a:pt x="7374" y="31681"/>
                      <a:pt x="7487" y="31675"/>
                      <a:pt x="7599" y="31665"/>
                    </a:cubicBezTo>
                    <a:cubicBezTo>
                      <a:pt x="8556" y="31598"/>
                      <a:pt x="9465" y="31301"/>
                      <a:pt x="10346" y="30928"/>
                    </a:cubicBezTo>
                    <a:cubicBezTo>
                      <a:pt x="11446" y="30459"/>
                      <a:pt x="12518" y="29894"/>
                      <a:pt x="13533" y="29253"/>
                    </a:cubicBezTo>
                    <a:cubicBezTo>
                      <a:pt x="13619" y="29195"/>
                      <a:pt x="13724" y="29148"/>
                      <a:pt x="13839" y="29081"/>
                    </a:cubicBezTo>
                    <a:cubicBezTo>
                      <a:pt x="13925" y="29416"/>
                      <a:pt x="14002" y="29703"/>
                      <a:pt x="14078" y="29999"/>
                    </a:cubicBezTo>
                    <a:cubicBezTo>
                      <a:pt x="14452" y="31358"/>
                      <a:pt x="14882" y="32689"/>
                      <a:pt x="15552" y="33942"/>
                    </a:cubicBezTo>
                    <a:cubicBezTo>
                      <a:pt x="15877" y="34555"/>
                      <a:pt x="16241" y="35148"/>
                      <a:pt x="16758" y="35617"/>
                    </a:cubicBezTo>
                    <a:cubicBezTo>
                      <a:pt x="17007" y="35847"/>
                      <a:pt x="17284" y="36048"/>
                      <a:pt x="17581" y="36210"/>
                    </a:cubicBezTo>
                    <a:cubicBezTo>
                      <a:pt x="17835" y="36340"/>
                      <a:pt x="18112" y="36404"/>
                      <a:pt x="18389" y="36404"/>
                    </a:cubicBezTo>
                    <a:cubicBezTo>
                      <a:pt x="18665" y="36404"/>
                      <a:pt x="18940" y="36340"/>
                      <a:pt x="19189" y="36210"/>
                    </a:cubicBezTo>
                    <a:cubicBezTo>
                      <a:pt x="19686" y="35952"/>
                      <a:pt x="20127" y="35579"/>
                      <a:pt x="20452" y="35129"/>
                    </a:cubicBezTo>
                    <a:cubicBezTo>
                      <a:pt x="20931" y="34488"/>
                      <a:pt x="21313" y="33799"/>
                      <a:pt x="21610" y="33052"/>
                    </a:cubicBezTo>
                    <a:cubicBezTo>
                      <a:pt x="22117" y="31808"/>
                      <a:pt x="22510" y="30526"/>
                      <a:pt x="22797" y="29215"/>
                    </a:cubicBezTo>
                    <a:cubicBezTo>
                      <a:pt x="22816" y="29138"/>
                      <a:pt x="22845" y="29061"/>
                      <a:pt x="22873" y="28956"/>
                    </a:cubicBezTo>
                    <a:lnTo>
                      <a:pt x="23180" y="29119"/>
                    </a:lnTo>
                    <a:cubicBezTo>
                      <a:pt x="23677" y="29406"/>
                      <a:pt x="24175" y="29703"/>
                      <a:pt x="24682" y="29971"/>
                    </a:cubicBezTo>
                    <a:cubicBezTo>
                      <a:pt x="25764" y="30545"/>
                      <a:pt x="26883" y="31033"/>
                      <a:pt x="28080" y="31330"/>
                    </a:cubicBezTo>
                    <a:cubicBezTo>
                      <a:pt x="28513" y="31445"/>
                      <a:pt x="28957" y="31503"/>
                      <a:pt x="29407" y="31503"/>
                    </a:cubicBezTo>
                    <a:cubicBezTo>
                      <a:pt x="29592" y="31503"/>
                      <a:pt x="29778" y="31493"/>
                      <a:pt x="29965" y="31473"/>
                    </a:cubicBezTo>
                    <a:cubicBezTo>
                      <a:pt x="30960" y="31358"/>
                      <a:pt x="31621" y="30765"/>
                      <a:pt x="31774" y="29770"/>
                    </a:cubicBezTo>
                    <a:cubicBezTo>
                      <a:pt x="31831" y="29358"/>
                      <a:pt x="31831" y="28947"/>
                      <a:pt x="31793" y="28535"/>
                    </a:cubicBezTo>
                    <a:cubicBezTo>
                      <a:pt x="31726" y="27817"/>
                      <a:pt x="31496" y="27128"/>
                      <a:pt x="31238" y="26458"/>
                    </a:cubicBezTo>
                    <a:cubicBezTo>
                      <a:pt x="30731" y="25195"/>
                      <a:pt x="30099" y="23999"/>
                      <a:pt x="29372" y="22850"/>
                    </a:cubicBezTo>
                    <a:cubicBezTo>
                      <a:pt x="29324" y="22764"/>
                      <a:pt x="29266" y="22669"/>
                      <a:pt x="29199" y="22544"/>
                    </a:cubicBezTo>
                    <a:cubicBezTo>
                      <a:pt x="29343" y="22506"/>
                      <a:pt x="29439" y="22487"/>
                      <a:pt x="29544" y="22458"/>
                    </a:cubicBezTo>
                    <a:cubicBezTo>
                      <a:pt x="30424" y="22190"/>
                      <a:pt x="31324" y="21941"/>
                      <a:pt x="32195" y="21645"/>
                    </a:cubicBezTo>
                    <a:cubicBezTo>
                      <a:pt x="33114" y="21348"/>
                      <a:pt x="33985" y="20917"/>
                      <a:pt x="34798" y="20391"/>
                    </a:cubicBezTo>
                    <a:cubicBezTo>
                      <a:pt x="35229" y="20113"/>
                      <a:pt x="35611" y="19769"/>
                      <a:pt x="35937" y="19376"/>
                    </a:cubicBezTo>
                    <a:cubicBezTo>
                      <a:pt x="36655" y="18477"/>
                      <a:pt x="36664" y="17520"/>
                      <a:pt x="35918" y="16639"/>
                    </a:cubicBezTo>
                    <a:cubicBezTo>
                      <a:pt x="35631" y="16314"/>
                      <a:pt x="35305" y="16027"/>
                      <a:pt x="34951" y="15768"/>
                    </a:cubicBezTo>
                    <a:cubicBezTo>
                      <a:pt x="34358" y="15347"/>
                      <a:pt x="33707" y="15003"/>
                      <a:pt x="33027" y="14744"/>
                    </a:cubicBezTo>
                    <a:cubicBezTo>
                      <a:pt x="31898" y="14285"/>
                      <a:pt x="30731" y="13921"/>
                      <a:pt x="29544" y="13663"/>
                    </a:cubicBezTo>
                    <a:cubicBezTo>
                      <a:pt x="29419" y="13634"/>
                      <a:pt x="29295" y="13586"/>
                      <a:pt x="29152" y="13548"/>
                    </a:cubicBezTo>
                    <a:cubicBezTo>
                      <a:pt x="29218" y="13424"/>
                      <a:pt x="29276" y="13338"/>
                      <a:pt x="29324" y="13242"/>
                    </a:cubicBezTo>
                    <a:cubicBezTo>
                      <a:pt x="29783" y="12371"/>
                      <a:pt x="30281" y="11500"/>
                      <a:pt x="30711" y="10610"/>
                    </a:cubicBezTo>
                    <a:cubicBezTo>
                      <a:pt x="31152" y="9730"/>
                      <a:pt x="31458" y="8792"/>
                      <a:pt x="31630" y="7816"/>
                    </a:cubicBezTo>
                    <a:cubicBezTo>
                      <a:pt x="31726" y="7222"/>
                      <a:pt x="31764" y="6629"/>
                      <a:pt x="31592" y="6045"/>
                    </a:cubicBezTo>
                    <a:cubicBezTo>
                      <a:pt x="31401" y="5394"/>
                      <a:pt x="30999" y="4944"/>
                      <a:pt x="30338" y="4734"/>
                    </a:cubicBezTo>
                    <a:cubicBezTo>
                      <a:pt x="30000" y="4632"/>
                      <a:pt x="29649" y="4581"/>
                      <a:pt x="29297" y="4581"/>
                    </a:cubicBezTo>
                    <a:cubicBezTo>
                      <a:pt x="29121" y="4581"/>
                      <a:pt x="28944" y="4594"/>
                      <a:pt x="28769" y="4619"/>
                    </a:cubicBezTo>
                    <a:cubicBezTo>
                      <a:pt x="27946" y="4744"/>
                      <a:pt x="27142" y="4973"/>
                      <a:pt x="26376" y="5299"/>
                    </a:cubicBezTo>
                    <a:cubicBezTo>
                      <a:pt x="25209" y="5796"/>
                      <a:pt x="24089" y="6390"/>
                      <a:pt x="23017" y="7079"/>
                    </a:cubicBezTo>
                    <a:cubicBezTo>
                      <a:pt x="22921" y="7146"/>
                      <a:pt x="22816" y="7203"/>
                      <a:pt x="22682" y="7280"/>
                    </a:cubicBezTo>
                    <a:cubicBezTo>
                      <a:pt x="22634" y="7136"/>
                      <a:pt x="22605" y="7031"/>
                      <a:pt x="22577" y="6926"/>
                    </a:cubicBezTo>
                    <a:cubicBezTo>
                      <a:pt x="22318" y="6045"/>
                      <a:pt x="22069" y="5155"/>
                      <a:pt x="21782" y="4294"/>
                    </a:cubicBezTo>
                    <a:cubicBezTo>
                      <a:pt x="21467" y="3356"/>
                      <a:pt x="21036" y="2466"/>
                      <a:pt x="20490" y="1643"/>
                    </a:cubicBezTo>
                    <a:cubicBezTo>
                      <a:pt x="20222" y="1231"/>
                      <a:pt x="19897" y="858"/>
                      <a:pt x="19514" y="542"/>
                    </a:cubicBezTo>
                    <a:cubicBezTo>
                      <a:pt x="19064" y="182"/>
                      <a:pt x="18600" y="0"/>
                      <a:pt x="18139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9098288" y="3861844"/>
                <a:ext cx="240375" cy="205538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5481" extrusionOk="0">
                    <a:moveTo>
                      <a:pt x="3663" y="297"/>
                    </a:moveTo>
                    <a:cubicBezTo>
                      <a:pt x="3675" y="297"/>
                      <a:pt x="3686" y="298"/>
                      <a:pt x="3698" y="298"/>
                    </a:cubicBezTo>
                    <a:cubicBezTo>
                      <a:pt x="3704" y="298"/>
                      <a:pt x="3710" y="298"/>
                      <a:pt x="3716" y="298"/>
                    </a:cubicBezTo>
                    <a:cubicBezTo>
                      <a:pt x="5057" y="298"/>
                      <a:pt x="6148" y="1404"/>
                      <a:pt x="6129" y="2757"/>
                    </a:cubicBezTo>
                    <a:cubicBezTo>
                      <a:pt x="6110" y="4083"/>
                      <a:pt x="5028" y="5151"/>
                      <a:pt x="3701" y="5151"/>
                    </a:cubicBezTo>
                    <a:cubicBezTo>
                      <a:pt x="3678" y="5151"/>
                      <a:pt x="3655" y="5150"/>
                      <a:pt x="3631" y="5150"/>
                    </a:cubicBezTo>
                    <a:cubicBezTo>
                      <a:pt x="2291" y="5131"/>
                      <a:pt x="1229" y="4021"/>
                      <a:pt x="1258" y="2690"/>
                    </a:cubicBezTo>
                    <a:cubicBezTo>
                      <a:pt x="1267" y="1362"/>
                      <a:pt x="2339" y="297"/>
                      <a:pt x="3663" y="297"/>
                    </a:cubicBezTo>
                    <a:close/>
                    <a:moveTo>
                      <a:pt x="3655" y="1"/>
                    </a:moveTo>
                    <a:cubicBezTo>
                      <a:pt x="1221" y="1"/>
                      <a:pt x="0" y="2954"/>
                      <a:pt x="1727" y="4671"/>
                    </a:cubicBezTo>
                    <a:cubicBezTo>
                      <a:pt x="2286" y="5231"/>
                      <a:pt x="2973" y="5481"/>
                      <a:pt x="3646" y="5481"/>
                    </a:cubicBezTo>
                    <a:cubicBezTo>
                      <a:pt x="5058" y="5481"/>
                      <a:pt x="6410" y="4381"/>
                      <a:pt x="6397" y="2729"/>
                    </a:cubicBezTo>
                    <a:cubicBezTo>
                      <a:pt x="6397" y="1226"/>
                      <a:pt x="5182" y="11"/>
                      <a:pt x="3679" y="1"/>
                    </a:cubicBezTo>
                    <a:cubicBezTo>
                      <a:pt x="3671" y="1"/>
                      <a:pt x="3663" y="1"/>
                      <a:pt x="3655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9232650" y="3898219"/>
                <a:ext cx="77925" cy="84113"/>
              </a:xfrm>
              <a:custGeom>
                <a:avLst/>
                <a:gdLst/>
                <a:ahLst/>
                <a:cxnLst/>
                <a:rect l="l" t="t" r="r" b="b"/>
                <a:pathLst>
                  <a:path w="2078" h="2243" extrusionOk="0">
                    <a:moveTo>
                      <a:pt x="188" y="0"/>
                    </a:moveTo>
                    <a:cubicBezTo>
                      <a:pt x="127" y="0"/>
                      <a:pt x="67" y="2"/>
                      <a:pt x="10" y="7"/>
                    </a:cubicBezTo>
                    <a:lnTo>
                      <a:pt x="0" y="74"/>
                    </a:lnTo>
                    <a:lnTo>
                      <a:pt x="354" y="199"/>
                    </a:lnTo>
                    <a:cubicBezTo>
                      <a:pt x="1072" y="438"/>
                      <a:pt x="1503" y="936"/>
                      <a:pt x="1637" y="1682"/>
                    </a:cubicBezTo>
                    <a:cubicBezTo>
                      <a:pt x="1666" y="1806"/>
                      <a:pt x="1666" y="1940"/>
                      <a:pt x="1675" y="2074"/>
                    </a:cubicBezTo>
                    <a:cubicBezTo>
                      <a:pt x="1683" y="2166"/>
                      <a:pt x="1699" y="2243"/>
                      <a:pt x="1803" y="2243"/>
                    </a:cubicBezTo>
                    <a:cubicBezTo>
                      <a:pt x="1819" y="2243"/>
                      <a:pt x="1837" y="2241"/>
                      <a:pt x="1857" y="2237"/>
                    </a:cubicBezTo>
                    <a:cubicBezTo>
                      <a:pt x="1867" y="2218"/>
                      <a:pt x="1886" y="2199"/>
                      <a:pt x="1895" y="2180"/>
                    </a:cubicBezTo>
                    <a:cubicBezTo>
                      <a:pt x="2077" y="1242"/>
                      <a:pt x="1312" y="151"/>
                      <a:pt x="374" y="7"/>
                    </a:cubicBezTo>
                    <a:cubicBezTo>
                      <a:pt x="311" y="2"/>
                      <a:pt x="249" y="0"/>
                      <a:pt x="188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9262800" y="3968794"/>
                <a:ext cx="23700" cy="445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1188" extrusionOk="0">
                    <a:moveTo>
                      <a:pt x="469" y="1"/>
                    </a:moveTo>
                    <a:cubicBezTo>
                      <a:pt x="412" y="202"/>
                      <a:pt x="345" y="403"/>
                      <a:pt x="297" y="604"/>
                    </a:cubicBezTo>
                    <a:cubicBezTo>
                      <a:pt x="240" y="805"/>
                      <a:pt x="0" y="920"/>
                      <a:pt x="39" y="1188"/>
                    </a:cubicBezTo>
                    <a:cubicBezTo>
                      <a:pt x="316" y="1140"/>
                      <a:pt x="412" y="929"/>
                      <a:pt x="498" y="728"/>
                    </a:cubicBezTo>
                    <a:cubicBezTo>
                      <a:pt x="613" y="499"/>
                      <a:pt x="632" y="240"/>
                      <a:pt x="546" y="11"/>
                    </a:cubicBezTo>
                    <a:lnTo>
                      <a:pt x="469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8249288" y="5020481"/>
                <a:ext cx="458363" cy="467663"/>
              </a:xfrm>
              <a:custGeom>
                <a:avLst/>
                <a:gdLst/>
                <a:ahLst/>
                <a:cxnLst/>
                <a:rect l="l" t="t" r="r" b="b"/>
                <a:pathLst>
                  <a:path w="12223" h="12471" fill="none" extrusionOk="0">
                    <a:moveTo>
                      <a:pt x="470" y="7389"/>
                    </a:moveTo>
                    <a:cubicBezTo>
                      <a:pt x="460" y="7379"/>
                      <a:pt x="460" y="7379"/>
                      <a:pt x="460" y="7370"/>
                    </a:cubicBezTo>
                    <a:cubicBezTo>
                      <a:pt x="288" y="7112"/>
                      <a:pt x="173" y="6824"/>
                      <a:pt x="97" y="6528"/>
                    </a:cubicBezTo>
                    <a:cubicBezTo>
                      <a:pt x="30" y="6260"/>
                      <a:pt x="1" y="5973"/>
                      <a:pt x="11" y="5695"/>
                    </a:cubicBezTo>
                    <a:cubicBezTo>
                      <a:pt x="11" y="5437"/>
                      <a:pt x="68" y="5178"/>
                      <a:pt x="164" y="4949"/>
                    </a:cubicBezTo>
                    <a:cubicBezTo>
                      <a:pt x="250" y="4729"/>
                      <a:pt x="384" y="4528"/>
                      <a:pt x="556" y="4374"/>
                    </a:cubicBezTo>
                    <a:cubicBezTo>
                      <a:pt x="834" y="4135"/>
                      <a:pt x="1264" y="4049"/>
                      <a:pt x="1877" y="4078"/>
                    </a:cubicBezTo>
                    <a:lnTo>
                      <a:pt x="4738" y="4212"/>
                    </a:lnTo>
                    <a:lnTo>
                      <a:pt x="5083" y="451"/>
                    </a:lnTo>
                    <a:cubicBezTo>
                      <a:pt x="5083" y="384"/>
                      <a:pt x="5131" y="336"/>
                      <a:pt x="5188" y="307"/>
                    </a:cubicBezTo>
                    <a:cubicBezTo>
                      <a:pt x="5418" y="192"/>
                      <a:pt x="5657" y="116"/>
                      <a:pt x="5915" y="68"/>
                    </a:cubicBezTo>
                    <a:cubicBezTo>
                      <a:pt x="6174" y="20"/>
                      <a:pt x="6442" y="1"/>
                      <a:pt x="6710" y="30"/>
                    </a:cubicBezTo>
                    <a:cubicBezTo>
                      <a:pt x="6968" y="58"/>
                      <a:pt x="7217" y="116"/>
                      <a:pt x="7447" y="221"/>
                    </a:cubicBezTo>
                    <a:cubicBezTo>
                      <a:pt x="7676" y="317"/>
                      <a:pt x="7887" y="460"/>
                      <a:pt x="8050" y="652"/>
                    </a:cubicBezTo>
                    <a:cubicBezTo>
                      <a:pt x="8337" y="996"/>
                      <a:pt x="8461" y="1456"/>
                      <a:pt x="8375" y="1896"/>
                    </a:cubicBezTo>
                    <a:lnTo>
                      <a:pt x="8030" y="4757"/>
                    </a:lnTo>
                    <a:lnTo>
                      <a:pt x="11792" y="4968"/>
                    </a:lnTo>
                    <a:cubicBezTo>
                      <a:pt x="11859" y="4977"/>
                      <a:pt x="11926" y="5016"/>
                      <a:pt x="11945" y="5083"/>
                    </a:cubicBezTo>
                    <a:cubicBezTo>
                      <a:pt x="12146" y="5561"/>
                      <a:pt x="12222" y="6068"/>
                      <a:pt x="12174" y="6585"/>
                    </a:cubicBezTo>
                    <a:cubicBezTo>
                      <a:pt x="12155" y="7083"/>
                      <a:pt x="11935" y="7552"/>
                      <a:pt x="11562" y="7877"/>
                    </a:cubicBezTo>
                    <a:cubicBezTo>
                      <a:pt x="11399" y="8011"/>
                      <a:pt x="11198" y="8116"/>
                      <a:pt x="10988" y="8164"/>
                    </a:cubicBezTo>
                    <a:cubicBezTo>
                      <a:pt x="10729" y="8222"/>
                      <a:pt x="10461" y="8241"/>
                      <a:pt x="10193" y="8212"/>
                    </a:cubicBezTo>
                    <a:lnTo>
                      <a:pt x="7839" y="8069"/>
                    </a:lnTo>
                    <a:lnTo>
                      <a:pt x="7227" y="12031"/>
                    </a:lnTo>
                    <a:cubicBezTo>
                      <a:pt x="7217" y="12098"/>
                      <a:pt x="7179" y="12145"/>
                      <a:pt x="7121" y="12174"/>
                    </a:cubicBezTo>
                    <a:cubicBezTo>
                      <a:pt x="6643" y="12385"/>
                      <a:pt x="6116" y="12471"/>
                      <a:pt x="5600" y="12413"/>
                    </a:cubicBezTo>
                    <a:cubicBezTo>
                      <a:pt x="5102" y="12337"/>
                      <a:pt x="4652" y="12078"/>
                      <a:pt x="4336" y="11696"/>
                    </a:cubicBezTo>
                    <a:cubicBezTo>
                      <a:pt x="4193" y="11514"/>
                      <a:pt x="4087" y="11313"/>
                      <a:pt x="4030" y="11093"/>
                    </a:cubicBezTo>
                    <a:cubicBezTo>
                      <a:pt x="3944" y="10825"/>
                      <a:pt x="3925" y="10538"/>
                      <a:pt x="3992" y="10260"/>
                    </a:cubicBezTo>
                    <a:lnTo>
                      <a:pt x="4451" y="7619"/>
                    </a:lnTo>
                    <a:lnTo>
                      <a:pt x="604" y="7456"/>
                    </a:lnTo>
                    <a:cubicBezTo>
                      <a:pt x="546" y="7446"/>
                      <a:pt x="499" y="7427"/>
                      <a:pt x="470" y="7389"/>
                    </a:cubicBezTo>
                    <a:close/>
                    <a:moveTo>
                      <a:pt x="1858" y="4260"/>
                    </a:move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7030875" y="645169"/>
                <a:ext cx="1087088" cy="1158525"/>
              </a:xfrm>
              <a:custGeom>
                <a:avLst/>
                <a:gdLst/>
                <a:ahLst/>
                <a:cxnLst/>
                <a:rect l="l" t="t" r="r" b="b"/>
                <a:pathLst>
                  <a:path w="28989" h="30894" fill="none" extrusionOk="0">
                    <a:moveTo>
                      <a:pt x="20883" y="6557"/>
                    </a:moveTo>
                    <a:lnTo>
                      <a:pt x="21687" y="5446"/>
                    </a:lnTo>
                    <a:lnTo>
                      <a:pt x="24252" y="7303"/>
                    </a:lnTo>
                    <a:cubicBezTo>
                      <a:pt x="24252" y="7303"/>
                      <a:pt x="26290" y="4556"/>
                      <a:pt x="23151" y="2279"/>
                    </a:cubicBezTo>
                    <a:cubicBezTo>
                      <a:pt x="20012" y="1"/>
                      <a:pt x="18031" y="2786"/>
                      <a:pt x="18031" y="2786"/>
                    </a:cubicBezTo>
                    <a:lnTo>
                      <a:pt x="20586" y="4652"/>
                    </a:lnTo>
                    <a:lnTo>
                      <a:pt x="19648" y="5944"/>
                    </a:lnTo>
                    <a:cubicBezTo>
                      <a:pt x="18050" y="5255"/>
                      <a:pt x="16328" y="4920"/>
                      <a:pt x="14586" y="4958"/>
                    </a:cubicBezTo>
                    <a:lnTo>
                      <a:pt x="14308" y="3169"/>
                    </a:lnTo>
                    <a:lnTo>
                      <a:pt x="10968" y="3695"/>
                    </a:lnTo>
                    <a:lnTo>
                      <a:pt x="11246" y="5485"/>
                    </a:lnTo>
                    <a:cubicBezTo>
                      <a:pt x="9590" y="5992"/>
                      <a:pt x="8049" y="6844"/>
                      <a:pt x="6748" y="7992"/>
                    </a:cubicBezTo>
                    <a:lnTo>
                      <a:pt x="5446" y="7045"/>
                    </a:lnTo>
                    <a:lnTo>
                      <a:pt x="7312" y="4489"/>
                    </a:lnTo>
                    <a:cubicBezTo>
                      <a:pt x="7312" y="4489"/>
                      <a:pt x="4566" y="2441"/>
                      <a:pt x="2288" y="5590"/>
                    </a:cubicBezTo>
                    <a:cubicBezTo>
                      <a:pt x="1" y="8729"/>
                      <a:pt x="2795" y="10710"/>
                      <a:pt x="2795" y="10710"/>
                    </a:cubicBezTo>
                    <a:lnTo>
                      <a:pt x="4652" y="8145"/>
                    </a:lnTo>
                    <a:lnTo>
                      <a:pt x="5762" y="8949"/>
                    </a:lnTo>
                    <a:cubicBezTo>
                      <a:pt x="958" y="14213"/>
                      <a:pt x="1628" y="22443"/>
                      <a:pt x="7217" y="26855"/>
                    </a:cubicBezTo>
                    <a:lnTo>
                      <a:pt x="6977" y="30894"/>
                    </a:lnTo>
                    <a:lnTo>
                      <a:pt x="7896" y="30750"/>
                    </a:lnTo>
                    <a:lnTo>
                      <a:pt x="9054" y="28051"/>
                    </a:lnTo>
                    <a:cubicBezTo>
                      <a:pt x="13897" y="30635"/>
                      <a:pt x="19859" y="29688"/>
                      <a:pt x="23668" y="25735"/>
                    </a:cubicBezTo>
                    <a:lnTo>
                      <a:pt x="25601" y="27946"/>
                    </a:lnTo>
                    <a:lnTo>
                      <a:pt x="26510" y="27803"/>
                    </a:lnTo>
                    <a:lnTo>
                      <a:pt x="25036" y="24032"/>
                    </a:lnTo>
                    <a:cubicBezTo>
                      <a:pt x="28989" y="18108"/>
                      <a:pt x="27085" y="10069"/>
                      <a:pt x="20883" y="6557"/>
                    </a:cubicBezTo>
                    <a:close/>
                    <a:moveTo>
                      <a:pt x="16337" y="26788"/>
                    </a:moveTo>
                    <a:cubicBezTo>
                      <a:pt x="12471" y="27401"/>
                      <a:pt x="8614" y="25620"/>
                      <a:pt x="6566" y="22280"/>
                    </a:cubicBezTo>
                    <a:cubicBezTo>
                      <a:pt x="4527" y="18940"/>
                      <a:pt x="4690" y="14701"/>
                      <a:pt x="6996" y="11533"/>
                    </a:cubicBezTo>
                    <a:cubicBezTo>
                      <a:pt x="9293" y="8375"/>
                      <a:pt x="13275" y="6901"/>
                      <a:pt x="17084" y="7820"/>
                    </a:cubicBezTo>
                    <a:cubicBezTo>
                      <a:pt x="20893" y="8729"/>
                      <a:pt x="23773" y="11849"/>
                      <a:pt x="24386" y="15715"/>
                    </a:cubicBezTo>
                    <a:cubicBezTo>
                      <a:pt x="25218" y="20988"/>
                      <a:pt x="21620" y="25946"/>
                      <a:pt x="16337" y="2678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7558088" y="1264631"/>
                <a:ext cx="52425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1398" h="1417" fill="none" extrusionOk="0">
                    <a:moveTo>
                      <a:pt x="1350" y="670"/>
                    </a:moveTo>
                    <a:cubicBezTo>
                      <a:pt x="1264" y="153"/>
                      <a:pt x="603" y="0"/>
                      <a:pt x="297" y="421"/>
                    </a:cubicBezTo>
                    <a:cubicBezTo>
                      <a:pt x="0" y="842"/>
                      <a:pt x="354" y="1417"/>
                      <a:pt x="871" y="1330"/>
                    </a:cubicBezTo>
                    <a:cubicBezTo>
                      <a:pt x="1187" y="1283"/>
                      <a:pt x="1398" y="986"/>
                      <a:pt x="1350" y="670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7747200" y="1093781"/>
                <a:ext cx="77588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069" h="1724" fill="none" extrusionOk="0">
                    <a:moveTo>
                      <a:pt x="1523" y="1455"/>
                    </a:moveTo>
                    <a:cubicBezTo>
                      <a:pt x="2068" y="1025"/>
                      <a:pt x="1810" y="154"/>
                      <a:pt x="1121" y="77"/>
                    </a:cubicBezTo>
                    <a:cubicBezTo>
                      <a:pt x="441" y="1"/>
                      <a:pt x="1" y="795"/>
                      <a:pt x="432" y="1341"/>
                    </a:cubicBezTo>
                    <a:cubicBezTo>
                      <a:pt x="700" y="1676"/>
                      <a:pt x="1188" y="1723"/>
                      <a:pt x="1523" y="1455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7516800" y="1004419"/>
                <a:ext cx="58200" cy="58200"/>
              </a:xfrm>
              <a:custGeom>
                <a:avLst/>
                <a:gdLst/>
                <a:ahLst/>
                <a:cxnLst/>
                <a:rect l="l" t="t" r="r" b="b"/>
                <a:pathLst>
                  <a:path w="1552" h="1552" fill="none" extrusionOk="0">
                    <a:moveTo>
                      <a:pt x="1551" y="776"/>
                    </a:moveTo>
                    <a:cubicBezTo>
                      <a:pt x="1551" y="1207"/>
                      <a:pt x="1207" y="1551"/>
                      <a:pt x="776" y="1551"/>
                    </a:cubicBezTo>
                    <a:cubicBezTo>
                      <a:pt x="345" y="1551"/>
                      <a:pt x="1" y="1207"/>
                      <a:pt x="1" y="776"/>
                    </a:cubicBezTo>
                    <a:cubicBezTo>
                      <a:pt x="1" y="345"/>
                      <a:pt x="345" y="1"/>
                      <a:pt x="776" y="1"/>
                    </a:cubicBezTo>
                    <a:cubicBezTo>
                      <a:pt x="1207" y="1"/>
                      <a:pt x="1551" y="345"/>
                      <a:pt x="1551" y="776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7597200" y="1512619"/>
                <a:ext cx="58163" cy="5853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561" fill="none" extrusionOk="0">
                    <a:moveTo>
                      <a:pt x="1551" y="775"/>
                    </a:moveTo>
                    <a:cubicBezTo>
                      <a:pt x="1551" y="1206"/>
                      <a:pt x="1206" y="1560"/>
                      <a:pt x="776" y="1560"/>
                    </a:cubicBezTo>
                    <a:cubicBezTo>
                      <a:pt x="355" y="1560"/>
                      <a:pt x="1" y="1206"/>
                      <a:pt x="1" y="775"/>
                    </a:cubicBezTo>
                    <a:cubicBezTo>
                      <a:pt x="1" y="354"/>
                      <a:pt x="355" y="0"/>
                      <a:pt x="776" y="0"/>
                    </a:cubicBezTo>
                    <a:cubicBezTo>
                      <a:pt x="1206" y="0"/>
                      <a:pt x="1551" y="354"/>
                      <a:pt x="1551" y="775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7308638" y="1159106"/>
                <a:ext cx="70388" cy="72188"/>
              </a:xfrm>
              <a:custGeom>
                <a:avLst/>
                <a:gdLst/>
                <a:ahLst/>
                <a:cxnLst/>
                <a:rect l="l" t="t" r="r" b="b"/>
                <a:pathLst>
                  <a:path w="1877" h="1925" fill="none" extrusionOk="0">
                    <a:moveTo>
                      <a:pt x="1274" y="249"/>
                    </a:moveTo>
                    <a:cubicBezTo>
                      <a:pt x="623" y="1"/>
                      <a:pt x="1" y="651"/>
                      <a:pt x="279" y="1283"/>
                    </a:cubicBezTo>
                    <a:cubicBezTo>
                      <a:pt x="566" y="1924"/>
                      <a:pt x="1475" y="1895"/>
                      <a:pt x="1724" y="1245"/>
                    </a:cubicBezTo>
                    <a:cubicBezTo>
                      <a:pt x="1877" y="852"/>
                      <a:pt x="1676" y="402"/>
                      <a:pt x="1274" y="24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7789200" y="1343569"/>
                <a:ext cx="70013" cy="71813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915" fill="none" extrusionOk="0">
                    <a:moveTo>
                      <a:pt x="1273" y="240"/>
                    </a:moveTo>
                    <a:cubicBezTo>
                      <a:pt x="623" y="1"/>
                      <a:pt x="1" y="651"/>
                      <a:pt x="288" y="1283"/>
                    </a:cubicBezTo>
                    <a:cubicBezTo>
                      <a:pt x="565" y="1915"/>
                      <a:pt x="1465" y="1896"/>
                      <a:pt x="1714" y="1245"/>
                    </a:cubicBezTo>
                    <a:cubicBezTo>
                      <a:pt x="1867" y="843"/>
                      <a:pt x="1675" y="393"/>
                      <a:pt x="1273" y="240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5"/>
              <p:cNvSpPr/>
              <p:nvPr/>
            </p:nvSpPr>
            <p:spPr>
              <a:xfrm>
                <a:off x="7347788" y="1416769"/>
                <a:ext cx="77175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1724" fill="none" extrusionOk="0">
                    <a:moveTo>
                      <a:pt x="536" y="279"/>
                    </a:moveTo>
                    <a:cubicBezTo>
                      <a:pt x="0" y="709"/>
                      <a:pt x="249" y="1570"/>
                      <a:pt x="938" y="1647"/>
                    </a:cubicBezTo>
                    <a:cubicBezTo>
                      <a:pt x="1627" y="1724"/>
                      <a:pt x="2058" y="929"/>
                      <a:pt x="1627" y="393"/>
                    </a:cubicBezTo>
                    <a:cubicBezTo>
                      <a:pt x="1359" y="58"/>
                      <a:pt x="871" y="1"/>
                      <a:pt x="536" y="27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5"/>
              <p:cNvSpPr/>
              <p:nvPr/>
            </p:nvSpPr>
            <p:spPr>
              <a:xfrm>
                <a:off x="7802138" y="1216181"/>
                <a:ext cx="71100" cy="70013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1867" fill="none" extrusionOk="0">
                    <a:moveTo>
                      <a:pt x="900" y="67"/>
                    </a:moveTo>
                    <a:cubicBezTo>
                      <a:pt x="211" y="172"/>
                      <a:pt x="0" y="1053"/>
                      <a:pt x="565" y="1464"/>
                    </a:cubicBezTo>
                    <a:cubicBezTo>
                      <a:pt x="1120" y="1866"/>
                      <a:pt x="1895" y="1397"/>
                      <a:pt x="1790" y="708"/>
                    </a:cubicBezTo>
                    <a:cubicBezTo>
                      <a:pt x="1713" y="287"/>
                      <a:pt x="1321" y="0"/>
                      <a:pt x="900" y="67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7293225" y="1290094"/>
                <a:ext cx="70013" cy="70763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887" fill="none" extrusionOk="0">
                    <a:moveTo>
                      <a:pt x="1800" y="891"/>
                    </a:moveTo>
                    <a:cubicBezTo>
                      <a:pt x="1694" y="202"/>
                      <a:pt x="814" y="1"/>
                      <a:pt x="402" y="556"/>
                    </a:cubicBezTo>
                    <a:cubicBezTo>
                      <a:pt x="0" y="1111"/>
                      <a:pt x="469" y="1886"/>
                      <a:pt x="1158" y="1781"/>
                    </a:cubicBezTo>
                    <a:cubicBezTo>
                      <a:pt x="1580" y="1714"/>
                      <a:pt x="1867" y="1312"/>
                      <a:pt x="1800" y="891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7641338" y="1010906"/>
                <a:ext cx="70013" cy="72150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924" fill="none" extrusionOk="0">
                    <a:moveTo>
                      <a:pt x="1264" y="249"/>
                    </a:moveTo>
                    <a:cubicBezTo>
                      <a:pt x="623" y="0"/>
                      <a:pt x="1" y="660"/>
                      <a:pt x="278" y="1292"/>
                    </a:cubicBezTo>
                    <a:cubicBezTo>
                      <a:pt x="556" y="1924"/>
                      <a:pt x="1465" y="1895"/>
                      <a:pt x="1714" y="1254"/>
                    </a:cubicBezTo>
                    <a:cubicBezTo>
                      <a:pt x="1867" y="852"/>
                      <a:pt x="1666" y="402"/>
                      <a:pt x="1264" y="24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7456875" y="1491431"/>
                <a:ext cx="70013" cy="72188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925" fill="none" extrusionOk="0">
                    <a:moveTo>
                      <a:pt x="1264" y="249"/>
                    </a:moveTo>
                    <a:cubicBezTo>
                      <a:pt x="623" y="1"/>
                      <a:pt x="1" y="661"/>
                      <a:pt x="278" y="1293"/>
                    </a:cubicBezTo>
                    <a:cubicBezTo>
                      <a:pt x="565" y="1924"/>
                      <a:pt x="1465" y="1895"/>
                      <a:pt x="1714" y="1254"/>
                    </a:cubicBezTo>
                    <a:cubicBezTo>
                      <a:pt x="1867" y="852"/>
                      <a:pt x="1666" y="403"/>
                      <a:pt x="1264" y="24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7385475" y="1055044"/>
                <a:ext cx="77550" cy="64613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1723" fill="none" extrusionOk="0">
                    <a:moveTo>
                      <a:pt x="546" y="268"/>
                    </a:moveTo>
                    <a:cubicBezTo>
                      <a:pt x="0" y="699"/>
                      <a:pt x="258" y="1570"/>
                      <a:pt x="947" y="1646"/>
                    </a:cubicBezTo>
                    <a:cubicBezTo>
                      <a:pt x="1637" y="1723"/>
                      <a:pt x="2067" y="928"/>
                      <a:pt x="1637" y="393"/>
                    </a:cubicBezTo>
                    <a:cubicBezTo>
                      <a:pt x="1369" y="58"/>
                      <a:pt x="880" y="0"/>
                      <a:pt x="546" y="26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7709550" y="1454831"/>
                <a:ext cx="77550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1724" fill="none" extrusionOk="0">
                    <a:moveTo>
                      <a:pt x="546" y="268"/>
                    </a:moveTo>
                    <a:cubicBezTo>
                      <a:pt x="0" y="709"/>
                      <a:pt x="258" y="1570"/>
                      <a:pt x="938" y="1646"/>
                    </a:cubicBezTo>
                    <a:cubicBezTo>
                      <a:pt x="1627" y="1723"/>
                      <a:pt x="2067" y="929"/>
                      <a:pt x="1637" y="393"/>
                    </a:cubicBezTo>
                    <a:cubicBezTo>
                      <a:pt x="1369" y="58"/>
                      <a:pt x="871" y="0"/>
                      <a:pt x="546" y="26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8663813" y="2514244"/>
                <a:ext cx="348525" cy="381900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0184" fill="none" extrusionOk="0">
                    <a:moveTo>
                      <a:pt x="7752" y="3858"/>
                    </a:moveTo>
                    <a:cubicBezTo>
                      <a:pt x="7542" y="3771"/>
                      <a:pt x="7322" y="3724"/>
                      <a:pt x="7092" y="3714"/>
                    </a:cubicBezTo>
                    <a:cubicBezTo>
                      <a:pt x="6862" y="3704"/>
                      <a:pt x="6642" y="3714"/>
                      <a:pt x="6422" y="3752"/>
                    </a:cubicBezTo>
                    <a:cubicBezTo>
                      <a:pt x="6642" y="3408"/>
                      <a:pt x="6786" y="3015"/>
                      <a:pt x="6824" y="2613"/>
                    </a:cubicBezTo>
                    <a:cubicBezTo>
                      <a:pt x="6872" y="2164"/>
                      <a:pt x="6767" y="1704"/>
                      <a:pt x="6518" y="1331"/>
                    </a:cubicBezTo>
                    <a:cubicBezTo>
                      <a:pt x="6106" y="623"/>
                      <a:pt x="5503" y="211"/>
                      <a:pt x="4728" y="106"/>
                    </a:cubicBezTo>
                    <a:cubicBezTo>
                      <a:pt x="3953" y="1"/>
                      <a:pt x="3053" y="250"/>
                      <a:pt x="2029" y="853"/>
                    </a:cubicBezTo>
                    <a:cubicBezTo>
                      <a:pt x="1264" y="1302"/>
                      <a:pt x="709" y="1771"/>
                      <a:pt x="374" y="2250"/>
                    </a:cubicBezTo>
                    <a:cubicBezTo>
                      <a:pt x="39" y="2728"/>
                      <a:pt x="0" y="3197"/>
                      <a:pt x="259" y="3637"/>
                    </a:cubicBezTo>
                    <a:cubicBezTo>
                      <a:pt x="374" y="3829"/>
                      <a:pt x="536" y="3992"/>
                      <a:pt x="728" y="4097"/>
                    </a:cubicBezTo>
                    <a:cubicBezTo>
                      <a:pt x="919" y="4193"/>
                      <a:pt x="1120" y="4260"/>
                      <a:pt x="1331" y="4269"/>
                    </a:cubicBezTo>
                    <a:cubicBezTo>
                      <a:pt x="1455" y="4011"/>
                      <a:pt x="1627" y="3771"/>
                      <a:pt x="1819" y="3561"/>
                    </a:cubicBezTo>
                    <a:cubicBezTo>
                      <a:pt x="2077" y="3283"/>
                      <a:pt x="2374" y="3054"/>
                      <a:pt x="2699" y="2872"/>
                    </a:cubicBezTo>
                    <a:cubicBezTo>
                      <a:pt x="3111" y="2633"/>
                      <a:pt x="3455" y="2518"/>
                      <a:pt x="3742" y="2537"/>
                    </a:cubicBezTo>
                    <a:cubicBezTo>
                      <a:pt x="4010" y="2546"/>
                      <a:pt x="4250" y="2690"/>
                      <a:pt x="4374" y="2920"/>
                    </a:cubicBezTo>
                    <a:cubicBezTo>
                      <a:pt x="4661" y="3398"/>
                      <a:pt x="4489" y="3829"/>
                      <a:pt x="3857" y="4212"/>
                    </a:cubicBezTo>
                    <a:lnTo>
                      <a:pt x="2613" y="4958"/>
                    </a:lnTo>
                    <a:cubicBezTo>
                      <a:pt x="2604" y="5111"/>
                      <a:pt x="2623" y="5264"/>
                      <a:pt x="2671" y="5418"/>
                    </a:cubicBezTo>
                    <a:cubicBezTo>
                      <a:pt x="2728" y="5609"/>
                      <a:pt x="2805" y="5800"/>
                      <a:pt x="2919" y="5973"/>
                    </a:cubicBezTo>
                    <a:cubicBezTo>
                      <a:pt x="3015" y="6145"/>
                      <a:pt x="3140" y="6308"/>
                      <a:pt x="3283" y="6442"/>
                    </a:cubicBezTo>
                    <a:cubicBezTo>
                      <a:pt x="3398" y="6547"/>
                      <a:pt x="3522" y="6633"/>
                      <a:pt x="3656" y="6700"/>
                    </a:cubicBezTo>
                    <a:lnTo>
                      <a:pt x="4900" y="5963"/>
                    </a:lnTo>
                    <a:cubicBezTo>
                      <a:pt x="5322" y="5714"/>
                      <a:pt x="5666" y="5609"/>
                      <a:pt x="5915" y="5638"/>
                    </a:cubicBezTo>
                    <a:cubicBezTo>
                      <a:pt x="6173" y="5676"/>
                      <a:pt x="6393" y="5829"/>
                      <a:pt x="6518" y="6068"/>
                    </a:cubicBezTo>
                    <a:cubicBezTo>
                      <a:pt x="6671" y="6317"/>
                      <a:pt x="6681" y="6623"/>
                      <a:pt x="6566" y="6882"/>
                    </a:cubicBezTo>
                    <a:cubicBezTo>
                      <a:pt x="6441" y="7169"/>
                      <a:pt x="6154" y="7446"/>
                      <a:pt x="5704" y="7714"/>
                    </a:cubicBezTo>
                    <a:cubicBezTo>
                      <a:pt x="5312" y="7963"/>
                      <a:pt x="4872" y="8126"/>
                      <a:pt x="4422" y="8193"/>
                    </a:cubicBezTo>
                    <a:cubicBezTo>
                      <a:pt x="4106" y="8231"/>
                      <a:pt x="3790" y="8241"/>
                      <a:pt x="3474" y="8222"/>
                    </a:cubicBezTo>
                    <a:cubicBezTo>
                      <a:pt x="3369" y="8423"/>
                      <a:pt x="3302" y="8643"/>
                      <a:pt x="3293" y="8872"/>
                    </a:cubicBezTo>
                    <a:cubicBezTo>
                      <a:pt x="3283" y="9131"/>
                      <a:pt x="3350" y="9380"/>
                      <a:pt x="3484" y="9590"/>
                    </a:cubicBezTo>
                    <a:cubicBezTo>
                      <a:pt x="3723" y="9992"/>
                      <a:pt x="4154" y="10184"/>
                      <a:pt x="4766" y="10164"/>
                    </a:cubicBezTo>
                    <a:cubicBezTo>
                      <a:pt x="5389" y="10136"/>
                      <a:pt x="6154" y="9858"/>
                      <a:pt x="7082" y="9313"/>
                    </a:cubicBezTo>
                    <a:cubicBezTo>
                      <a:pt x="7523" y="9054"/>
                      <a:pt x="7934" y="8738"/>
                      <a:pt x="8298" y="8365"/>
                    </a:cubicBezTo>
                    <a:cubicBezTo>
                      <a:pt x="8614" y="8049"/>
                      <a:pt x="8872" y="7676"/>
                      <a:pt x="9054" y="7265"/>
                    </a:cubicBezTo>
                    <a:cubicBezTo>
                      <a:pt x="9217" y="6891"/>
                      <a:pt x="9293" y="6499"/>
                      <a:pt x="9284" y="6087"/>
                    </a:cubicBezTo>
                    <a:cubicBezTo>
                      <a:pt x="9264" y="5676"/>
                      <a:pt x="9140" y="5274"/>
                      <a:pt x="8920" y="4929"/>
                    </a:cubicBezTo>
                    <a:cubicBezTo>
                      <a:pt x="8776" y="4671"/>
                      <a:pt x="8595" y="4441"/>
                      <a:pt x="8374" y="4250"/>
                    </a:cubicBezTo>
                    <a:cubicBezTo>
                      <a:pt x="8193" y="4078"/>
                      <a:pt x="7982" y="3953"/>
                      <a:pt x="7752" y="385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626675" y="1408400"/>
            <a:ext cx="7797300" cy="32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9" name="Google Shape;129;p7"/>
          <p:cNvSpPr/>
          <p:nvPr/>
        </p:nvSpPr>
        <p:spPr>
          <a:xfrm>
            <a:off x="-133500" y="540000"/>
            <a:ext cx="5700300" cy="5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"/>
          <p:cNvSpPr/>
          <p:nvPr/>
        </p:nvSpPr>
        <p:spPr>
          <a:xfrm>
            <a:off x="-133500" y="463800"/>
            <a:ext cx="5776500" cy="5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32" name="Google Shape;132;p7"/>
          <p:cNvGrpSpPr/>
          <p:nvPr/>
        </p:nvGrpSpPr>
        <p:grpSpPr>
          <a:xfrm>
            <a:off x="7049050" y="-530819"/>
            <a:ext cx="2735166" cy="4205202"/>
            <a:chOff x="7049050" y="-530819"/>
            <a:chExt cx="2735166" cy="4205202"/>
          </a:xfrm>
        </p:grpSpPr>
        <p:grpSp>
          <p:nvGrpSpPr>
            <p:cNvPr id="133" name="Google Shape;133;p7"/>
            <p:cNvGrpSpPr/>
            <p:nvPr/>
          </p:nvGrpSpPr>
          <p:grpSpPr>
            <a:xfrm>
              <a:off x="8773850" y="245631"/>
              <a:ext cx="559538" cy="588750"/>
              <a:chOff x="8510550" y="1437806"/>
              <a:chExt cx="559538" cy="588750"/>
            </a:xfrm>
          </p:grpSpPr>
          <p:sp>
            <p:nvSpPr>
              <p:cNvPr id="134" name="Google Shape;134;p7"/>
              <p:cNvSpPr/>
              <p:nvPr/>
            </p:nvSpPr>
            <p:spPr>
              <a:xfrm>
                <a:off x="8531738" y="1488206"/>
                <a:ext cx="538350" cy="538350"/>
              </a:xfrm>
              <a:custGeom>
                <a:avLst/>
                <a:gdLst/>
                <a:ahLst/>
                <a:cxnLst/>
                <a:rect l="l" t="t" r="r" b="b"/>
                <a:pathLst>
                  <a:path w="14356" h="14356" extrusionOk="0">
                    <a:moveTo>
                      <a:pt x="7178" y="0"/>
                    </a:moveTo>
                    <a:cubicBezTo>
                      <a:pt x="3216" y="0"/>
                      <a:pt x="1" y="3216"/>
                      <a:pt x="1" y="7178"/>
                    </a:cubicBezTo>
                    <a:cubicBezTo>
                      <a:pt x="1" y="11140"/>
                      <a:pt x="3216" y="14356"/>
                      <a:pt x="7178" y="14356"/>
                    </a:cubicBezTo>
                    <a:cubicBezTo>
                      <a:pt x="11140" y="14356"/>
                      <a:pt x="14356" y="11140"/>
                      <a:pt x="14356" y="7178"/>
                    </a:cubicBezTo>
                    <a:cubicBezTo>
                      <a:pt x="14356" y="3216"/>
                      <a:pt x="11140" y="0"/>
                      <a:pt x="7178" y="0"/>
                    </a:cubicBezTo>
                    <a:close/>
                  </a:path>
                </a:pathLst>
              </a:custGeom>
              <a:solidFill>
                <a:srgbClr val="50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7"/>
              <p:cNvSpPr/>
              <p:nvPr/>
            </p:nvSpPr>
            <p:spPr>
              <a:xfrm>
                <a:off x="8510550" y="1437806"/>
                <a:ext cx="552038" cy="546263"/>
              </a:xfrm>
              <a:custGeom>
                <a:avLst/>
                <a:gdLst/>
                <a:ahLst/>
                <a:cxnLst/>
                <a:rect l="l" t="t" r="r" b="b"/>
                <a:pathLst>
                  <a:path w="14721" h="14567" extrusionOk="0">
                    <a:moveTo>
                      <a:pt x="7295" y="511"/>
                    </a:moveTo>
                    <a:cubicBezTo>
                      <a:pt x="11017" y="511"/>
                      <a:pt x="14089" y="3537"/>
                      <a:pt x="14136" y="7316"/>
                    </a:cubicBezTo>
                    <a:cubicBezTo>
                      <a:pt x="14174" y="11148"/>
                      <a:pt x="11026" y="14216"/>
                      <a:pt x="7292" y="14216"/>
                    </a:cubicBezTo>
                    <a:cubicBezTo>
                      <a:pt x="7286" y="14216"/>
                      <a:pt x="7280" y="14216"/>
                      <a:pt x="7274" y="14216"/>
                    </a:cubicBezTo>
                    <a:cubicBezTo>
                      <a:pt x="7246" y="14217"/>
                      <a:pt x="7217" y="14217"/>
                      <a:pt x="7189" y="14217"/>
                    </a:cubicBezTo>
                    <a:cubicBezTo>
                      <a:pt x="3542" y="14217"/>
                      <a:pt x="479" y="11182"/>
                      <a:pt x="422" y="7469"/>
                    </a:cubicBezTo>
                    <a:cubicBezTo>
                      <a:pt x="365" y="3670"/>
                      <a:pt x="3408" y="550"/>
                      <a:pt x="7207" y="512"/>
                    </a:cubicBezTo>
                    <a:cubicBezTo>
                      <a:pt x="7237" y="511"/>
                      <a:pt x="7266" y="511"/>
                      <a:pt x="7295" y="511"/>
                    </a:cubicBezTo>
                    <a:close/>
                    <a:moveTo>
                      <a:pt x="7254" y="1"/>
                    </a:moveTo>
                    <a:cubicBezTo>
                      <a:pt x="3286" y="1"/>
                      <a:pt x="50" y="3243"/>
                      <a:pt x="87" y="7240"/>
                    </a:cubicBezTo>
                    <a:cubicBezTo>
                      <a:pt x="1" y="11154"/>
                      <a:pt x="3073" y="14408"/>
                      <a:pt x="6978" y="14561"/>
                    </a:cubicBezTo>
                    <a:cubicBezTo>
                      <a:pt x="7076" y="14565"/>
                      <a:pt x="7173" y="14567"/>
                      <a:pt x="7270" y="14567"/>
                    </a:cubicBezTo>
                    <a:cubicBezTo>
                      <a:pt x="11030" y="14567"/>
                      <a:pt x="14227" y="11701"/>
                      <a:pt x="14423" y="7699"/>
                    </a:cubicBezTo>
                    <a:cubicBezTo>
                      <a:pt x="14720" y="3632"/>
                      <a:pt x="11571" y="139"/>
                      <a:pt x="7494" y="5"/>
                    </a:cubicBezTo>
                    <a:cubicBezTo>
                      <a:pt x="7414" y="2"/>
                      <a:pt x="7334" y="1"/>
                      <a:pt x="7254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6" name="Google Shape;136;p7"/>
            <p:cNvGrpSpPr/>
            <p:nvPr/>
          </p:nvGrpSpPr>
          <p:grpSpPr>
            <a:xfrm>
              <a:off x="7049050" y="-530819"/>
              <a:ext cx="1374938" cy="1365188"/>
              <a:chOff x="8551125" y="3282769"/>
              <a:chExt cx="1374938" cy="1365188"/>
            </a:xfrm>
          </p:grpSpPr>
          <p:sp>
            <p:nvSpPr>
              <p:cNvPr id="137" name="Google Shape;137;p7"/>
              <p:cNvSpPr/>
              <p:nvPr/>
            </p:nvSpPr>
            <p:spPr>
              <a:xfrm>
                <a:off x="9151913" y="3903544"/>
                <a:ext cx="209250" cy="207188"/>
              </a:xfrm>
              <a:custGeom>
                <a:avLst/>
                <a:gdLst/>
                <a:ahLst/>
                <a:cxnLst/>
                <a:rect l="l" t="t" r="r" b="b"/>
                <a:pathLst>
                  <a:path w="5580" h="5525" extrusionOk="0">
                    <a:moveTo>
                      <a:pt x="3273" y="1712"/>
                    </a:moveTo>
                    <a:lnTo>
                      <a:pt x="3283" y="1722"/>
                    </a:lnTo>
                    <a:lnTo>
                      <a:pt x="3273" y="1722"/>
                    </a:lnTo>
                    <a:lnTo>
                      <a:pt x="3273" y="1712"/>
                    </a:lnTo>
                    <a:close/>
                    <a:moveTo>
                      <a:pt x="5407" y="2038"/>
                    </a:moveTo>
                    <a:cubicBezTo>
                      <a:pt x="5417" y="2076"/>
                      <a:pt x="5417" y="2105"/>
                      <a:pt x="5417" y="2143"/>
                    </a:cubicBezTo>
                    <a:lnTo>
                      <a:pt x="5407" y="2133"/>
                    </a:lnTo>
                    <a:lnTo>
                      <a:pt x="5407" y="2038"/>
                    </a:lnTo>
                    <a:close/>
                    <a:moveTo>
                      <a:pt x="3704" y="2172"/>
                    </a:moveTo>
                    <a:cubicBezTo>
                      <a:pt x="3713" y="2219"/>
                      <a:pt x="3704" y="2248"/>
                      <a:pt x="3675" y="2248"/>
                    </a:cubicBezTo>
                    <a:cubicBezTo>
                      <a:pt x="3685" y="2219"/>
                      <a:pt x="3694" y="2191"/>
                      <a:pt x="3704" y="2172"/>
                    </a:cubicBezTo>
                    <a:close/>
                    <a:moveTo>
                      <a:pt x="2689" y="3416"/>
                    </a:moveTo>
                    <a:lnTo>
                      <a:pt x="2708" y="3425"/>
                    </a:lnTo>
                    <a:cubicBezTo>
                      <a:pt x="2708" y="3435"/>
                      <a:pt x="2708" y="3435"/>
                      <a:pt x="2699" y="3444"/>
                    </a:cubicBezTo>
                    <a:cubicBezTo>
                      <a:pt x="2699" y="3435"/>
                      <a:pt x="2699" y="3425"/>
                      <a:pt x="2689" y="3416"/>
                    </a:cubicBezTo>
                    <a:close/>
                    <a:moveTo>
                      <a:pt x="4460" y="3980"/>
                    </a:moveTo>
                    <a:lnTo>
                      <a:pt x="4460" y="3980"/>
                    </a:lnTo>
                    <a:cubicBezTo>
                      <a:pt x="4476" y="3996"/>
                      <a:pt x="4492" y="4011"/>
                      <a:pt x="4508" y="4019"/>
                    </a:cubicBezTo>
                    <a:lnTo>
                      <a:pt x="4450" y="4019"/>
                    </a:lnTo>
                    <a:cubicBezTo>
                      <a:pt x="4458" y="4003"/>
                      <a:pt x="4460" y="3994"/>
                      <a:pt x="4460" y="3980"/>
                    </a:cubicBezTo>
                    <a:close/>
                    <a:moveTo>
                      <a:pt x="3866" y="4019"/>
                    </a:moveTo>
                    <a:lnTo>
                      <a:pt x="3847" y="4028"/>
                    </a:lnTo>
                    <a:cubicBezTo>
                      <a:pt x="3847" y="4019"/>
                      <a:pt x="3857" y="4019"/>
                      <a:pt x="3866" y="4019"/>
                    </a:cubicBezTo>
                    <a:close/>
                    <a:moveTo>
                      <a:pt x="2881" y="4105"/>
                    </a:moveTo>
                    <a:cubicBezTo>
                      <a:pt x="2874" y="4111"/>
                      <a:pt x="2868" y="4118"/>
                      <a:pt x="2862" y="4124"/>
                    </a:cubicBezTo>
                    <a:lnTo>
                      <a:pt x="2862" y="4124"/>
                    </a:lnTo>
                    <a:cubicBezTo>
                      <a:pt x="2862" y="4118"/>
                      <a:pt x="2862" y="4111"/>
                      <a:pt x="2862" y="4105"/>
                    </a:cubicBezTo>
                    <a:close/>
                    <a:moveTo>
                      <a:pt x="2805" y="1"/>
                    </a:moveTo>
                    <a:cubicBezTo>
                      <a:pt x="2597" y="1"/>
                      <a:pt x="2390" y="32"/>
                      <a:pt x="2192" y="95"/>
                    </a:cubicBezTo>
                    <a:cubicBezTo>
                      <a:pt x="2163" y="95"/>
                      <a:pt x="2134" y="104"/>
                      <a:pt x="2115" y="114"/>
                    </a:cubicBezTo>
                    <a:cubicBezTo>
                      <a:pt x="2109" y="113"/>
                      <a:pt x="2104" y="113"/>
                      <a:pt x="2098" y="113"/>
                    </a:cubicBezTo>
                    <a:cubicBezTo>
                      <a:pt x="2021" y="113"/>
                      <a:pt x="1966" y="172"/>
                      <a:pt x="1895" y="181"/>
                    </a:cubicBezTo>
                    <a:cubicBezTo>
                      <a:pt x="1646" y="229"/>
                      <a:pt x="1407" y="344"/>
                      <a:pt x="1215" y="516"/>
                    </a:cubicBezTo>
                    <a:cubicBezTo>
                      <a:pt x="1187" y="516"/>
                      <a:pt x="1158" y="545"/>
                      <a:pt x="1168" y="573"/>
                    </a:cubicBezTo>
                    <a:cubicBezTo>
                      <a:pt x="1101" y="650"/>
                      <a:pt x="957" y="621"/>
                      <a:pt x="928" y="746"/>
                    </a:cubicBezTo>
                    <a:cubicBezTo>
                      <a:pt x="881" y="765"/>
                      <a:pt x="842" y="813"/>
                      <a:pt x="814" y="861"/>
                    </a:cubicBezTo>
                    <a:cubicBezTo>
                      <a:pt x="785" y="861"/>
                      <a:pt x="756" y="889"/>
                      <a:pt x="756" y="918"/>
                    </a:cubicBezTo>
                    <a:cubicBezTo>
                      <a:pt x="689" y="947"/>
                      <a:pt x="680" y="1023"/>
                      <a:pt x="632" y="1081"/>
                    </a:cubicBezTo>
                    <a:cubicBezTo>
                      <a:pt x="488" y="1176"/>
                      <a:pt x="488" y="1349"/>
                      <a:pt x="412" y="1483"/>
                    </a:cubicBezTo>
                    <a:cubicBezTo>
                      <a:pt x="306" y="1540"/>
                      <a:pt x="249" y="1655"/>
                      <a:pt x="249" y="1770"/>
                    </a:cubicBezTo>
                    <a:cubicBezTo>
                      <a:pt x="163" y="1885"/>
                      <a:pt x="124" y="2028"/>
                      <a:pt x="124" y="2172"/>
                    </a:cubicBezTo>
                    <a:cubicBezTo>
                      <a:pt x="57" y="2229"/>
                      <a:pt x="86" y="2315"/>
                      <a:pt x="77" y="2401"/>
                    </a:cubicBezTo>
                    <a:lnTo>
                      <a:pt x="67" y="2507"/>
                    </a:lnTo>
                    <a:cubicBezTo>
                      <a:pt x="0" y="2669"/>
                      <a:pt x="0" y="2861"/>
                      <a:pt x="67" y="3023"/>
                    </a:cubicBezTo>
                    <a:cubicBezTo>
                      <a:pt x="67" y="3119"/>
                      <a:pt x="77" y="3215"/>
                      <a:pt x="77" y="3301"/>
                    </a:cubicBezTo>
                    <a:lnTo>
                      <a:pt x="191" y="3645"/>
                    </a:lnTo>
                    <a:cubicBezTo>
                      <a:pt x="230" y="3808"/>
                      <a:pt x="297" y="3971"/>
                      <a:pt x="402" y="4105"/>
                    </a:cubicBezTo>
                    <a:cubicBezTo>
                      <a:pt x="459" y="4258"/>
                      <a:pt x="555" y="4402"/>
                      <a:pt x="680" y="4507"/>
                    </a:cubicBezTo>
                    <a:cubicBezTo>
                      <a:pt x="727" y="4622"/>
                      <a:pt x="814" y="4717"/>
                      <a:pt x="919" y="4775"/>
                    </a:cubicBezTo>
                    <a:cubicBezTo>
                      <a:pt x="1024" y="4909"/>
                      <a:pt x="1158" y="5004"/>
                      <a:pt x="1311" y="5071"/>
                    </a:cubicBezTo>
                    <a:cubicBezTo>
                      <a:pt x="1436" y="5167"/>
                      <a:pt x="1570" y="5244"/>
                      <a:pt x="1713" y="5282"/>
                    </a:cubicBezTo>
                    <a:cubicBezTo>
                      <a:pt x="1761" y="5330"/>
                      <a:pt x="1828" y="5349"/>
                      <a:pt x="1885" y="5349"/>
                    </a:cubicBezTo>
                    <a:cubicBezTo>
                      <a:pt x="1952" y="5397"/>
                      <a:pt x="2029" y="5416"/>
                      <a:pt x="2106" y="5416"/>
                    </a:cubicBezTo>
                    <a:cubicBezTo>
                      <a:pt x="2177" y="5456"/>
                      <a:pt x="2256" y="5476"/>
                      <a:pt x="2335" y="5476"/>
                    </a:cubicBezTo>
                    <a:cubicBezTo>
                      <a:pt x="2351" y="5476"/>
                      <a:pt x="2367" y="5475"/>
                      <a:pt x="2383" y="5473"/>
                    </a:cubicBezTo>
                    <a:cubicBezTo>
                      <a:pt x="2507" y="5508"/>
                      <a:pt x="2634" y="5525"/>
                      <a:pt x="2761" y="5525"/>
                    </a:cubicBezTo>
                    <a:cubicBezTo>
                      <a:pt x="2878" y="5525"/>
                      <a:pt x="2995" y="5511"/>
                      <a:pt x="3110" y="5483"/>
                    </a:cubicBezTo>
                    <a:cubicBezTo>
                      <a:pt x="3149" y="5483"/>
                      <a:pt x="3177" y="5483"/>
                      <a:pt x="3206" y="5464"/>
                    </a:cubicBezTo>
                    <a:cubicBezTo>
                      <a:pt x="3221" y="5465"/>
                      <a:pt x="3237" y="5465"/>
                      <a:pt x="3252" y="5465"/>
                    </a:cubicBezTo>
                    <a:cubicBezTo>
                      <a:pt x="3390" y="5465"/>
                      <a:pt x="3526" y="5426"/>
                      <a:pt x="3646" y="5349"/>
                    </a:cubicBezTo>
                    <a:cubicBezTo>
                      <a:pt x="3654" y="5351"/>
                      <a:pt x="3662" y="5351"/>
                      <a:pt x="3669" y="5351"/>
                    </a:cubicBezTo>
                    <a:cubicBezTo>
                      <a:pt x="3739" y="5351"/>
                      <a:pt x="3791" y="5281"/>
                      <a:pt x="3856" y="5281"/>
                    </a:cubicBezTo>
                    <a:cubicBezTo>
                      <a:pt x="3859" y="5281"/>
                      <a:pt x="3863" y="5282"/>
                      <a:pt x="3866" y="5282"/>
                    </a:cubicBezTo>
                    <a:cubicBezTo>
                      <a:pt x="3991" y="5253"/>
                      <a:pt x="4106" y="5177"/>
                      <a:pt x="4173" y="5062"/>
                    </a:cubicBezTo>
                    <a:cubicBezTo>
                      <a:pt x="4178" y="5065"/>
                      <a:pt x="4183" y="5066"/>
                      <a:pt x="4187" y="5066"/>
                    </a:cubicBezTo>
                    <a:cubicBezTo>
                      <a:pt x="4197" y="5066"/>
                      <a:pt x="4204" y="5059"/>
                      <a:pt x="4211" y="5052"/>
                    </a:cubicBezTo>
                    <a:lnTo>
                      <a:pt x="4326" y="5004"/>
                    </a:lnTo>
                    <a:cubicBezTo>
                      <a:pt x="4527" y="4937"/>
                      <a:pt x="4689" y="4794"/>
                      <a:pt x="4795" y="4612"/>
                    </a:cubicBezTo>
                    <a:cubicBezTo>
                      <a:pt x="4843" y="4583"/>
                      <a:pt x="4881" y="4545"/>
                      <a:pt x="4900" y="4488"/>
                    </a:cubicBezTo>
                    <a:cubicBezTo>
                      <a:pt x="5024" y="4421"/>
                      <a:pt x="5053" y="4268"/>
                      <a:pt x="5130" y="4162"/>
                    </a:cubicBezTo>
                    <a:cubicBezTo>
                      <a:pt x="5225" y="4067"/>
                      <a:pt x="5292" y="3942"/>
                      <a:pt x="5302" y="3808"/>
                    </a:cubicBezTo>
                    <a:cubicBezTo>
                      <a:pt x="5340" y="3779"/>
                      <a:pt x="5359" y="3741"/>
                      <a:pt x="5359" y="3703"/>
                    </a:cubicBezTo>
                    <a:cubicBezTo>
                      <a:pt x="5426" y="3598"/>
                      <a:pt x="5465" y="3473"/>
                      <a:pt x="5455" y="3349"/>
                    </a:cubicBezTo>
                    <a:cubicBezTo>
                      <a:pt x="5465" y="3330"/>
                      <a:pt x="5465" y="3310"/>
                      <a:pt x="5455" y="3301"/>
                    </a:cubicBezTo>
                    <a:cubicBezTo>
                      <a:pt x="5580" y="2861"/>
                      <a:pt x="5570" y="2401"/>
                      <a:pt x="5426" y="1980"/>
                    </a:cubicBezTo>
                    <a:cubicBezTo>
                      <a:pt x="5417" y="1856"/>
                      <a:pt x="5379" y="1751"/>
                      <a:pt x="5312" y="1655"/>
                    </a:cubicBezTo>
                    <a:cubicBezTo>
                      <a:pt x="5254" y="1492"/>
                      <a:pt x="5158" y="1349"/>
                      <a:pt x="5024" y="1243"/>
                    </a:cubicBezTo>
                    <a:cubicBezTo>
                      <a:pt x="5015" y="1033"/>
                      <a:pt x="4862" y="928"/>
                      <a:pt x="4728" y="803"/>
                    </a:cubicBezTo>
                    <a:cubicBezTo>
                      <a:pt x="4613" y="650"/>
                      <a:pt x="4460" y="535"/>
                      <a:pt x="4288" y="449"/>
                    </a:cubicBezTo>
                    <a:cubicBezTo>
                      <a:pt x="4163" y="305"/>
                      <a:pt x="3981" y="315"/>
                      <a:pt x="3828" y="238"/>
                    </a:cubicBezTo>
                    <a:cubicBezTo>
                      <a:pt x="3675" y="133"/>
                      <a:pt x="3503" y="66"/>
                      <a:pt x="3321" y="66"/>
                    </a:cubicBezTo>
                    <a:cubicBezTo>
                      <a:pt x="3151" y="23"/>
                      <a:pt x="2978" y="1"/>
                      <a:pt x="2805" y="1"/>
                    </a:cubicBezTo>
                    <a:close/>
                  </a:path>
                </a:pathLst>
              </a:custGeom>
              <a:solidFill>
                <a:srgbClr val="6798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7"/>
              <p:cNvSpPr/>
              <p:nvPr/>
            </p:nvSpPr>
            <p:spPr>
              <a:xfrm>
                <a:off x="8551125" y="3282769"/>
                <a:ext cx="1374938" cy="1365188"/>
              </a:xfrm>
              <a:custGeom>
                <a:avLst/>
                <a:gdLst/>
                <a:ahLst/>
                <a:cxnLst/>
                <a:rect l="l" t="t" r="r" b="b"/>
                <a:pathLst>
                  <a:path w="36665" h="36405" extrusionOk="0">
                    <a:moveTo>
                      <a:pt x="18136" y="324"/>
                    </a:moveTo>
                    <a:cubicBezTo>
                      <a:pt x="18447" y="324"/>
                      <a:pt x="18759" y="425"/>
                      <a:pt x="19064" y="628"/>
                    </a:cubicBezTo>
                    <a:cubicBezTo>
                      <a:pt x="19371" y="848"/>
                      <a:pt x="19648" y="1107"/>
                      <a:pt x="19897" y="1394"/>
                    </a:cubicBezTo>
                    <a:cubicBezTo>
                      <a:pt x="20299" y="1863"/>
                      <a:pt x="20624" y="2380"/>
                      <a:pt x="20883" y="2944"/>
                    </a:cubicBezTo>
                    <a:cubicBezTo>
                      <a:pt x="21553" y="4313"/>
                      <a:pt x="21983" y="5768"/>
                      <a:pt x="22347" y="7251"/>
                    </a:cubicBezTo>
                    <a:cubicBezTo>
                      <a:pt x="22357" y="7308"/>
                      <a:pt x="22366" y="7375"/>
                      <a:pt x="22366" y="7433"/>
                    </a:cubicBezTo>
                    <a:lnTo>
                      <a:pt x="18251" y="10543"/>
                    </a:lnTo>
                    <a:lnTo>
                      <a:pt x="13992" y="7442"/>
                    </a:lnTo>
                    <a:cubicBezTo>
                      <a:pt x="14097" y="6993"/>
                      <a:pt x="14212" y="6524"/>
                      <a:pt x="14337" y="6045"/>
                    </a:cubicBezTo>
                    <a:cubicBezTo>
                      <a:pt x="14691" y="4753"/>
                      <a:pt x="15102" y="3490"/>
                      <a:pt x="15772" y="2322"/>
                    </a:cubicBezTo>
                    <a:cubicBezTo>
                      <a:pt x="16002" y="1930"/>
                      <a:pt x="16270" y="1547"/>
                      <a:pt x="16567" y="1193"/>
                    </a:cubicBezTo>
                    <a:cubicBezTo>
                      <a:pt x="16739" y="992"/>
                      <a:pt x="16930" y="810"/>
                      <a:pt x="17150" y="667"/>
                    </a:cubicBezTo>
                    <a:cubicBezTo>
                      <a:pt x="17472" y="439"/>
                      <a:pt x="17803" y="324"/>
                      <a:pt x="18136" y="324"/>
                    </a:cubicBezTo>
                    <a:close/>
                    <a:moveTo>
                      <a:pt x="18251" y="11022"/>
                    </a:moveTo>
                    <a:lnTo>
                      <a:pt x="19954" y="12486"/>
                    </a:lnTo>
                    <a:lnTo>
                      <a:pt x="19926" y="12562"/>
                    </a:lnTo>
                    <a:lnTo>
                      <a:pt x="16557" y="12562"/>
                    </a:lnTo>
                    <a:cubicBezTo>
                      <a:pt x="16672" y="12333"/>
                      <a:pt x="17772" y="11318"/>
                      <a:pt x="18251" y="11022"/>
                    </a:cubicBezTo>
                    <a:close/>
                    <a:moveTo>
                      <a:pt x="22462" y="7806"/>
                    </a:moveTo>
                    <a:cubicBezTo>
                      <a:pt x="22826" y="9423"/>
                      <a:pt x="23074" y="11060"/>
                      <a:pt x="23237" y="12706"/>
                    </a:cubicBezTo>
                    <a:lnTo>
                      <a:pt x="22950" y="12706"/>
                    </a:lnTo>
                    <a:cubicBezTo>
                      <a:pt x="22232" y="12668"/>
                      <a:pt x="21514" y="12629"/>
                      <a:pt x="20797" y="12601"/>
                    </a:cubicBezTo>
                    <a:cubicBezTo>
                      <a:pt x="20644" y="12601"/>
                      <a:pt x="20500" y="12543"/>
                      <a:pt x="20385" y="12448"/>
                    </a:cubicBezTo>
                    <a:cubicBezTo>
                      <a:pt x="19820" y="11950"/>
                      <a:pt x="19246" y="11452"/>
                      <a:pt x="18672" y="10955"/>
                    </a:cubicBezTo>
                    <a:cubicBezTo>
                      <a:pt x="18624" y="10907"/>
                      <a:pt x="18586" y="10868"/>
                      <a:pt x="18538" y="10821"/>
                    </a:cubicBezTo>
                    <a:cubicBezTo>
                      <a:pt x="18720" y="10476"/>
                      <a:pt x="21754" y="8141"/>
                      <a:pt x="22462" y="7806"/>
                    </a:cubicBezTo>
                    <a:close/>
                    <a:moveTo>
                      <a:pt x="13963" y="7863"/>
                    </a:moveTo>
                    <a:cubicBezTo>
                      <a:pt x="15361" y="8763"/>
                      <a:pt x="16701" y="9749"/>
                      <a:pt x="17983" y="10811"/>
                    </a:cubicBezTo>
                    <a:lnTo>
                      <a:pt x="17236" y="11471"/>
                    </a:lnTo>
                    <a:cubicBezTo>
                      <a:pt x="16873" y="11797"/>
                      <a:pt x="16519" y="12132"/>
                      <a:pt x="16145" y="12457"/>
                    </a:cubicBezTo>
                    <a:cubicBezTo>
                      <a:pt x="16050" y="12543"/>
                      <a:pt x="15925" y="12601"/>
                      <a:pt x="15801" y="12620"/>
                    </a:cubicBezTo>
                    <a:cubicBezTo>
                      <a:pt x="14987" y="12687"/>
                      <a:pt x="14184" y="12735"/>
                      <a:pt x="13370" y="12792"/>
                    </a:cubicBezTo>
                    <a:cubicBezTo>
                      <a:pt x="13332" y="12792"/>
                      <a:pt x="13294" y="12783"/>
                      <a:pt x="13265" y="12773"/>
                    </a:cubicBezTo>
                    <a:cubicBezTo>
                      <a:pt x="13188" y="12256"/>
                      <a:pt x="13734" y="8390"/>
                      <a:pt x="13963" y="7863"/>
                    </a:cubicBezTo>
                    <a:close/>
                    <a:moveTo>
                      <a:pt x="29323" y="4884"/>
                    </a:moveTo>
                    <a:cubicBezTo>
                      <a:pt x="29488" y="4884"/>
                      <a:pt x="29653" y="4893"/>
                      <a:pt x="29821" y="4916"/>
                    </a:cubicBezTo>
                    <a:cubicBezTo>
                      <a:pt x="30644" y="5021"/>
                      <a:pt x="31180" y="5557"/>
                      <a:pt x="31334" y="6380"/>
                    </a:cubicBezTo>
                    <a:cubicBezTo>
                      <a:pt x="31410" y="6954"/>
                      <a:pt x="31381" y="7538"/>
                      <a:pt x="31247" y="8093"/>
                    </a:cubicBezTo>
                    <a:cubicBezTo>
                      <a:pt x="31066" y="8897"/>
                      <a:pt x="30798" y="9682"/>
                      <a:pt x="30453" y="10428"/>
                    </a:cubicBezTo>
                    <a:cubicBezTo>
                      <a:pt x="30003" y="11414"/>
                      <a:pt x="29496" y="12361"/>
                      <a:pt x="28922" y="13280"/>
                    </a:cubicBezTo>
                    <a:cubicBezTo>
                      <a:pt x="28884" y="13338"/>
                      <a:pt x="28836" y="13405"/>
                      <a:pt x="28807" y="13443"/>
                    </a:cubicBezTo>
                    <a:lnTo>
                      <a:pt x="23553" y="12706"/>
                    </a:lnTo>
                    <a:cubicBezTo>
                      <a:pt x="23371" y="10993"/>
                      <a:pt x="23094" y="9299"/>
                      <a:pt x="22739" y="7615"/>
                    </a:cubicBezTo>
                    <a:cubicBezTo>
                      <a:pt x="22816" y="7557"/>
                      <a:pt x="22854" y="7509"/>
                      <a:pt x="22912" y="7471"/>
                    </a:cubicBezTo>
                    <a:cubicBezTo>
                      <a:pt x="24079" y="6705"/>
                      <a:pt x="25323" y="6045"/>
                      <a:pt x="26615" y="5509"/>
                    </a:cubicBezTo>
                    <a:cubicBezTo>
                      <a:pt x="27371" y="5212"/>
                      <a:pt x="28147" y="4954"/>
                      <a:pt x="28970" y="4897"/>
                    </a:cubicBezTo>
                    <a:cubicBezTo>
                      <a:pt x="29089" y="4889"/>
                      <a:pt x="29206" y="4884"/>
                      <a:pt x="29323" y="4884"/>
                    </a:cubicBezTo>
                    <a:close/>
                    <a:moveTo>
                      <a:pt x="7106" y="5058"/>
                    </a:moveTo>
                    <a:cubicBezTo>
                      <a:pt x="7445" y="5058"/>
                      <a:pt x="7782" y="5106"/>
                      <a:pt x="8116" y="5174"/>
                    </a:cubicBezTo>
                    <a:cubicBezTo>
                      <a:pt x="9159" y="5394"/>
                      <a:pt x="10164" y="5758"/>
                      <a:pt x="11102" y="6246"/>
                    </a:cubicBezTo>
                    <a:cubicBezTo>
                      <a:pt x="11868" y="6638"/>
                      <a:pt x="12614" y="7069"/>
                      <a:pt x="13361" y="7490"/>
                    </a:cubicBezTo>
                    <a:cubicBezTo>
                      <a:pt x="13447" y="7538"/>
                      <a:pt x="13523" y="7595"/>
                      <a:pt x="13609" y="7662"/>
                    </a:cubicBezTo>
                    <a:cubicBezTo>
                      <a:pt x="13274" y="9356"/>
                      <a:pt x="13026" y="11069"/>
                      <a:pt x="12882" y="12792"/>
                    </a:cubicBezTo>
                    <a:lnTo>
                      <a:pt x="7685" y="13606"/>
                    </a:lnTo>
                    <a:cubicBezTo>
                      <a:pt x="7647" y="13567"/>
                      <a:pt x="7618" y="13529"/>
                      <a:pt x="7590" y="13491"/>
                    </a:cubicBezTo>
                    <a:cubicBezTo>
                      <a:pt x="6786" y="12227"/>
                      <a:pt x="6058" y="10935"/>
                      <a:pt x="5542" y="9538"/>
                    </a:cubicBezTo>
                    <a:cubicBezTo>
                      <a:pt x="5293" y="8945"/>
                      <a:pt x="5140" y="8313"/>
                      <a:pt x="5063" y="7672"/>
                    </a:cubicBezTo>
                    <a:cubicBezTo>
                      <a:pt x="5015" y="7289"/>
                      <a:pt x="5025" y="6906"/>
                      <a:pt x="5082" y="6524"/>
                    </a:cubicBezTo>
                    <a:cubicBezTo>
                      <a:pt x="5197" y="5777"/>
                      <a:pt x="5666" y="5308"/>
                      <a:pt x="6403" y="5136"/>
                    </a:cubicBezTo>
                    <a:cubicBezTo>
                      <a:pt x="6637" y="5081"/>
                      <a:pt x="6872" y="5058"/>
                      <a:pt x="7106" y="5058"/>
                    </a:cubicBezTo>
                    <a:close/>
                    <a:moveTo>
                      <a:pt x="21045" y="12945"/>
                    </a:moveTo>
                    <a:cubicBezTo>
                      <a:pt x="21782" y="12955"/>
                      <a:pt x="22510" y="13012"/>
                      <a:pt x="23275" y="13070"/>
                    </a:cubicBezTo>
                    <a:cubicBezTo>
                      <a:pt x="23352" y="13835"/>
                      <a:pt x="23428" y="14572"/>
                      <a:pt x="23438" y="15309"/>
                    </a:cubicBezTo>
                    <a:lnTo>
                      <a:pt x="23381" y="15328"/>
                    </a:lnTo>
                    <a:lnTo>
                      <a:pt x="21026" y="13003"/>
                    </a:lnTo>
                    <a:lnTo>
                      <a:pt x="21045" y="12945"/>
                    </a:lnTo>
                    <a:close/>
                    <a:moveTo>
                      <a:pt x="15466" y="12983"/>
                    </a:moveTo>
                    <a:cubicBezTo>
                      <a:pt x="15476" y="13003"/>
                      <a:pt x="15485" y="13012"/>
                      <a:pt x="15485" y="13031"/>
                    </a:cubicBezTo>
                    <a:cubicBezTo>
                      <a:pt x="15495" y="13041"/>
                      <a:pt x="15495" y="13050"/>
                      <a:pt x="15485" y="13060"/>
                    </a:cubicBezTo>
                    <a:cubicBezTo>
                      <a:pt x="15476" y="13079"/>
                      <a:pt x="15466" y="13108"/>
                      <a:pt x="15447" y="13127"/>
                    </a:cubicBezTo>
                    <a:lnTo>
                      <a:pt x="13112" y="15481"/>
                    </a:lnTo>
                    <a:lnTo>
                      <a:pt x="13035" y="15472"/>
                    </a:lnTo>
                    <a:lnTo>
                      <a:pt x="13045" y="15462"/>
                    </a:lnTo>
                    <a:cubicBezTo>
                      <a:pt x="13083" y="14706"/>
                      <a:pt x="13131" y="13950"/>
                      <a:pt x="13179" y="13165"/>
                    </a:cubicBezTo>
                    <a:cubicBezTo>
                      <a:pt x="13954" y="13070"/>
                      <a:pt x="14719" y="13022"/>
                      <a:pt x="15466" y="12983"/>
                    </a:cubicBezTo>
                    <a:close/>
                    <a:moveTo>
                      <a:pt x="23610" y="13098"/>
                    </a:moveTo>
                    <a:cubicBezTo>
                      <a:pt x="25256" y="13232"/>
                      <a:pt x="26902" y="13462"/>
                      <a:pt x="28520" y="13787"/>
                    </a:cubicBezTo>
                    <a:cubicBezTo>
                      <a:pt x="28462" y="14161"/>
                      <a:pt x="26204" y="17300"/>
                      <a:pt x="25639" y="17797"/>
                    </a:cubicBezTo>
                    <a:cubicBezTo>
                      <a:pt x="25591" y="17759"/>
                      <a:pt x="25543" y="17721"/>
                      <a:pt x="25496" y="17682"/>
                    </a:cubicBezTo>
                    <a:cubicBezTo>
                      <a:pt x="24979" y="17108"/>
                      <a:pt x="24462" y="16524"/>
                      <a:pt x="23945" y="15950"/>
                    </a:cubicBezTo>
                    <a:cubicBezTo>
                      <a:pt x="23830" y="15835"/>
                      <a:pt x="23763" y="15682"/>
                      <a:pt x="23763" y="15520"/>
                    </a:cubicBezTo>
                    <a:cubicBezTo>
                      <a:pt x="23716" y="14821"/>
                      <a:pt x="23658" y="14122"/>
                      <a:pt x="23610" y="13433"/>
                    </a:cubicBezTo>
                    <a:lnTo>
                      <a:pt x="23610" y="13108"/>
                    </a:lnTo>
                    <a:lnTo>
                      <a:pt x="23610" y="13098"/>
                    </a:lnTo>
                    <a:close/>
                    <a:moveTo>
                      <a:pt x="12815" y="13184"/>
                    </a:moveTo>
                    <a:cubicBezTo>
                      <a:pt x="12815" y="13290"/>
                      <a:pt x="12825" y="13376"/>
                      <a:pt x="12825" y="13452"/>
                    </a:cubicBezTo>
                    <a:cubicBezTo>
                      <a:pt x="12786" y="14208"/>
                      <a:pt x="12738" y="14965"/>
                      <a:pt x="12700" y="15721"/>
                    </a:cubicBezTo>
                    <a:cubicBezTo>
                      <a:pt x="12700" y="15864"/>
                      <a:pt x="12643" y="16017"/>
                      <a:pt x="12537" y="16123"/>
                    </a:cubicBezTo>
                    <a:cubicBezTo>
                      <a:pt x="12078" y="16649"/>
                      <a:pt x="11628" y="17185"/>
                      <a:pt x="11169" y="17711"/>
                    </a:cubicBezTo>
                    <a:cubicBezTo>
                      <a:pt x="11102" y="17788"/>
                      <a:pt x="11025" y="17855"/>
                      <a:pt x="10958" y="17922"/>
                    </a:cubicBezTo>
                    <a:cubicBezTo>
                      <a:pt x="10537" y="17625"/>
                      <a:pt x="8126" y="14457"/>
                      <a:pt x="7944" y="13950"/>
                    </a:cubicBezTo>
                    <a:cubicBezTo>
                      <a:pt x="9552" y="13596"/>
                      <a:pt x="11178" y="13347"/>
                      <a:pt x="12815" y="13184"/>
                    </a:cubicBezTo>
                    <a:close/>
                    <a:moveTo>
                      <a:pt x="12595" y="16515"/>
                    </a:moveTo>
                    <a:lnTo>
                      <a:pt x="12671" y="16534"/>
                    </a:lnTo>
                    <a:lnTo>
                      <a:pt x="12671" y="19855"/>
                    </a:lnTo>
                    <a:cubicBezTo>
                      <a:pt x="12442" y="19750"/>
                      <a:pt x="11446" y="18649"/>
                      <a:pt x="11159" y="18190"/>
                    </a:cubicBezTo>
                    <a:cubicBezTo>
                      <a:pt x="11609" y="17615"/>
                      <a:pt x="12097" y="17060"/>
                      <a:pt x="12595" y="16515"/>
                    </a:cubicBezTo>
                    <a:close/>
                    <a:moveTo>
                      <a:pt x="23830" y="16381"/>
                    </a:moveTo>
                    <a:cubicBezTo>
                      <a:pt x="24089" y="16534"/>
                      <a:pt x="25209" y="17778"/>
                      <a:pt x="25400" y="18132"/>
                    </a:cubicBezTo>
                    <a:lnTo>
                      <a:pt x="23907" y="19874"/>
                    </a:lnTo>
                    <a:lnTo>
                      <a:pt x="23830" y="19845"/>
                    </a:lnTo>
                    <a:lnTo>
                      <a:pt x="23830" y="16381"/>
                    </a:lnTo>
                    <a:close/>
                    <a:moveTo>
                      <a:pt x="29046" y="13893"/>
                    </a:moveTo>
                    <a:cubicBezTo>
                      <a:pt x="30635" y="14237"/>
                      <a:pt x="32185" y="14668"/>
                      <a:pt x="33640" y="15395"/>
                    </a:cubicBezTo>
                    <a:cubicBezTo>
                      <a:pt x="34118" y="15634"/>
                      <a:pt x="34568" y="15912"/>
                      <a:pt x="34999" y="16218"/>
                    </a:cubicBezTo>
                    <a:cubicBezTo>
                      <a:pt x="35296" y="16448"/>
                      <a:pt x="35564" y="16716"/>
                      <a:pt x="35793" y="17022"/>
                    </a:cubicBezTo>
                    <a:cubicBezTo>
                      <a:pt x="36262" y="17654"/>
                      <a:pt x="36253" y="18314"/>
                      <a:pt x="35832" y="18984"/>
                    </a:cubicBezTo>
                    <a:cubicBezTo>
                      <a:pt x="35621" y="19300"/>
                      <a:pt x="35353" y="19587"/>
                      <a:pt x="35047" y="19826"/>
                    </a:cubicBezTo>
                    <a:cubicBezTo>
                      <a:pt x="34396" y="20324"/>
                      <a:pt x="33688" y="20735"/>
                      <a:pt x="32932" y="21042"/>
                    </a:cubicBezTo>
                    <a:cubicBezTo>
                      <a:pt x="31735" y="21549"/>
                      <a:pt x="30501" y="21941"/>
                      <a:pt x="29238" y="22228"/>
                    </a:cubicBezTo>
                    <a:cubicBezTo>
                      <a:pt x="29171" y="22247"/>
                      <a:pt x="29104" y="22257"/>
                      <a:pt x="29037" y="22257"/>
                    </a:cubicBezTo>
                    <a:lnTo>
                      <a:pt x="25917" y="18094"/>
                    </a:lnTo>
                    <a:lnTo>
                      <a:pt x="28979" y="13893"/>
                    </a:lnTo>
                    <a:close/>
                    <a:moveTo>
                      <a:pt x="7551" y="14055"/>
                    </a:moveTo>
                    <a:lnTo>
                      <a:pt x="10690" y="18209"/>
                    </a:lnTo>
                    <a:cubicBezTo>
                      <a:pt x="9676" y="19616"/>
                      <a:pt x="8652" y="21013"/>
                      <a:pt x="7609" y="22458"/>
                    </a:cubicBezTo>
                    <a:cubicBezTo>
                      <a:pt x="7331" y="22391"/>
                      <a:pt x="7015" y="22324"/>
                      <a:pt x="6709" y="22247"/>
                    </a:cubicBezTo>
                    <a:cubicBezTo>
                      <a:pt x="5494" y="21970"/>
                      <a:pt x="4307" y="21568"/>
                      <a:pt x="3168" y="21061"/>
                    </a:cubicBezTo>
                    <a:cubicBezTo>
                      <a:pt x="2556" y="20802"/>
                      <a:pt x="1981" y="20458"/>
                      <a:pt x="1465" y="20046"/>
                    </a:cubicBezTo>
                    <a:cubicBezTo>
                      <a:pt x="1187" y="19817"/>
                      <a:pt x="948" y="19558"/>
                      <a:pt x="728" y="19271"/>
                    </a:cubicBezTo>
                    <a:cubicBezTo>
                      <a:pt x="316" y="18687"/>
                      <a:pt x="297" y="18056"/>
                      <a:pt x="651" y="17424"/>
                    </a:cubicBezTo>
                    <a:cubicBezTo>
                      <a:pt x="843" y="17108"/>
                      <a:pt x="1082" y="16831"/>
                      <a:pt x="1369" y="16591"/>
                    </a:cubicBezTo>
                    <a:cubicBezTo>
                      <a:pt x="1943" y="16113"/>
                      <a:pt x="2584" y="15721"/>
                      <a:pt x="3273" y="15424"/>
                    </a:cubicBezTo>
                    <a:cubicBezTo>
                      <a:pt x="4594" y="14811"/>
                      <a:pt x="5972" y="14409"/>
                      <a:pt x="7379" y="14065"/>
                    </a:cubicBezTo>
                    <a:cubicBezTo>
                      <a:pt x="7436" y="14055"/>
                      <a:pt x="7494" y="14055"/>
                      <a:pt x="7551" y="14055"/>
                    </a:cubicBezTo>
                    <a:close/>
                    <a:moveTo>
                      <a:pt x="25620" y="18400"/>
                    </a:moveTo>
                    <a:cubicBezTo>
                      <a:pt x="26041" y="18697"/>
                      <a:pt x="28424" y="21855"/>
                      <a:pt x="28616" y="22372"/>
                    </a:cubicBezTo>
                    <a:cubicBezTo>
                      <a:pt x="26998" y="22716"/>
                      <a:pt x="25362" y="22975"/>
                      <a:pt x="23725" y="23128"/>
                    </a:cubicBezTo>
                    <a:cubicBezTo>
                      <a:pt x="23696" y="23090"/>
                      <a:pt x="23687" y="23051"/>
                      <a:pt x="23687" y="23013"/>
                    </a:cubicBezTo>
                    <a:cubicBezTo>
                      <a:pt x="23725" y="22219"/>
                      <a:pt x="23763" y="21424"/>
                      <a:pt x="23821" y="20640"/>
                    </a:cubicBezTo>
                    <a:cubicBezTo>
                      <a:pt x="23830" y="20515"/>
                      <a:pt x="23878" y="20400"/>
                      <a:pt x="23955" y="20305"/>
                    </a:cubicBezTo>
                    <a:cubicBezTo>
                      <a:pt x="24462" y="19711"/>
                      <a:pt x="24988" y="19108"/>
                      <a:pt x="25505" y="18515"/>
                    </a:cubicBezTo>
                    <a:cubicBezTo>
                      <a:pt x="25543" y="18477"/>
                      <a:pt x="25582" y="18448"/>
                      <a:pt x="25620" y="18400"/>
                    </a:cubicBezTo>
                    <a:close/>
                    <a:moveTo>
                      <a:pt x="10958" y="18467"/>
                    </a:moveTo>
                    <a:lnTo>
                      <a:pt x="11590" y="19175"/>
                    </a:lnTo>
                    <a:cubicBezTo>
                      <a:pt x="11925" y="19539"/>
                      <a:pt x="12250" y="19903"/>
                      <a:pt x="12576" y="20266"/>
                    </a:cubicBezTo>
                    <a:cubicBezTo>
                      <a:pt x="12652" y="20362"/>
                      <a:pt x="12710" y="20467"/>
                      <a:pt x="12729" y="20592"/>
                    </a:cubicBezTo>
                    <a:cubicBezTo>
                      <a:pt x="12796" y="21424"/>
                      <a:pt x="12844" y="22247"/>
                      <a:pt x="12901" y="23080"/>
                    </a:cubicBezTo>
                    <a:cubicBezTo>
                      <a:pt x="12892" y="23109"/>
                      <a:pt x="12892" y="23138"/>
                      <a:pt x="12882" y="23157"/>
                    </a:cubicBezTo>
                    <a:cubicBezTo>
                      <a:pt x="12847" y="23166"/>
                      <a:pt x="12784" y="23170"/>
                      <a:pt x="12698" y="23170"/>
                    </a:cubicBezTo>
                    <a:cubicBezTo>
                      <a:pt x="11808" y="23170"/>
                      <a:pt x="8458" y="22706"/>
                      <a:pt x="8030" y="22496"/>
                    </a:cubicBezTo>
                    <a:cubicBezTo>
                      <a:pt x="8154" y="22085"/>
                      <a:pt x="10384" y="19013"/>
                      <a:pt x="10958" y="18467"/>
                    </a:cubicBezTo>
                    <a:close/>
                    <a:moveTo>
                      <a:pt x="23419" y="20908"/>
                    </a:moveTo>
                    <a:lnTo>
                      <a:pt x="23486" y="20927"/>
                    </a:lnTo>
                    <a:lnTo>
                      <a:pt x="23486" y="20927"/>
                    </a:lnTo>
                    <a:cubicBezTo>
                      <a:pt x="23485" y="21670"/>
                      <a:pt x="23428" y="22404"/>
                      <a:pt x="23352" y="23166"/>
                    </a:cubicBezTo>
                    <a:cubicBezTo>
                      <a:pt x="22586" y="23243"/>
                      <a:pt x="21849" y="23319"/>
                      <a:pt x="21103" y="23329"/>
                    </a:cubicBezTo>
                    <a:lnTo>
                      <a:pt x="21074" y="23272"/>
                    </a:lnTo>
                    <a:lnTo>
                      <a:pt x="23419" y="20908"/>
                    </a:lnTo>
                    <a:close/>
                    <a:moveTo>
                      <a:pt x="13150" y="20898"/>
                    </a:moveTo>
                    <a:lnTo>
                      <a:pt x="15600" y="23310"/>
                    </a:lnTo>
                    <a:cubicBezTo>
                      <a:pt x="15590" y="23329"/>
                      <a:pt x="15581" y="23358"/>
                      <a:pt x="15581" y="23377"/>
                    </a:cubicBezTo>
                    <a:lnTo>
                      <a:pt x="15581" y="23377"/>
                    </a:lnTo>
                    <a:cubicBezTo>
                      <a:pt x="14809" y="23376"/>
                      <a:pt x="14046" y="23310"/>
                      <a:pt x="13265" y="23243"/>
                    </a:cubicBezTo>
                    <a:cubicBezTo>
                      <a:pt x="13179" y="22458"/>
                      <a:pt x="13121" y="21692"/>
                      <a:pt x="13093" y="20927"/>
                    </a:cubicBezTo>
                    <a:lnTo>
                      <a:pt x="13150" y="20898"/>
                    </a:lnTo>
                    <a:close/>
                    <a:moveTo>
                      <a:pt x="20222" y="12907"/>
                    </a:moveTo>
                    <a:cubicBezTo>
                      <a:pt x="20356" y="12907"/>
                      <a:pt x="20490" y="12955"/>
                      <a:pt x="20577" y="13060"/>
                    </a:cubicBezTo>
                    <a:cubicBezTo>
                      <a:pt x="21495" y="13960"/>
                      <a:pt x="22414" y="14859"/>
                      <a:pt x="23333" y="15759"/>
                    </a:cubicBezTo>
                    <a:cubicBezTo>
                      <a:pt x="23428" y="15855"/>
                      <a:pt x="23486" y="15998"/>
                      <a:pt x="23486" y="16142"/>
                    </a:cubicBezTo>
                    <a:cubicBezTo>
                      <a:pt x="23505" y="16792"/>
                      <a:pt x="23534" y="17443"/>
                      <a:pt x="23553" y="18094"/>
                    </a:cubicBezTo>
                    <a:lnTo>
                      <a:pt x="23534" y="18094"/>
                    </a:lnTo>
                    <a:cubicBezTo>
                      <a:pt x="23534" y="18706"/>
                      <a:pt x="23524" y="19319"/>
                      <a:pt x="23524" y="19931"/>
                    </a:cubicBezTo>
                    <a:cubicBezTo>
                      <a:pt x="23534" y="20161"/>
                      <a:pt x="23448" y="20381"/>
                      <a:pt x="23285" y="20544"/>
                    </a:cubicBezTo>
                    <a:cubicBezTo>
                      <a:pt x="22414" y="21415"/>
                      <a:pt x="21553" y="22295"/>
                      <a:pt x="20701" y="23176"/>
                    </a:cubicBezTo>
                    <a:cubicBezTo>
                      <a:pt x="20583" y="23302"/>
                      <a:pt x="20423" y="23378"/>
                      <a:pt x="20253" y="23378"/>
                    </a:cubicBezTo>
                    <a:cubicBezTo>
                      <a:pt x="20243" y="23378"/>
                      <a:pt x="20233" y="23377"/>
                      <a:pt x="20222" y="23377"/>
                    </a:cubicBezTo>
                    <a:cubicBezTo>
                      <a:pt x="18978" y="23386"/>
                      <a:pt x="17744" y="23405"/>
                      <a:pt x="16500" y="23425"/>
                    </a:cubicBezTo>
                    <a:cubicBezTo>
                      <a:pt x="16489" y="23425"/>
                      <a:pt x="16479" y="23425"/>
                      <a:pt x="16469" y="23425"/>
                    </a:cubicBezTo>
                    <a:cubicBezTo>
                      <a:pt x="16259" y="23425"/>
                      <a:pt x="16052" y="23331"/>
                      <a:pt x="15906" y="23176"/>
                    </a:cubicBezTo>
                    <a:cubicBezTo>
                      <a:pt x="15026" y="22305"/>
                      <a:pt x="14136" y="21444"/>
                      <a:pt x="13246" y="20582"/>
                    </a:cubicBezTo>
                    <a:cubicBezTo>
                      <a:pt x="13112" y="20448"/>
                      <a:pt x="13035" y="20266"/>
                      <a:pt x="13035" y="20075"/>
                    </a:cubicBezTo>
                    <a:cubicBezTo>
                      <a:pt x="13035" y="18812"/>
                      <a:pt x="13026" y="17539"/>
                      <a:pt x="13016" y="16276"/>
                    </a:cubicBezTo>
                    <a:cubicBezTo>
                      <a:pt x="13006" y="16113"/>
                      <a:pt x="13073" y="15960"/>
                      <a:pt x="13188" y="15845"/>
                    </a:cubicBezTo>
                    <a:cubicBezTo>
                      <a:pt x="14078" y="14945"/>
                      <a:pt x="14968" y="14036"/>
                      <a:pt x="15849" y="13127"/>
                    </a:cubicBezTo>
                    <a:cubicBezTo>
                      <a:pt x="15954" y="13003"/>
                      <a:pt x="16107" y="12936"/>
                      <a:pt x="16270" y="12936"/>
                    </a:cubicBezTo>
                    <a:cubicBezTo>
                      <a:pt x="17591" y="12926"/>
                      <a:pt x="18911" y="12916"/>
                      <a:pt x="20222" y="12907"/>
                    </a:cubicBezTo>
                    <a:close/>
                    <a:moveTo>
                      <a:pt x="20002" y="23721"/>
                    </a:moveTo>
                    <a:cubicBezTo>
                      <a:pt x="19926" y="23922"/>
                      <a:pt x="18787" y="24975"/>
                      <a:pt x="18318" y="25272"/>
                    </a:cubicBezTo>
                    <a:cubicBezTo>
                      <a:pt x="17725" y="24803"/>
                      <a:pt x="17150" y="24315"/>
                      <a:pt x="16595" y="23788"/>
                    </a:cubicBezTo>
                    <a:lnTo>
                      <a:pt x="16614" y="23721"/>
                    </a:lnTo>
                    <a:close/>
                    <a:moveTo>
                      <a:pt x="23102" y="23497"/>
                    </a:moveTo>
                    <a:cubicBezTo>
                      <a:pt x="23167" y="23497"/>
                      <a:pt x="23237" y="23501"/>
                      <a:pt x="23333" y="23501"/>
                    </a:cubicBezTo>
                    <a:cubicBezTo>
                      <a:pt x="23208" y="25166"/>
                      <a:pt x="22979" y="26822"/>
                      <a:pt x="22644" y="28459"/>
                    </a:cubicBezTo>
                    <a:cubicBezTo>
                      <a:pt x="21246" y="27559"/>
                      <a:pt x="19897" y="26583"/>
                      <a:pt x="18615" y="25521"/>
                    </a:cubicBezTo>
                    <a:cubicBezTo>
                      <a:pt x="18682" y="25444"/>
                      <a:pt x="18720" y="25387"/>
                      <a:pt x="18768" y="25348"/>
                    </a:cubicBezTo>
                    <a:cubicBezTo>
                      <a:pt x="19332" y="24841"/>
                      <a:pt x="19897" y="24343"/>
                      <a:pt x="20462" y="23827"/>
                    </a:cubicBezTo>
                    <a:cubicBezTo>
                      <a:pt x="20577" y="23721"/>
                      <a:pt x="20730" y="23654"/>
                      <a:pt x="20892" y="23645"/>
                    </a:cubicBezTo>
                    <a:cubicBezTo>
                      <a:pt x="21601" y="23606"/>
                      <a:pt x="22299" y="23549"/>
                      <a:pt x="23007" y="23501"/>
                    </a:cubicBezTo>
                    <a:cubicBezTo>
                      <a:pt x="23039" y="23498"/>
                      <a:pt x="23070" y="23497"/>
                      <a:pt x="23102" y="23497"/>
                    </a:cubicBezTo>
                    <a:close/>
                    <a:moveTo>
                      <a:pt x="13284" y="23559"/>
                    </a:moveTo>
                    <a:lnTo>
                      <a:pt x="13284" y="23559"/>
                    </a:lnTo>
                    <a:cubicBezTo>
                      <a:pt x="13494" y="23578"/>
                      <a:pt x="13657" y="23587"/>
                      <a:pt x="13829" y="23597"/>
                    </a:cubicBezTo>
                    <a:cubicBezTo>
                      <a:pt x="14490" y="23635"/>
                      <a:pt x="15141" y="23664"/>
                      <a:pt x="15811" y="23693"/>
                    </a:cubicBezTo>
                    <a:cubicBezTo>
                      <a:pt x="15944" y="23693"/>
                      <a:pt x="16088" y="23750"/>
                      <a:pt x="16193" y="23836"/>
                    </a:cubicBezTo>
                    <a:cubicBezTo>
                      <a:pt x="16758" y="24324"/>
                      <a:pt x="17313" y="24803"/>
                      <a:pt x="17868" y="25281"/>
                    </a:cubicBezTo>
                    <a:cubicBezTo>
                      <a:pt x="17935" y="25329"/>
                      <a:pt x="18002" y="25377"/>
                      <a:pt x="18069" y="25415"/>
                    </a:cubicBezTo>
                    <a:cubicBezTo>
                      <a:pt x="17839" y="25827"/>
                      <a:pt x="14624" y="28277"/>
                      <a:pt x="14050" y="28487"/>
                    </a:cubicBezTo>
                    <a:cubicBezTo>
                      <a:pt x="13705" y="26860"/>
                      <a:pt x="13447" y="25214"/>
                      <a:pt x="13284" y="23559"/>
                    </a:cubicBezTo>
                    <a:close/>
                    <a:moveTo>
                      <a:pt x="28836" y="22688"/>
                    </a:moveTo>
                    <a:cubicBezTo>
                      <a:pt x="28874" y="22726"/>
                      <a:pt x="28912" y="22764"/>
                      <a:pt x="28941" y="22812"/>
                    </a:cubicBezTo>
                    <a:cubicBezTo>
                      <a:pt x="29735" y="24047"/>
                      <a:pt x="30453" y="25320"/>
                      <a:pt x="30979" y="26698"/>
                    </a:cubicBezTo>
                    <a:cubicBezTo>
                      <a:pt x="31257" y="27435"/>
                      <a:pt x="31487" y="28191"/>
                      <a:pt x="31515" y="28985"/>
                    </a:cubicBezTo>
                    <a:cubicBezTo>
                      <a:pt x="31525" y="29272"/>
                      <a:pt x="31496" y="29569"/>
                      <a:pt x="31439" y="29856"/>
                    </a:cubicBezTo>
                    <a:cubicBezTo>
                      <a:pt x="31305" y="30516"/>
                      <a:pt x="30893" y="30937"/>
                      <a:pt x="30243" y="31119"/>
                    </a:cubicBezTo>
                    <a:cubicBezTo>
                      <a:pt x="29971" y="31193"/>
                      <a:pt x="29699" y="31222"/>
                      <a:pt x="29428" y="31222"/>
                    </a:cubicBezTo>
                    <a:cubicBezTo>
                      <a:pt x="29135" y="31222"/>
                      <a:pt x="28842" y="31188"/>
                      <a:pt x="28549" y="31138"/>
                    </a:cubicBezTo>
                    <a:cubicBezTo>
                      <a:pt x="27745" y="30985"/>
                      <a:pt x="26960" y="30736"/>
                      <a:pt x="26204" y="30401"/>
                    </a:cubicBezTo>
                    <a:cubicBezTo>
                      <a:pt x="25142" y="29932"/>
                      <a:pt x="24108" y="29387"/>
                      <a:pt x="23122" y="28765"/>
                    </a:cubicBezTo>
                    <a:cubicBezTo>
                      <a:pt x="23055" y="28727"/>
                      <a:pt x="22998" y="28679"/>
                      <a:pt x="22921" y="28621"/>
                    </a:cubicBezTo>
                    <a:lnTo>
                      <a:pt x="22921" y="28612"/>
                    </a:lnTo>
                    <a:cubicBezTo>
                      <a:pt x="23247" y="26937"/>
                      <a:pt x="23486" y="25253"/>
                      <a:pt x="23639" y="23559"/>
                    </a:cubicBezTo>
                    <a:cubicBezTo>
                      <a:pt x="23639" y="23539"/>
                      <a:pt x="23649" y="23520"/>
                      <a:pt x="23658" y="23501"/>
                    </a:cubicBezTo>
                    <a:lnTo>
                      <a:pt x="28836" y="22688"/>
                    </a:lnTo>
                    <a:close/>
                    <a:moveTo>
                      <a:pt x="7819" y="22803"/>
                    </a:moveTo>
                    <a:cubicBezTo>
                      <a:pt x="9494" y="23138"/>
                      <a:pt x="11188" y="23377"/>
                      <a:pt x="12892" y="23520"/>
                    </a:cubicBezTo>
                    <a:cubicBezTo>
                      <a:pt x="13169" y="25281"/>
                      <a:pt x="13437" y="27004"/>
                      <a:pt x="13705" y="28746"/>
                    </a:cubicBezTo>
                    <a:cubicBezTo>
                      <a:pt x="13686" y="28774"/>
                      <a:pt x="13667" y="28794"/>
                      <a:pt x="13638" y="28813"/>
                    </a:cubicBezTo>
                    <a:cubicBezTo>
                      <a:pt x="12298" y="29664"/>
                      <a:pt x="10930" y="30430"/>
                      <a:pt x="9427" y="30956"/>
                    </a:cubicBezTo>
                    <a:cubicBezTo>
                      <a:pt x="8891" y="31167"/>
                      <a:pt x="8327" y="31301"/>
                      <a:pt x="7752" y="31358"/>
                    </a:cubicBezTo>
                    <a:cubicBezTo>
                      <a:pt x="7622" y="31369"/>
                      <a:pt x="7490" y="31374"/>
                      <a:pt x="7358" y="31374"/>
                    </a:cubicBezTo>
                    <a:cubicBezTo>
                      <a:pt x="7122" y="31374"/>
                      <a:pt x="6885" y="31357"/>
                      <a:pt x="6652" y="31320"/>
                    </a:cubicBezTo>
                    <a:cubicBezTo>
                      <a:pt x="5944" y="31196"/>
                      <a:pt x="5494" y="30755"/>
                      <a:pt x="5312" y="30057"/>
                    </a:cubicBezTo>
                    <a:cubicBezTo>
                      <a:pt x="5207" y="29578"/>
                      <a:pt x="5197" y="29081"/>
                      <a:pt x="5283" y="28593"/>
                    </a:cubicBezTo>
                    <a:cubicBezTo>
                      <a:pt x="5427" y="27741"/>
                      <a:pt x="5676" y="26918"/>
                      <a:pt x="6030" y="26123"/>
                    </a:cubicBezTo>
                    <a:cubicBezTo>
                      <a:pt x="6489" y="25052"/>
                      <a:pt x="7035" y="24008"/>
                      <a:pt x="7657" y="23013"/>
                    </a:cubicBezTo>
                    <a:cubicBezTo>
                      <a:pt x="7704" y="22946"/>
                      <a:pt x="7762" y="22870"/>
                      <a:pt x="7819" y="22803"/>
                    </a:cubicBezTo>
                    <a:close/>
                    <a:moveTo>
                      <a:pt x="18366" y="25760"/>
                    </a:moveTo>
                    <a:lnTo>
                      <a:pt x="22548" y="28813"/>
                    </a:lnTo>
                    <a:cubicBezTo>
                      <a:pt x="22548" y="28851"/>
                      <a:pt x="22548" y="28899"/>
                      <a:pt x="22548" y="28937"/>
                    </a:cubicBezTo>
                    <a:cubicBezTo>
                      <a:pt x="22232" y="30401"/>
                      <a:pt x="21830" y="31837"/>
                      <a:pt x="21218" y="33205"/>
                    </a:cubicBezTo>
                    <a:cubicBezTo>
                      <a:pt x="20950" y="33847"/>
                      <a:pt x="20596" y="34450"/>
                      <a:pt x="20175" y="34985"/>
                    </a:cubicBezTo>
                    <a:cubicBezTo>
                      <a:pt x="19945" y="35263"/>
                      <a:pt x="19696" y="35502"/>
                      <a:pt x="19419" y="35722"/>
                    </a:cubicBezTo>
                    <a:cubicBezTo>
                      <a:pt x="19100" y="35961"/>
                      <a:pt x="18759" y="36078"/>
                      <a:pt x="18413" y="36078"/>
                    </a:cubicBezTo>
                    <a:cubicBezTo>
                      <a:pt x="18093" y="36078"/>
                      <a:pt x="17769" y="35978"/>
                      <a:pt x="17457" y="35780"/>
                    </a:cubicBezTo>
                    <a:cubicBezTo>
                      <a:pt x="17122" y="35550"/>
                      <a:pt x="16815" y="35273"/>
                      <a:pt x="16576" y="34947"/>
                    </a:cubicBezTo>
                    <a:cubicBezTo>
                      <a:pt x="16078" y="34287"/>
                      <a:pt x="15667" y="33569"/>
                      <a:pt x="15361" y="32803"/>
                    </a:cubicBezTo>
                    <a:cubicBezTo>
                      <a:pt x="14863" y="31607"/>
                      <a:pt x="14471" y="30373"/>
                      <a:pt x="14184" y="29109"/>
                    </a:cubicBezTo>
                    <a:cubicBezTo>
                      <a:pt x="14174" y="29042"/>
                      <a:pt x="14164" y="28975"/>
                      <a:pt x="14164" y="28918"/>
                    </a:cubicBezTo>
                    <a:cubicBezTo>
                      <a:pt x="15581" y="27846"/>
                      <a:pt x="16978" y="26803"/>
                      <a:pt x="18366" y="25760"/>
                    </a:cubicBezTo>
                    <a:close/>
                    <a:moveTo>
                      <a:pt x="18139" y="0"/>
                    </a:moveTo>
                    <a:cubicBezTo>
                      <a:pt x="17669" y="0"/>
                      <a:pt x="17202" y="189"/>
                      <a:pt x="16758" y="571"/>
                    </a:cubicBezTo>
                    <a:cubicBezTo>
                      <a:pt x="16433" y="858"/>
                      <a:pt x="16145" y="1183"/>
                      <a:pt x="15887" y="1537"/>
                    </a:cubicBezTo>
                    <a:cubicBezTo>
                      <a:pt x="15399" y="2207"/>
                      <a:pt x="15064" y="2954"/>
                      <a:pt x="14758" y="3729"/>
                    </a:cubicBezTo>
                    <a:cubicBezTo>
                      <a:pt x="14356" y="4763"/>
                      <a:pt x="14030" y="5835"/>
                      <a:pt x="13791" y="6926"/>
                    </a:cubicBezTo>
                    <a:cubicBezTo>
                      <a:pt x="13762" y="7040"/>
                      <a:pt x="13724" y="7146"/>
                      <a:pt x="13686" y="7289"/>
                    </a:cubicBezTo>
                    <a:cubicBezTo>
                      <a:pt x="13533" y="7203"/>
                      <a:pt x="13428" y="7146"/>
                      <a:pt x="13322" y="7088"/>
                    </a:cubicBezTo>
                    <a:cubicBezTo>
                      <a:pt x="12403" y="6524"/>
                      <a:pt x="11437" y="6026"/>
                      <a:pt x="10451" y="5595"/>
                    </a:cubicBezTo>
                    <a:cubicBezTo>
                      <a:pt x="9599" y="5232"/>
                      <a:pt x="8719" y="4925"/>
                      <a:pt x="7800" y="4791"/>
                    </a:cubicBezTo>
                    <a:cubicBezTo>
                      <a:pt x="7567" y="4759"/>
                      <a:pt x="7332" y="4739"/>
                      <a:pt x="7098" y="4739"/>
                    </a:cubicBezTo>
                    <a:cubicBezTo>
                      <a:pt x="6774" y="4739"/>
                      <a:pt x="6451" y="4778"/>
                      <a:pt x="6135" y="4877"/>
                    </a:cubicBezTo>
                    <a:cubicBezTo>
                      <a:pt x="5532" y="5040"/>
                      <a:pt x="5053" y="5509"/>
                      <a:pt x="4872" y="6102"/>
                    </a:cubicBezTo>
                    <a:cubicBezTo>
                      <a:pt x="4747" y="6514"/>
                      <a:pt x="4699" y="6945"/>
                      <a:pt x="4728" y="7366"/>
                    </a:cubicBezTo>
                    <a:cubicBezTo>
                      <a:pt x="4786" y="8064"/>
                      <a:pt x="4948" y="8753"/>
                      <a:pt x="5187" y="9414"/>
                    </a:cubicBezTo>
                    <a:cubicBezTo>
                      <a:pt x="5666" y="10744"/>
                      <a:pt x="6336" y="11988"/>
                      <a:pt x="7073" y="13194"/>
                    </a:cubicBezTo>
                    <a:lnTo>
                      <a:pt x="7389" y="13711"/>
                    </a:lnTo>
                    <a:cubicBezTo>
                      <a:pt x="7197" y="13768"/>
                      <a:pt x="7054" y="13807"/>
                      <a:pt x="6929" y="13835"/>
                    </a:cubicBezTo>
                    <a:cubicBezTo>
                      <a:pt x="5570" y="14180"/>
                      <a:pt x="4240" y="14591"/>
                      <a:pt x="2967" y="15204"/>
                    </a:cubicBezTo>
                    <a:cubicBezTo>
                      <a:pt x="2202" y="15567"/>
                      <a:pt x="1474" y="15989"/>
                      <a:pt x="890" y="16601"/>
                    </a:cubicBezTo>
                    <a:cubicBezTo>
                      <a:pt x="651" y="16850"/>
                      <a:pt x="450" y="17127"/>
                      <a:pt x="287" y="17424"/>
                    </a:cubicBezTo>
                    <a:cubicBezTo>
                      <a:pt x="0" y="17941"/>
                      <a:pt x="0" y="18563"/>
                      <a:pt x="278" y="19089"/>
                    </a:cubicBezTo>
                    <a:cubicBezTo>
                      <a:pt x="527" y="19568"/>
                      <a:pt x="890" y="19979"/>
                      <a:pt x="1321" y="20305"/>
                    </a:cubicBezTo>
                    <a:cubicBezTo>
                      <a:pt x="1962" y="20793"/>
                      <a:pt x="2670" y="21185"/>
                      <a:pt x="3417" y="21482"/>
                    </a:cubicBezTo>
                    <a:cubicBezTo>
                      <a:pt x="4661" y="22008"/>
                      <a:pt x="5953" y="22362"/>
                      <a:pt x="7255" y="22669"/>
                    </a:cubicBezTo>
                    <a:cubicBezTo>
                      <a:pt x="7331" y="22688"/>
                      <a:pt x="7398" y="22716"/>
                      <a:pt x="7484" y="22745"/>
                    </a:cubicBezTo>
                    <a:cubicBezTo>
                      <a:pt x="7417" y="22860"/>
                      <a:pt x="7370" y="22956"/>
                      <a:pt x="7312" y="23042"/>
                    </a:cubicBezTo>
                    <a:cubicBezTo>
                      <a:pt x="6786" y="23913"/>
                      <a:pt x="6298" y="24812"/>
                      <a:pt x="5877" y="25750"/>
                    </a:cubicBezTo>
                    <a:cubicBezTo>
                      <a:pt x="5494" y="26583"/>
                      <a:pt x="5207" y="27473"/>
                      <a:pt x="5025" y="28382"/>
                    </a:cubicBezTo>
                    <a:cubicBezTo>
                      <a:pt x="4920" y="28985"/>
                      <a:pt x="4881" y="29588"/>
                      <a:pt x="5044" y="30181"/>
                    </a:cubicBezTo>
                    <a:cubicBezTo>
                      <a:pt x="5207" y="30861"/>
                      <a:pt x="5733" y="31397"/>
                      <a:pt x="6412" y="31569"/>
                    </a:cubicBezTo>
                    <a:cubicBezTo>
                      <a:pt x="6688" y="31645"/>
                      <a:pt x="6974" y="31681"/>
                      <a:pt x="7262" y="31681"/>
                    </a:cubicBezTo>
                    <a:cubicBezTo>
                      <a:pt x="7374" y="31681"/>
                      <a:pt x="7487" y="31675"/>
                      <a:pt x="7599" y="31665"/>
                    </a:cubicBezTo>
                    <a:cubicBezTo>
                      <a:pt x="8556" y="31598"/>
                      <a:pt x="9465" y="31301"/>
                      <a:pt x="10346" y="30928"/>
                    </a:cubicBezTo>
                    <a:cubicBezTo>
                      <a:pt x="11446" y="30459"/>
                      <a:pt x="12518" y="29894"/>
                      <a:pt x="13533" y="29253"/>
                    </a:cubicBezTo>
                    <a:cubicBezTo>
                      <a:pt x="13619" y="29195"/>
                      <a:pt x="13724" y="29148"/>
                      <a:pt x="13839" y="29081"/>
                    </a:cubicBezTo>
                    <a:cubicBezTo>
                      <a:pt x="13925" y="29416"/>
                      <a:pt x="14002" y="29703"/>
                      <a:pt x="14078" y="29999"/>
                    </a:cubicBezTo>
                    <a:cubicBezTo>
                      <a:pt x="14452" y="31358"/>
                      <a:pt x="14882" y="32689"/>
                      <a:pt x="15552" y="33942"/>
                    </a:cubicBezTo>
                    <a:cubicBezTo>
                      <a:pt x="15877" y="34555"/>
                      <a:pt x="16241" y="35148"/>
                      <a:pt x="16758" y="35617"/>
                    </a:cubicBezTo>
                    <a:cubicBezTo>
                      <a:pt x="17007" y="35847"/>
                      <a:pt x="17284" y="36048"/>
                      <a:pt x="17581" y="36210"/>
                    </a:cubicBezTo>
                    <a:cubicBezTo>
                      <a:pt x="17835" y="36340"/>
                      <a:pt x="18112" y="36404"/>
                      <a:pt x="18389" y="36404"/>
                    </a:cubicBezTo>
                    <a:cubicBezTo>
                      <a:pt x="18665" y="36404"/>
                      <a:pt x="18940" y="36340"/>
                      <a:pt x="19189" y="36210"/>
                    </a:cubicBezTo>
                    <a:cubicBezTo>
                      <a:pt x="19686" y="35952"/>
                      <a:pt x="20127" y="35579"/>
                      <a:pt x="20452" y="35129"/>
                    </a:cubicBezTo>
                    <a:cubicBezTo>
                      <a:pt x="20931" y="34488"/>
                      <a:pt x="21313" y="33799"/>
                      <a:pt x="21610" y="33052"/>
                    </a:cubicBezTo>
                    <a:cubicBezTo>
                      <a:pt x="22117" y="31808"/>
                      <a:pt x="22510" y="30526"/>
                      <a:pt x="22797" y="29215"/>
                    </a:cubicBezTo>
                    <a:cubicBezTo>
                      <a:pt x="22816" y="29138"/>
                      <a:pt x="22845" y="29061"/>
                      <a:pt x="22873" y="28956"/>
                    </a:cubicBezTo>
                    <a:lnTo>
                      <a:pt x="23180" y="29119"/>
                    </a:lnTo>
                    <a:cubicBezTo>
                      <a:pt x="23677" y="29406"/>
                      <a:pt x="24175" y="29703"/>
                      <a:pt x="24682" y="29971"/>
                    </a:cubicBezTo>
                    <a:cubicBezTo>
                      <a:pt x="25764" y="30545"/>
                      <a:pt x="26883" y="31033"/>
                      <a:pt x="28080" y="31330"/>
                    </a:cubicBezTo>
                    <a:cubicBezTo>
                      <a:pt x="28513" y="31445"/>
                      <a:pt x="28957" y="31503"/>
                      <a:pt x="29407" y="31503"/>
                    </a:cubicBezTo>
                    <a:cubicBezTo>
                      <a:pt x="29592" y="31503"/>
                      <a:pt x="29778" y="31493"/>
                      <a:pt x="29965" y="31473"/>
                    </a:cubicBezTo>
                    <a:cubicBezTo>
                      <a:pt x="30960" y="31358"/>
                      <a:pt x="31621" y="30765"/>
                      <a:pt x="31774" y="29770"/>
                    </a:cubicBezTo>
                    <a:cubicBezTo>
                      <a:pt x="31831" y="29358"/>
                      <a:pt x="31831" y="28947"/>
                      <a:pt x="31793" y="28535"/>
                    </a:cubicBezTo>
                    <a:cubicBezTo>
                      <a:pt x="31726" y="27817"/>
                      <a:pt x="31496" y="27128"/>
                      <a:pt x="31238" y="26458"/>
                    </a:cubicBezTo>
                    <a:cubicBezTo>
                      <a:pt x="30731" y="25195"/>
                      <a:pt x="30099" y="23999"/>
                      <a:pt x="29372" y="22850"/>
                    </a:cubicBezTo>
                    <a:cubicBezTo>
                      <a:pt x="29324" y="22764"/>
                      <a:pt x="29266" y="22669"/>
                      <a:pt x="29199" y="22544"/>
                    </a:cubicBezTo>
                    <a:cubicBezTo>
                      <a:pt x="29343" y="22506"/>
                      <a:pt x="29439" y="22487"/>
                      <a:pt x="29544" y="22458"/>
                    </a:cubicBezTo>
                    <a:cubicBezTo>
                      <a:pt x="30424" y="22190"/>
                      <a:pt x="31324" y="21941"/>
                      <a:pt x="32195" y="21645"/>
                    </a:cubicBezTo>
                    <a:cubicBezTo>
                      <a:pt x="33114" y="21348"/>
                      <a:pt x="33985" y="20917"/>
                      <a:pt x="34798" y="20391"/>
                    </a:cubicBezTo>
                    <a:cubicBezTo>
                      <a:pt x="35229" y="20113"/>
                      <a:pt x="35611" y="19769"/>
                      <a:pt x="35937" y="19376"/>
                    </a:cubicBezTo>
                    <a:cubicBezTo>
                      <a:pt x="36655" y="18477"/>
                      <a:pt x="36664" y="17520"/>
                      <a:pt x="35918" y="16639"/>
                    </a:cubicBezTo>
                    <a:cubicBezTo>
                      <a:pt x="35631" y="16314"/>
                      <a:pt x="35305" y="16027"/>
                      <a:pt x="34951" y="15768"/>
                    </a:cubicBezTo>
                    <a:cubicBezTo>
                      <a:pt x="34358" y="15347"/>
                      <a:pt x="33707" y="15003"/>
                      <a:pt x="33027" y="14744"/>
                    </a:cubicBezTo>
                    <a:cubicBezTo>
                      <a:pt x="31898" y="14285"/>
                      <a:pt x="30731" y="13921"/>
                      <a:pt x="29544" y="13663"/>
                    </a:cubicBezTo>
                    <a:cubicBezTo>
                      <a:pt x="29419" y="13634"/>
                      <a:pt x="29295" y="13586"/>
                      <a:pt x="29152" y="13548"/>
                    </a:cubicBezTo>
                    <a:cubicBezTo>
                      <a:pt x="29218" y="13424"/>
                      <a:pt x="29276" y="13338"/>
                      <a:pt x="29324" y="13242"/>
                    </a:cubicBezTo>
                    <a:cubicBezTo>
                      <a:pt x="29783" y="12371"/>
                      <a:pt x="30281" y="11500"/>
                      <a:pt x="30711" y="10610"/>
                    </a:cubicBezTo>
                    <a:cubicBezTo>
                      <a:pt x="31152" y="9730"/>
                      <a:pt x="31458" y="8792"/>
                      <a:pt x="31630" y="7816"/>
                    </a:cubicBezTo>
                    <a:cubicBezTo>
                      <a:pt x="31726" y="7222"/>
                      <a:pt x="31764" y="6629"/>
                      <a:pt x="31592" y="6045"/>
                    </a:cubicBezTo>
                    <a:cubicBezTo>
                      <a:pt x="31401" y="5394"/>
                      <a:pt x="30999" y="4944"/>
                      <a:pt x="30338" y="4734"/>
                    </a:cubicBezTo>
                    <a:cubicBezTo>
                      <a:pt x="30000" y="4632"/>
                      <a:pt x="29649" y="4581"/>
                      <a:pt x="29297" y="4581"/>
                    </a:cubicBezTo>
                    <a:cubicBezTo>
                      <a:pt x="29121" y="4581"/>
                      <a:pt x="28944" y="4594"/>
                      <a:pt x="28769" y="4619"/>
                    </a:cubicBezTo>
                    <a:cubicBezTo>
                      <a:pt x="27946" y="4744"/>
                      <a:pt x="27142" y="4973"/>
                      <a:pt x="26376" y="5299"/>
                    </a:cubicBezTo>
                    <a:cubicBezTo>
                      <a:pt x="25209" y="5796"/>
                      <a:pt x="24089" y="6390"/>
                      <a:pt x="23017" y="7079"/>
                    </a:cubicBezTo>
                    <a:cubicBezTo>
                      <a:pt x="22921" y="7146"/>
                      <a:pt x="22816" y="7203"/>
                      <a:pt x="22682" y="7280"/>
                    </a:cubicBezTo>
                    <a:cubicBezTo>
                      <a:pt x="22634" y="7136"/>
                      <a:pt x="22605" y="7031"/>
                      <a:pt x="22577" y="6926"/>
                    </a:cubicBezTo>
                    <a:cubicBezTo>
                      <a:pt x="22318" y="6045"/>
                      <a:pt x="22069" y="5155"/>
                      <a:pt x="21782" y="4294"/>
                    </a:cubicBezTo>
                    <a:cubicBezTo>
                      <a:pt x="21467" y="3356"/>
                      <a:pt x="21036" y="2466"/>
                      <a:pt x="20490" y="1643"/>
                    </a:cubicBezTo>
                    <a:cubicBezTo>
                      <a:pt x="20222" y="1231"/>
                      <a:pt x="19897" y="858"/>
                      <a:pt x="19514" y="542"/>
                    </a:cubicBezTo>
                    <a:cubicBezTo>
                      <a:pt x="19064" y="182"/>
                      <a:pt x="18600" y="0"/>
                      <a:pt x="18139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7"/>
              <p:cNvSpPr/>
              <p:nvPr/>
            </p:nvSpPr>
            <p:spPr>
              <a:xfrm>
                <a:off x="9098288" y="3861844"/>
                <a:ext cx="240375" cy="205538"/>
              </a:xfrm>
              <a:custGeom>
                <a:avLst/>
                <a:gdLst/>
                <a:ahLst/>
                <a:cxnLst/>
                <a:rect l="l" t="t" r="r" b="b"/>
                <a:pathLst>
                  <a:path w="6410" h="5481" extrusionOk="0">
                    <a:moveTo>
                      <a:pt x="3663" y="297"/>
                    </a:moveTo>
                    <a:cubicBezTo>
                      <a:pt x="3675" y="297"/>
                      <a:pt x="3686" y="298"/>
                      <a:pt x="3698" y="298"/>
                    </a:cubicBezTo>
                    <a:cubicBezTo>
                      <a:pt x="3704" y="298"/>
                      <a:pt x="3710" y="298"/>
                      <a:pt x="3716" y="298"/>
                    </a:cubicBezTo>
                    <a:cubicBezTo>
                      <a:pt x="5057" y="298"/>
                      <a:pt x="6148" y="1404"/>
                      <a:pt x="6129" y="2757"/>
                    </a:cubicBezTo>
                    <a:cubicBezTo>
                      <a:pt x="6110" y="4083"/>
                      <a:pt x="5028" y="5151"/>
                      <a:pt x="3701" y="5151"/>
                    </a:cubicBezTo>
                    <a:cubicBezTo>
                      <a:pt x="3678" y="5151"/>
                      <a:pt x="3655" y="5150"/>
                      <a:pt x="3631" y="5150"/>
                    </a:cubicBezTo>
                    <a:cubicBezTo>
                      <a:pt x="2291" y="5131"/>
                      <a:pt x="1229" y="4021"/>
                      <a:pt x="1258" y="2690"/>
                    </a:cubicBezTo>
                    <a:cubicBezTo>
                      <a:pt x="1267" y="1362"/>
                      <a:pt x="2339" y="297"/>
                      <a:pt x="3663" y="297"/>
                    </a:cubicBezTo>
                    <a:close/>
                    <a:moveTo>
                      <a:pt x="3655" y="1"/>
                    </a:moveTo>
                    <a:cubicBezTo>
                      <a:pt x="1221" y="1"/>
                      <a:pt x="0" y="2954"/>
                      <a:pt x="1727" y="4671"/>
                    </a:cubicBezTo>
                    <a:cubicBezTo>
                      <a:pt x="2286" y="5231"/>
                      <a:pt x="2973" y="5481"/>
                      <a:pt x="3646" y="5481"/>
                    </a:cubicBezTo>
                    <a:cubicBezTo>
                      <a:pt x="5058" y="5481"/>
                      <a:pt x="6410" y="4381"/>
                      <a:pt x="6397" y="2729"/>
                    </a:cubicBezTo>
                    <a:cubicBezTo>
                      <a:pt x="6397" y="1226"/>
                      <a:pt x="5182" y="11"/>
                      <a:pt x="3679" y="1"/>
                    </a:cubicBezTo>
                    <a:cubicBezTo>
                      <a:pt x="3671" y="1"/>
                      <a:pt x="3663" y="1"/>
                      <a:pt x="3655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7"/>
              <p:cNvSpPr/>
              <p:nvPr/>
            </p:nvSpPr>
            <p:spPr>
              <a:xfrm>
                <a:off x="9232650" y="3898219"/>
                <a:ext cx="77925" cy="84113"/>
              </a:xfrm>
              <a:custGeom>
                <a:avLst/>
                <a:gdLst/>
                <a:ahLst/>
                <a:cxnLst/>
                <a:rect l="l" t="t" r="r" b="b"/>
                <a:pathLst>
                  <a:path w="2078" h="2243" extrusionOk="0">
                    <a:moveTo>
                      <a:pt x="188" y="0"/>
                    </a:moveTo>
                    <a:cubicBezTo>
                      <a:pt x="127" y="0"/>
                      <a:pt x="67" y="2"/>
                      <a:pt x="10" y="7"/>
                    </a:cubicBezTo>
                    <a:lnTo>
                      <a:pt x="0" y="74"/>
                    </a:lnTo>
                    <a:lnTo>
                      <a:pt x="354" y="199"/>
                    </a:lnTo>
                    <a:cubicBezTo>
                      <a:pt x="1072" y="438"/>
                      <a:pt x="1503" y="936"/>
                      <a:pt x="1637" y="1682"/>
                    </a:cubicBezTo>
                    <a:cubicBezTo>
                      <a:pt x="1666" y="1806"/>
                      <a:pt x="1666" y="1940"/>
                      <a:pt x="1675" y="2074"/>
                    </a:cubicBezTo>
                    <a:cubicBezTo>
                      <a:pt x="1683" y="2166"/>
                      <a:pt x="1699" y="2243"/>
                      <a:pt x="1803" y="2243"/>
                    </a:cubicBezTo>
                    <a:cubicBezTo>
                      <a:pt x="1819" y="2243"/>
                      <a:pt x="1837" y="2241"/>
                      <a:pt x="1857" y="2237"/>
                    </a:cubicBezTo>
                    <a:cubicBezTo>
                      <a:pt x="1867" y="2218"/>
                      <a:pt x="1886" y="2199"/>
                      <a:pt x="1895" y="2180"/>
                    </a:cubicBezTo>
                    <a:cubicBezTo>
                      <a:pt x="2077" y="1242"/>
                      <a:pt x="1312" y="151"/>
                      <a:pt x="374" y="7"/>
                    </a:cubicBezTo>
                    <a:cubicBezTo>
                      <a:pt x="311" y="2"/>
                      <a:pt x="249" y="0"/>
                      <a:pt x="188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7"/>
              <p:cNvSpPr/>
              <p:nvPr/>
            </p:nvSpPr>
            <p:spPr>
              <a:xfrm>
                <a:off x="9262800" y="3968794"/>
                <a:ext cx="23700" cy="44550"/>
              </a:xfrm>
              <a:custGeom>
                <a:avLst/>
                <a:gdLst/>
                <a:ahLst/>
                <a:cxnLst/>
                <a:rect l="l" t="t" r="r" b="b"/>
                <a:pathLst>
                  <a:path w="632" h="1188" extrusionOk="0">
                    <a:moveTo>
                      <a:pt x="469" y="1"/>
                    </a:moveTo>
                    <a:cubicBezTo>
                      <a:pt x="412" y="202"/>
                      <a:pt x="345" y="403"/>
                      <a:pt x="297" y="604"/>
                    </a:cubicBezTo>
                    <a:cubicBezTo>
                      <a:pt x="240" y="805"/>
                      <a:pt x="0" y="920"/>
                      <a:pt x="39" y="1188"/>
                    </a:cubicBezTo>
                    <a:cubicBezTo>
                      <a:pt x="316" y="1140"/>
                      <a:pt x="412" y="929"/>
                      <a:pt x="498" y="728"/>
                    </a:cubicBezTo>
                    <a:cubicBezTo>
                      <a:pt x="613" y="499"/>
                      <a:pt x="632" y="240"/>
                      <a:pt x="546" y="11"/>
                    </a:cubicBezTo>
                    <a:lnTo>
                      <a:pt x="469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" name="Google Shape;142;p7"/>
            <p:cNvGrpSpPr/>
            <p:nvPr/>
          </p:nvGrpSpPr>
          <p:grpSpPr>
            <a:xfrm rot="-1187855">
              <a:off x="7944683" y="1709561"/>
              <a:ext cx="1590675" cy="1747074"/>
              <a:chOff x="6527295" y="645169"/>
              <a:chExt cx="1590667" cy="1747065"/>
            </a:xfrm>
          </p:grpSpPr>
          <p:sp>
            <p:nvSpPr>
              <p:cNvPr id="143" name="Google Shape;143;p7"/>
              <p:cNvSpPr/>
              <p:nvPr/>
            </p:nvSpPr>
            <p:spPr>
              <a:xfrm>
                <a:off x="6527295" y="1924571"/>
                <a:ext cx="458363" cy="467663"/>
              </a:xfrm>
              <a:custGeom>
                <a:avLst/>
                <a:gdLst/>
                <a:ahLst/>
                <a:cxnLst/>
                <a:rect l="l" t="t" r="r" b="b"/>
                <a:pathLst>
                  <a:path w="12223" h="12471" fill="none" extrusionOk="0">
                    <a:moveTo>
                      <a:pt x="470" y="7389"/>
                    </a:moveTo>
                    <a:cubicBezTo>
                      <a:pt x="460" y="7379"/>
                      <a:pt x="460" y="7379"/>
                      <a:pt x="460" y="7370"/>
                    </a:cubicBezTo>
                    <a:cubicBezTo>
                      <a:pt x="288" y="7112"/>
                      <a:pt x="173" y="6824"/>
                      <a:pt x="97" y="6528"/>
                    </a:cubicBezTo>
                    <a:cubicBezTo>
                      <a:pt x="30" y="6260"/>
                      <a:pt x="1" y="5973"/>
                      <a:pt x="11" y="5695"/>
                    </a:cubicBezTo>
                    <a:cubicBezTo>
                      <a:pt x="11" y="5437"/>
                      <a:pt x="68" y="5178"/>
                      <a:pt x="164" y="4949"/>
                    </a:cubicBezTo>
                    <a:cubicBezTo>
                      <a:pt x="250" y="4729"/>
                      <a:pt x="384" y="4528"/>
                      <a:pt x="556" y="4374"/>
                    </a:cubicBezTo>
                    <a:cubicBezTo>
                      <a:pt x="834" y="4135"/>
                      <a:pt x="1264" y="4049"/>
                      <a:pt x="1877" y="4078"/>
                    </a:cubicBezTo>
                    <a:lnTo>
                      <a:pt x="4738" y="4212"/>
                    </a:lnTo>
                    <a:lnTo>
                      <a:pt x="5083" y="451"/>
                    </a:lnTo>
                    <a:cubicBezTo>
                      <a:pt x="5083" y="384"/>
                      <a:pt x="5131" y="336"/>
                      <a:pt x="5188" y="307"/>
                    </a:cubicBezTo>
                    <a:cubicBezTo>
                      <a:pt x="5418" y="192"/>
                      <a:pt x="5657" y="116"/>
                      <a:pt x="5915" y="68"/>
                    </a:cubicBezTo>
                    <a:cubicBezTo>
                      <a:pt x="6174" y="20"/>
                      <a:pt x="6442" y="1"/>
                      <a:pt x="6710" y="30"/>
                    </a:cubicBezTo>
                    <a:cubicBezTo>
                      <a:pt x="6968" y="58"/>
                      <a:pt x="7217" y="116"/>
                      <a:pt x="7447" y="221"/>
                    </a:cubicBezTo>
                    <a:cubicBezTo>
                      <a:pt x="7676" y="317"/>
                      <a:pt x="7887" y="460"/>
                      <a:pt x="8050" y="652"/>
                    </a:cubicBezTo>
                    <a:cubicBezTo>
                      <a:pt x="8337" y="996"/>
                      <a:pt x="8461" y="1456"/>
                      <a:pt x="8375" y="1896"/>
                    </a:cubicBezTo>
                    <a:lnTo>
                      <a:pt x="8030" y="4757"/>
                    </a:lnTo>
                    <a:lnTo>
                      <a:pt x="11792" y="4968"/>
                    </a:lnTo>
                    <a:cubicBezTo>
                      <a:pt x="11859" y="4977"/>
                      <a:pt x="11926" y="5016"/>
                      <a:pt x="11945" y="5083"/>
                    </a:cubicBezTo>
                    <a:cubicBezTo>
                      <a:pt x="12146" y="5561"/>
                      <a:pt x="12222" y="6068"/>
                      <a:pt x="12174" y="6585"/>
                    </a:cubicBezTo>
                    <a:cubicBezTo>
                      <a:pt x="12155" y="7083"/>
                      <a:pt x="11935" y="7552"/>
                      <a:pt x="11562" y="7877"/>
                    </a:cubicBezTo>
                    <a:cubicBezTo>
                      <a:pt x="11399" y="8011"/>
                      <a:pt x="11198" y="8116"/>
                      <a:pt x="10988" y="8164"/>
                    </a:cubicBezTo>
                    <a:cubicBezTo>
                      <a:pt x="10729" y="8222"/>
                      <a:pt x="10461" y="8241"/>
                      <a:pt x="10193" y="8212"/>
                    </a:cubicBezTo>
                    <a:lnTo>
                      <a:pt x="7839" y="8069"/>
                    </a:lnTo>
                    <a:lnTo>
                      <a:pt x="7227" y="12031"/>
                    </a:lnTo>
                    <a:cubicBezTo>
                      <a:pt x="7217" y="12098"/>
                      <a:pt x="7179" y="12145"/>
                      <a:pt x="7121" y="12174"/>
                    </a:cubicBezTo>
                    <a:cubicBezTo>
                      <a:pt x="6643" y="12385"/>
                      <a:pt x="6116" y="12471"/>
                      <a:pt x="5600" y="12413"/>
                    </a:cubicBezTo>
                    <a:cubicBezTo>
                      <a:pt x="5102" y="12337"/>
                      <a:pt x="4652" y="12078"/>
                      <a:pt x="4336" y="11696"/>
                    </a:cubicBezTo>
                    <a:cubicBezTo>
                      <a:pt x="4193" y="11514"/>
                      <a:pt x="4087" y="11313"/>
                      <a:pt x="4030" y="11093"/>
                    </a:cubicBezTo>
                    <a:cubicBezTo>
                      <a:pt x="3944" y="10825"/>
                      <a:pt x="3925" y="10538"/>
                      <a:pt x="3992" y="10260"/>
                    </a:cubicBezTo>
                    <a:lnTo>
                      <a:pt x="4451" y="7619"/>
                    </a:lnTo>
                    <a:lnTo>
                      <a:pt x="604" y="7456"/>
                    </a:lnTo>
                    <a:cubicBezTo>
                      <a:pt x="546" y="7446"/>
                      <a:pt x="499" y="7427"/>
                      <a:pt x="470" y="7389"/>
                    </a:cubicBezTo>
                    <a:close/>
                    <a:moveTo>
                      <a:pt x="1858" y="4260"/>
                    </a:move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7"/>
              <p:cNvSpPr/>
              <p:nvPr/>
            </p:nvSpPr>
            <p:spPr>
              <a:xfrm>
                <a:off x="7030875" y="645169"/>
                <a:ext cx="1087088" cy="1158525"/>
              </a:xfrm>
              <a:custGeom>
                <a:avLst/>
                <a:gdLst/>
                <a:ahLst/>
                <a:cxnLst/>
                <a:rect l="l" t="t" r="r" b="b"/>
                <a:pathLst>
                  <a:path w="28989" h="30894" fill="none" extrusionOk="0">
                    <a:moveTo>
                      <a:pt x="20883" y="6557"/>
                    </a:moveTo>
                    <a:lnTo>
                      <a:pt x="21687" y="5446"/>
                    </a:lnTo>
                    <a:lnTo>
                      <a:pt x="24252" y="7303"/>
                    </a:lnTo>
                    <a:cubicBezTo>
                      <a:pt x="24252" y="7303"/>
                      <a:pt x="26290" y="4556"/>
                      <a:pt x="23151" y="2279"/>
                    </a:cubicBezTo>
                    <a:cubicBezTo>
                      <a:pt x="20012" y="1"/>
                      <a:pt x="18031" y="2786"/>
                      <a:pt x="18031" y="2786"/>
                    </a:cubicBezTo>
                    <a:lnTo>
                      <a:pt x="20586" y="4652"/>
                    </a:lnTo>
                    <a:lnTo>
                      <a:pt x="19648" y="5944"/>
                    </a:lnTo>
                    <a:cubicBezTo>
                      <a:pt x="18050" y="5255"/>
                      <a:pt x="16328" y="4920"/>
                      <a:pt x="14586" y="4958"/>
                    </a:cubicBezTo>
                    <a:lnTo>
                      <a:pt x="14308" y="3169"/>
                    </a:lnTo>
                    <a:lnTo>
                      <a:pt x="10968" y="3695"/>
                    </a:lnTo>
                    <a:lnTo>
                      <a:pt x="11246" y="5485"/>
                    </a:lnTo>
                    <a:cubicBezTo>
                      <a:pt x="9590" y="5992"/>
                      <a:pt x="8049" y="6844"/>
                      <a:pt x="6748" y="7992"/>
                    </a:cubicBezTo>
                    <a:lnTo>
                      <a:pt x="5446" y="7045"/>
                    </a:lnTo>
                    <a:lnTo>
                      <a:pt x="7312" y="4489"/>
                    </a:lnTo>
                    <a:cubicBezTo>
                      <a:pt x="7312" y="4489"/>
                      <a:pt x="4566" y="2441"/>
                      <a:pt x="2288" y="5590"/>
                    </a:cubicBezTo>
                    <a:cubicBezTo>
                      <a:pt x="1" y="8729"/>
                      <a:pt x="2795" y="10710"/>
                      <a:pt x="2795" y="10710"/>
                    </a:cubicBezTo>
                    <a:lnTo>
                      <a:pt x="4652" y="8145"/>
                    </a:lnTo>
                    <a:lnTo>
                      <a:pt x="5762" y="8949"/>
                    </a:lnTo>
                    <a:cubicBezTo>
                      <a:pt x="958" y="14213"/>
                      <a:pt x="1628" y="22443"/>
                      <a:pt x="7217" y="26855"/>
                    </a:cubicBezTo>
                    <a:lnTo>
                      <a:pt x="6977" y="30894"/>
                    </a:lnTo>
                    <a:lnTo>
                      <a:pt x="7896" y="30750"/>
                    </a:lnTo>
                    <a:lnTo>
                      <a:pt x="9054" y="28051"/>
                    </a:lnTo>
                    <a:cubicBezTo>
                      <a:pt x="13897" y="30635"/>
                      <a:pt x="19859" y="29688"/>
                      <a:pt x="23668" y="25735"/>
                    </a:cubicBezTo>
                    <a:lnTo>
                      <a:pt x="25601" y="27946"/>
                    </a:lnTo>
                    <a:lnTo>
                      <a:pt x="26510" y="27803"/>
                    </a:lnTo>
                    <a:lnTo>
                      <a:pt x="25036" y="24032"/>
                    </a:lnTo>
                    <a:cubicBezTo>
                      <a:pt x="28989" y="18108"/>
                      <a:pt x="27085" y="10069"/>
                      <a:pt x="20883" y="6557"/>
                    </a:cubicBezTo>
                    <a:close/>
                    <a:moveTo>
                      <a:pt x="16337" y="26788"/>
                    </a:moveTo>
                    <a:cubicBezTo>
                      <a:pt x="12471" y="27401"/>
                      <a:pt x="8614" y="25620"/>
                      <a:pt x="6566" y="22280"/>
                    </a:cubicBezTo>
                    <a:cubicBezTo>
                      <a:pt x="4527" y="18940"/>
                      <a:pt x="4690" y="14701"/>
                      <a:pt x="6996" y="11533"/>
                    </a:cubicBezTo>
                    <a:cubicBezTo>
                      <a:pt x="9293" y="8375"/>
                      <a:pt x="13275" y="6901"/>
                      <a:pt x="17084" y="7820"/>
                    </a:cubicBezTo>
                    <a:cubicBezTo>
                      <a:pt x="20893" y="8729"/>
                      <a:pt x="23773" y="11849"/>
                      <a:pt x="24386" y="15715"/>
                    </a:cubicBezTo>
                    <a:cubicBezTo>
                      <a:pt x="25218" y="20988"/>
                      <a:pt x="21620" y="25946"/>
                      <a:pt x="16337" y="2678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7"/>
              <p:cNvSpPr/>
              <p:nvPr/>
            </p:nvSpPr>
            <p:spPr>
              <a:xfrm>
                <a:off x="7558088" y="1264631"/>
                <a:ext cx="52425" cy="53138"/>
              </a:xfrm>
              <a:custGeom>
                <a:avLst/>
                <a:gdLst/>
                <a:ahLst/>
                <a:cxnLst/>
                <a:rect l="l" t="t" r="r" b="b"/>
                <a:pathLst>
                  <a:path w="1398" h="1417" fill="none" extrusionOk="0">
                    <a:moveTo>
                      <a:pt x="1350" y="670"/>
                    </a:moveTo>
                    <a:cubicBezTo>
                      <a:pt x="1264" y="153"/>
                      <a:pt x="603" y="0"/>
                      <a:pt x="297" y="421"/>
                    </a:cubicBezTo>
                    <a:cubicBezTo>
                      <a:pt x="0" y="842"/>
                      <a:pt x="354" y="1417"/>
                      <a:pt x="871" y="1330"/>
                    </a:cubicBezTo>
                    <a:cubicBezTo>
                      <a:pt x="1187" y="1283"/>
                      <a:pt x="1398" y="986"/>
                      <a:pt x="1350" y="670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7"/>
              <p:cNvSpPr/>
              <p:nvPr/>
            </p:nvSpPr>
            <p:spPr>
              <a:xfrm>
                <a:off x="7747200" y="1093781"/>
                <a:ext cx="77588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069" h="1724" fill="none" extrusionOk="0">
                    <a:moveTo>
                      <a:pt x="1523" y="1455"/>
                    </a:moveTo>
                    <a:cubicBezTo>
                      <a:pt x="2068" y="1025"/>
                      <a:pt x="1810" y="154"/>
                      <a:pt x="1121" y="77"/>
                    </a:cubicBezTo>
                    <a:cubicBezTo>
                      <a:pt x="441" y="1"/>
                      <a:pt x="1" y="795"/>
                      <a:pt x="432" y="1341"/>
                    </a:cubicBezTo>
                    <a:cubicBezTo>
                      <a:pt x="700" y="1676"/>
                      <a:pt x="1188" y="1723"/>
                      <a:pt x="1523" y="1455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7"/>
              <p:cNvSpPr/>
              <p:nvPr/>
            </p:nvSpPr>
            <p:spPr>
              <a:xfrm>
                <a:off x="7516800" y="1004419"/>
                <a:ext cx="58200" cy="58200"/>
              </a:xfrm>
              <a:custGeom>
                <a:avLst/>
                <a:gdLst/>
                <a:ahLst/>
                <a:cxnLst/>
                <a:rect l="l" t="t" r="r" b="b"/>
                <a:pathLst>
                  <a:path w="1552" h="1552" fill="none" extrusionOk="0">
                    <a:moveTo>
                      <a:pt x="1551" y="776"/>
                    </a:moveTo>
                    <a:cubicBezTo>
                      <a:pt x="1551" y="1207"/>
                      <a:pt x="1207" y="1551"/>
                      <a:pt x="776" y="1551"/>
                    </a:cubicBezTo>
                    <a:cubicBezTo>
                      <a:pt x="345" y="1551"/>
                      <a:pt x="1" y="1207"/>
                      <a:pt x="1" y="776"/>
                    </a:cubicBezTo>
                    <a:cubicBezTo>
                      <a:pt x="1" y="345"/>
                      <a:pt x="345" y="1"/>
                      <a:pt x="776" y="1"/>
                    </a:cubicBezTo>
                    <a:cubicBezTo>
                      <a:pt x="1207" y="1"/>
                      <a:pt x="1551" y="345"/>
                      <a:pt x="1551" y="776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7"/>
              <p:cNvSpPr/>
              <p:nvPr/>
            </p:nvSpPr>
            <p:spPr>
              <a:xfrm>
                <a:off x="7597200" y="1512619"/>
                <a:ext cx="58163" cy="58538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561" fill="none" extrusionOk="0">
                    <a:moveTo>
                      <a:pt x="1551" y="775"/>
                    </a:moveTo>
                    <a:cubicBezTo>
                      <a:pt x="1551" y="1206"/>
                      <a:pt x="1206" y="1560"/>
                      <a:pt x="776" y="1560"/>
                    </a:cubicBezTo>
                    <a:cubicBezTo>
                      <a:pt x="355" y="1560"/>
                      <a:pt x="1" y="1206"/>
                      <a:pt x="1" y="775"/>
                    </a:cubicBezTo>
                    <a:cubicBezTo>
                      <a:pt x="1" y="354"/>
                      <a:pt x="355" y="0"/>
                      <a:pt x="776" y="0"/>
                    </a:cubicBezTo>
                    <a:cubicBezTo>
                      <a:pt x="1206" y="0"/>
                      <a:pt x="1551" y="354"/>
                      <a:pt x="1551" y="775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7"/>
              <p:cNvSpPr/>
              <p:nvPr/>
            </p:nvSpPr>
            <p:spPr>
              <a:xfrm>
                <a:off x="7308638" y="1159106"/>
                <a:ext cx="70388" cy="72188"/>
              </a:xfrm>
              <a:custGeom>
                <a:avLst/>
                <a:gdLst/>
                <a:ahLst/>
                <a:cxnLst/>
                <a:rect l="l" t="t" r="r" b="b"/>
                <a:pathLst>
                  <a:path w="1877" h="1925" fill="none" extrusionOk="0">
                    <a:moveTo>
                      <a:pt x="1274" y="249"/>
                    </a:moveTo>
                    <a:cubicBezTo>
                      <a:pt x="623" y="1"/>
                      <a:pt x="1" y="651"/>
                      <a:pt x="279" y="1283"/>
                    </a:cubicBezTo>
                    <a:cubicBezTo>
                      <a:pt x="566" y="1924"/>
                      <a:pt x="1475" y="1895"/>
                      <a:pt x="1724" y="1245"/>
                    </a:cubicBezTo>
                    <a:cubicBezTo>
                      <a:pt x="1877" y="852"/>
                      <a:pt x="1676" y="402"/>
                      <a:pt x="1274" y="24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7"/>
              <p:cNvSpPr/>
              <p:nvPr/>
            </p:nvSpPr>
            <p:spPr>
              <a:xfrm>
                <a:off x="7789200" y="1343569"/>
                <a:ext cx="70013" cy="71813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915" fill="none" extrusionOk="0">
                    <a:moveTo>
                      <a:pt x="1273" y="240"/>
                    </a:moveTo>
                    <a:cubicBezTo>
                      <a:pt x="623" y="1"/>
                      <a:pt x="1" y="651"/>
                      <a:pt x="288" y="1283"/>
                    </a:cubicBezTo>
                    <a:cubicBezTo>
                      <a:pt x="565" y="1915"/>
                      <a:pt x="1465" y="1896"/>
                      <a:pt x="1714" y="1245"/>
                    </a:cubicBezTo>
                    <a:cubicBezTo>
                      <a:pt x="1867" y="843"/>
                      <a:pt x="1675" y="393"/>
                      <a:pt x="1273" y="240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7"/>
              <p:cNvSpPr/>
              <p:nvPr/>
            </p:nvSpPr>
            <p:spPr>
              <a:xfrm>
                <a:off x="7347788" y="1416769"/>
                <a:ext cx="77175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058" h="1724" fill="none" extrusionOk="0">
                    <a:moveTo>
                      <a:pt x="536" y="279"/>
                    </a:moveTo>
                    <a:cubicBezTo>
                      <a:pt x="0" y="709"/>
                      <a:pt x="249" y="1570"/>
                      <a:pt x="938" y="1647"/>
                    </a:cubicBezTo>
                    <a:cubicBezTo>
                      <a:pt x="1627" y="1724"/>
                      <a:pt x="2058" y="929"/>
                      <a:pt x="1627" y="393"/>
                    </a:cubicBezTo>
                    <a:cubicBezTo>
                      <a:pt x="1359" y="58"/>
                      <a:pt x="871" y="1"/>
                      <a:pt x="536" y="27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7"/>
              <p:cNvSpPr/>
              <p:nvPr/>
            </p:nvSpPr>
            <p:spPr>
              <a:xfrm>
                <a:off x="7802138" y="1216181"/>
                <a:ext cx="71100" cy="70013"/>
              </a:xfrm>
              <a:custGeom>
                <a:avLst/>
                <a:gdLst/>
                <a:ahLst/>
                <a:cxnLst/>
                <a:rect l="l" t="t" r="r" b="b"/>
                <a:pathLst>
                  <a:path w="1896" h="1867" fill="none" extrusionOk="0">
                    <a:moveTo>
                      <a:pt x="900" y="67"/>
                    </a:moveTo>
                    <a:cubicBezTo>
                      <a:pt x="211" y="172"/>
                      <a:pt x="0" y="1053"/>
                      <a:pt x="565" y="1464"/>
                    </a:cubicBezTo>
                    <a:cubicBezTo>
                      <a:pt x="1120" y="1866"/>
                      <a:pt x="1895" y="1397"/>
                      <a:pt x="1790" y="708"/>
                    </a:cubicBezTo>
                    <a:cubicBezTo>
                      <a:pt x="1713" y="287"/>
                      <a:pt x="1321" y="0"/>
                      <a:pt x="900" y="67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7"/>
              <p:cNvSpPr/>
              <p:nvPr/>
            </p:nvSpPr>
            <p:spPr>
              <a:xfrm>
                <a:off x="7293225" y="1290094"/>
                <a:ext cx="70013" cy="70763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887" fill="none" extrusionOk="0">
                    <a:moveTo>
                      <a:pt x="1800" y="891"/>
                    </a:moveTo>
                    <a:cubicBezTo>
                      <a:pt x="1694" y="202"/>
                      <a:pt x="814" y="1"/>
                      <a:pt x="402" y="556"/>
                    </a:cubicBezTo>
                    <a:cubicBezTo>
                      <a:pt x="0" y="1111"/>
                      <a:pt x="469" y="1886"/>
                      <a:pt x="1158" y="1781"/>
                    </a:cubicBezTo>
                    <a:cubicBezTo>
                      <a:pt x="1580" y="1714"/>
                      <a:pt x="1867" y="1312"/>
                      <a:pt x="1800" y="891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7"/>
              <p:cNvSpPr/>
              <p:nvPr/>
            </p:nvSpPr>
            <p:spPr>
              <a:xfrm>
                <a:off x="7641338" y="1010906"/>
                <a:ext cx="70013" cy="72150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924" fill="none" extrusionOk="0">
                    <a:moveTo>
                      <a:pt x="1264" y="249"/>
                    </a:moveTo>
                    <a:cubicBezTo>
                      <a:pt x="623" y="0"/>
                      <a:pt x="1" y="660"/>
                      <a:pt x="278" y="1292"/>
                    </a:cubicBezTo>
                    <a:cubicBezTo>
                      <a:pt x="556" y="1924"/>
                      <a:pt x="1465" y="1895"/>
                      <a:pt x="1714" y="1254"/>
                    </a:cubicBezTo>
                    <a:cubicBezTo>
                      <a:pt x="1867" y="852"/>
                      <a:pt x="1666" y="402"/>
                      <a:pt x="1264" y="24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7"/>
              <p:cNvSpPr/>
              <p:nvPr/>
            </p:nvSpPr>
            <p:spPr>
              <a:xfrm>
                <a:off x="7456875" y="1491431"/>
                <a:ext cx="70013" cy="72188"/>
              </a:xfrm>
              <a:custGeom>
                <a:avLst/>
                <a:gdLst/>
                <a:ahLst/>
                <a:cxnLst/>
                <a:rect l="l" t="t" r="r" b="b"/>
                <a:pathLst>
                  <a:path w="1867" h="1925" fill="none" extrusionOk="0">
                    <a:moveTo>
                      <a:pt x="1264" y="249"/>
                    </a:moveTo>
                    <a:cubicBezTo>
                      <a:pt x="623" y="1"/>
                      <a:pt x="1" y="661"/>
                      <a:pt x="278" y="1293"/>
                    </a:cubicBezTo>
                    <a:cubicBezTo>
                      <a:pt x="565" y="1924"/>
                      <a:pt x="1465" y="1895"/>
                      <a:pt x="1714" y="1254"/>
                    </a:cubicBezTo>
                    <a:cubicBezTo>
                      <a:pt x="1867" y="852"/>
                      <a:pt x="1666" y="403"/>
                      <a:pt x="1264" y="249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7"/>
              <p:cNvSpPr/>
              <p:nvPr/>
            </p:nvSpPr>
            <p:spPr>
              <a:xfrm>
                <a:off x="7385475" y="1055044"/>
                <a:ext cx="77550" cy="64613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1723" fill="none" extrusionOk="0">
                    <a:moveTo>
                      <a:pt x="546" y="268"/>
                    </a:moveTo>
                    <a:cubicBezTo>
                      <a:pt x="0" y="699"/>
                      <a:pt x="258" y="1570"/>
                      <a:pt x="947" y="1646"/>
                    </a:cubicBezTo>
                    <a:cubicBezTo>
                      <a:pt x="1637" y="1723"/>
                      <a:pt x="2067" y="928"/>
                      <a:pt x="1637" y="393"/>
                    </a:cubicBezTo>
                    <a:cubicBezTo>
                      <a:pt x="1369" y="58"/>
                      <a:pt x="880" y="0"/>
                      <a:pt x="546" y="26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7"/>
              <p:cNvSpPr/>
              <p:nvPr/>
            </p:nvSpPr>
            <p:spPr>
              <a:xfrm>
                <a:off x="7709550" y="1454831"/>
                <a:ext cx="77550" cy="64650"/>
              </a:xfrm>
              <a:custGeom>
                <a:avLst/>
                <a:gdLst/>
                <a:ahLst/>
                <a:cxnLst/>
                <a:rect l="l" t="t" r="r" b="b"/>
                <a:pathLst>
                  <a:path w="2068" h="1724" fill="none" extrusionOk="0">
                    <a:moveTo>
                      <a:pt x="546" y="268"/>
                    </a:moveTo>
                    <a:cubicBezTo>
                      <a:pt x="0" y="709"/>
                      <a:pt x="258" y="1570"/>
                      <a:pt x="938" y="1646"/>
                    </a:cubicBezTo>
                    <a:cubicBezTo>
                      <a:pt x="1627" y="1723"/>
                      <a:pt x="2067" y="929"/>
                      <a:pt x="1637" y="393"/>
                    </a:cubicBezTo>
                    <a:cubicBezTo>
                      <a:pt x="1369" y="58"/>
                      <a:pt x="871" y="0"/>
                      <a:pt x="546" y="268"/>
                    </a:cubicBezTo>
                    <a:close/>
                  </a:path>
                </a:pathLst>
              </a:custGeom>
              <a:noFill/>
              <a:ln w="9100" cap="rnd" cmpd="sng">
                <a:solidFill>
                  <a:srgbClr val="2E2B2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8" name="Google Shape;158;p7"/>
            <p:cNvSpPr/>
            <p:nvPr/>
          </p:nvSpPr>
          <p:spPr>
            <a:xfrm>
              <a:off x="8249725" y="1009794"/>
              <a:ext cx="348525" cy="381900"/>
            </a:xfrm>
            <a:custGeom>
              <a:avLst/>
              <a:gdLst/>
              <a:ahLst/>
              <a:cxnLst/>
              <a:rect l="l" t="t" r="r" b="b"/>
              <a:pathLst>
                <a:path w="9294" h="10184" fill="none" extrusionOk="0">
                  <a:moveTo>
                    <a:pt x="7752" y="3858"/>
                  </a:moveTo>
                  <a:cubicBezTo>
                    <a:pt x="7542" y="3771"/>
                    <a:pt x="7322" y="3724"/>
                    <a:pt x="7092" y="3714"/>
                  </a:cubicBezTo>
                  <a:cubicBezTo>
                    <a:pt x="6862" y="3704"/>
                    <a:pt x="6642" y="3714"/>
                    <a:pt x="6422" y="3752"/>
                  </a:cubicBezTo>
                  <a:cubicBezTo>
                    <a:pt x="6642" y="3408"/>
                    <a:pt x="6786" y="3015"/>
                    <a:pt x="6824" y="2613"/>
                  </a:cubicBezTo>
                  <a:cubicBezTo>
                    <a:pt x="6872" y="2164"/>
                    <a:pt x="6767" y="1704"/>
                    <a:pt x="6518" y="1331"/>
                  </a:cubicBezTo>
                  <a:cubicBezTo>
                    <a:pt x="6106" y="623"/>
                    <a:pt x="5503" y="211"/>
                    <a:pt x="4728" y="106"/>
                  </a:cubicBezTo>
                  <a:cubicBezTo>
                    <a:pt x="3953" y="1"/>
                    <a:pt x="3053" y="250"/>
                    <a:pt x="2029" y="853"/>
                  </a:cubicBezTo>
                  <a:cubicBezTo>
                    <a:pt x="1264" y="1302"/>
                    <a:pt x="709" y="1771"/>
                    <a:pt x="374" y="2250"/>
                  </a:cubicBezTo>
                  <a:cubicBezTo>
                    <a:pt x="39" y="2728"/>
                    <a:pt x="0" y="3197"/>
                    <a:pt x="259" y="3637"/>
                  </a:cubicBezTo>
                  <a:cubicBezTo>
                    <a:pt x="374" y="3829"/>
                    <a:pt x="536" y="3992"/>
                    <a:pt x="728" y="4097"/>
                  </a:cubicBezTo>
                  <a:cubicBezTo>
                    <a:pt x="919" y="4193"/>
                    <a:pt x="1120" y="4260"/>
                    <a:pt x="1331" y="4269"/>
                  </a:cubicBezTo>
                  <a:cubicBezTo>
                    <a:pt x="1455" y="4011"/>
                    <a:pt x="1627" y="3771"/>
                    <a:pt x="1819" y="3561"/>
                  </a:cubicBezTo>
                  <a:cubicBezTo>
                    <a:pt x="2077" y="3283"/>
                    <a:pt x="2374" y="3054"/>
                    <a:pt x="2699" y="2872"/>
                  </a:cubicBezTo>
                  <a:cubicBezTo>
                    <a:pt x="3111" y="2633"/>
                    <a:pt x="3455" y="2518"/>
                    <a:pt x="3742" y="2537"/>
                  </a:cubicBezTo>
                  <a:cubicBezTo>
                    <a:pt x="4010" y="2546"/>
                    <a:pt x="4250" y="2690"/>
                    <a:pt x="4374" y="2920"/>
                  </a:cubicBezTo>
                  <a:cubicBezTo>
                    <a:pt x="4661" y="3398"/>
                    <a:pt x="4489" y="3829"/>
                    <a:pt x="3857" y="4212"/>
                  </a:cubicBezTo>
                  <a:lnTo>
                    <a:pt x="2613" y="4958"/>
                  </a:lnTo>
                  <a:cubicBezTo>
                    <a:pt x="2604" y="5111"/>
                    <a:pt x="2623" y="5264"/>
                    <a:pt x="2671" y="5418"/>
                  </a:cubicBezTo>
                  <a:cubicBezTo>
                    <a:pt x="2728" y="5609"/>
                    <a:pt x="2805" y="5800"/>
                    <a:pt x="2919" y="5973"/>
                  </a:cubicBezTo>
                  <a:cubicBezTo>
                    <a:pt x="3015" y="6145"/>
                    <a:pt x="3140" y="6308"/>
                    <a:pt x="3283" y="6442"/>
                  </a:cubicBezTo>
                  <a:cubicBezTo>
                    <a:pt x="3398" y="6547"/>
                    <a:pt x="3522" y="6633"/>
                    <a:pt x="3656" y="6700"/>
                  </a:cubicBezTo>
                  <a:lnTo>
                    <a:pt x="4900" y="5963"/>
                  </a:lnTo>
                  <a:cubicBezTo>
                    <a:pt x="5322" y="5714"/>
                    <a:pt x="5666" y="5609"/>
                    <a:pt x="5915" y="5638"/>
                  </a:cubicBezTo>
                  <a:cubicBezTo>
                    <a:pt x="6173" y="5676"/>
                    <a:pt x="6393" y="5829"/>
                    <a:pt x="6518" y="6068"/>
                  </a:cubicBezTo>
                  <a:cubicBezTo>
                    <a:pt x="6671" y="6317"/>
                    <a:pt x="6681" y="6623"/>
                    <a:pt x="6566" y="6882"/>
                  </a:cubicBezTo>
                  <a:cubicBezTo>
                    <a:pt x="6441" y="7169"/>
                    <a:pt x="6154" y="7446"/>
                    <a:pt x="5704" y="7714"/>
                  </a:cubicBezTo>
                  <a:cubicBezTo>
                    <a:pt x="5312" y="7963"/>
                    <a:pt x="4872" y="8126"/>
                    <a:pt x="4422" y="8193"/>
                  </a:cubicBezTo>
                  <a:cubicBezTo>
                    <a:pt x="4106" y="8231"/>
                    <a:pt x="3790" y="8241"/>
                    <a:pt x="3474" y="8222"/>
                  </a:cubicBezTo>
                  <a:cubicBezTo>
                    <a:pt x="3369" y="8423"/>
                    <a:pt x="3302" y="8643"/>
                    <a:pt x="3293" y="8872"/>
                  </a:cubicBezTo>
                  <a:cubicBezTo>
                    <a:pt x="3283" y="9131"/>
                    <a:pt x="3350" y="9380"/>
                    <a:pt x="3484" y="9590"/>
                  </a:cubicBezTo>
                  <a:cubicBezTo>
                    <a:pt x="3723" y="9992"/>
                    <a:pt x="4154" y="10184"/>
                    <a:pt x="4766" y="10164"/>
                  </a:cubicBezTo>
                  <a:cubicBezTo>
                    <a:pt x="5389" y="10136"/>
                    <a:pt x="6154" y="9858"/>
                    <a:pt x="7082" y="9313"/>
                  </a:cubicBezTo>
                  <a:cubicBezTo>
                    <a:pt x="7523" y="9054"/>
                    <a:pt x="7934" y="8738"/>
                    <a:pt x="8298" y="8365"/>
                  </a:cubicBezTo>
                  <a:cubicBezTo>
                    <a:pt x="8614" y="8049"/>
                    <a:pt x="8872" y="7676"/>
                    <a:pt x="9054" y="7265"/>
                  </a:cubicBezTo>
                  <a:cubicBezTo>
                    <a:pt x="9217" y="6891"/>
                    <a:pt x="9293" y="6499"/>
                    <a:pt x="9284" y="6087"/>
                  </a:cubicBezTo>
                  <a:cubicBezTo>
                    <a:pt x="9264" y="5676"/>
                    <a:pt x="9140" y="5274"/>
                    <a:pt x="8920" y="4929"/>
                  </a:cubicBezTo>
                  <a:cubicBezTo>
                    <a:pt x="8776" y="4671"/>
                    <a:pt x="8595" y="4441"/>
                    <a:pt x="8374" y="4250"/>
                  </a:cubicBezTo>
                  <a:cubicBezTo>
                    <a:pt x="8193" y="4078"/>
                    <a:pt x="7982" y="3953"/>
                    <a:pt x="7752" y="3858"/>
                  </a:cubicBezTo>
                  <a:close/>
                </a:path>
              </a:pathLst>
            </a:custGeom>
            <a:noFill/>
            <a:ln w="91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"/>
          <p:cNvSpPr/>
          <p:nvPr/>
        </p:nvSpPr>
        <p:spPr>
          <a:xfrm>
            <a:off x="720000" y="539550"/>
            <a:ext cx="7704000" cy="4064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title"/>
          </p:nvPr>
        </p:nvSpPr>
        <p:spPr>
          <a:xfrm>
            <a:off x="1020975" y="1247850"/>
            <a:ext cx="3173100" cy="265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2" name="Google Shape;162;p8"/>
          <p:cNvSpPr/>
          <p:nvPr/>
        </p:nvSpPr>
        <p:spPr>
          <a:xfrm>
            <a:off x="4572009" y="745800"/>
            <a:ext cx="3651900" cy="365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CUSTOM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3"/>
          <p:cNvSpPr txBox="1">
            <a:spLocks noGrp="1"/>
          </p:cNvSpPr>
          <p:nvPr>
            <p:ph type="title" hasCustomPrompt="1"/>
          </p:nvPr>
        </p:nvSpPr>
        <p:spPr>
          <a:xfrm>
            <a:off x="1206750" y="1934796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t>xx%</a:t>
            </a:r>
          </a:p>
        </p:txBody>
      </p:sp>
      <p:sp>
        <p:nvSpPr>
          <p:cNvPr id="283" name="Google Shape;283;p13"/>
          <p:cNvSpPr txBox="1">
            <a:spLocks noGrp="1"/>
          </p:cNvSpPr>
          <p:nvPr>
            <p:ph type="subTitle" idx="1"/>
          </p:nvPr>
        </p:nvSpPr>
        <p:spPr>
          <a:xfrm>
            <a:off x="7131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4" name="Google Shape;284;p13"/>
          <p:cNvSpPr txBox="1">
            <a:spLocks noGrp="1"/>
          </p:cNvSpPr>
          <p:nvPr>
            <p:ph type="title" idx="2" hasCustomPrompt="1"/>
          </p:nvPr>
        </p:nvSpPr>
        <p:spPr>
          <a:xfrm>
            <a:off x="3238650" y="1934796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t>xx%</a:t>
            </a:r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3"/>
          </p:nvPr>
        </p:nvSpPr>
        <p:spPr>
          <a:xfrm>
            <a:off x="27450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4" hasCustomPrompt="1"/>
          </p:nvPr>
        </p:nvSpPr>
        <p:spPr>
          <a:xfrm>
            <a:off x="5270550" y="1934796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5"/>
          </p:nvPr>
        </p:nvSpPr>
        <p:spPr>
          <a:xfrm>
            <a:off x="47769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title" idx="6" hasCustomPrompt="1"/>
          </p:nvPr>
        </p:nvSpPr>
        <p:spPr>
          <a:xfrm>
            <a:off x="7302450" y="1934796"/>
            <a:ext cx="621900" cy="62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r>
              <a:t>xx%</a:t>
            </a:r>
          </a:p>
        </p:txBody>
      </p:sp>
      <p:sp>
        <p:nvSpPr>
          <p:cNvPr id="289" name="Google Shape;289;p13"/>
          <p:cNvSpPr txBox="1">
            <a:spLocks noGrp="1"/>
          </p:cNvSpPr>
          <p:nvPr>
            <p:ph type="subTitle" idx="7"/>
          </p:nvPr>
        </p:nvSpPr>
        <p:spPr>
          <a:xfrm>
            <a:off x="68088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13"/>
          <p:cNvSpPr/>
          <p:nvPr/>
        </p:nvSpPr>
        <p:spPr>
          <a:xfrm>
            <a:off x="0" y="4597500"/>
            <a:ext cx="9144000" cy="54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3"/>
          <p:cNvSpPr/>
          <p:nvPr/>
        </p:nvSpPr>
        <p:spPr>
          <a:xfrm>
            <a:off x="-133500" y="540000"/>
            <a:ext cx="5700300" cy="5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3"/>
          <p:cNvSpPr/>
          <p:nvPr/>
        </p:nvSpPr>
        <p:spPr>
          <a:xfrm>
            <a:off x="-133500" y="463800"/>
            <a:ext cx="5776500" cy="5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3"/>
          <p:cNvSpPr txBox="1">
            <a:spLocks noGrp="1"/>
          </p:cNvSpPr>
          <p:nvPr>
            <p:ph type="title" idx="8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9"/>
          </p:nvPr>
        </p:nvSpPr>
        <p:spPr>
          <a:xfrm>
            <a:off x="719550" y="3353780"/>
            <a:ext cx="1609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subTitle" idx="13"/>
          </p:nvPr>
        </p:nvSpPr>
        <p:spPr>
          <a:xfrm>
            <a:off x="2751450" y="3353780"/>
            <a:ext cx="1609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4"/>
          </p:nvPr>
        </p:nvSpPr>
        <p:spPr>
          <a:xfrm>
            <a:off x="4783350" y="3353780"/>
            <a:ext cx="1609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13"/>
          <p:cNvSpPr txBox="1">
            <a:spLocks noGrp="1"/>
          </p:cNvSpPr>
          <p:nvPr>
            <p:ph type="subTitle" idx="15"/>
          </p:nvPr>
        </p:nvSpPr>
        <p:spPr>
          <a:xfrm>
            <a:off x="6815250" y="3353780"/>
            <a:ext cx="1609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98" name="Google Shape;298;p13"/>
          <p:cNvGrpSpPr/>
          <p:nvPr/>
        </p:nvGrpSpPr>
        <p:grpSpPr>
          <a:xfrm>
            <a:off x="6253413" y="-369256"/>
            <a:ext cx="3286863" cy="1836713"/>
            <a:chOff x="6253413" y="-369256"/>
            <a:chExt cx="3286863" cy="1836713"/>
          </a:xfrm>
        </p:grpSpPr>
        <p:sp>
          <p:nvSpPr>
            <p:cNvPr id="299" name="Google Shape;299;p13"/>
            <p:cNvSpPr/>
            <p:nvPr/>
          </p:nvSpPr>
          <p:spPr>
            <a:xfrm>
              <a:off x="8281138" y="578031"/>
              <a:ext cx="935138" cy="889425"/>
            </a:xfrm>
            <a:custGeom>
              <a:avLst/>
              <a:gdLst/>
              <a:ahLst/>
              <a:cxnLst/>
              <a:rect l="l" t="t" r="r" b="b"/>
              <a:pathLst>
                <a:path w="24937" h="23718" fill="none" extrusionOk="0">
                  <a:moveTo>
                    <a:pt x="8508" y="1"/>
                  </a:moveTo>
                  <a:cubicBezTo>
                    <a:pt x="0" y="10945"/>
                    <a:pt x="16417" y="23718"/>
                    <a:pt x="24936" y="12762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8313950" y="884181"/>
              <a:ext cx="863" cy="7950"/>
            </a:xfrm>
            <a:custGeom>
              <a:avLst/>
              <a:gdLst/>
              <a:ahLst/>
              <a:cxnLst/>
              <a:rect l="l" t="t" r="r" b="b"/>
              <a:pathLst>
                <a:path w="23" h="212" fill="none" extrusionOk="0">
                  <a:moveTo>
                    <a:pt x="23" y="211"/>
                  </a:moveTo>
                  <a:cubicBezTo>
                    <a:pt x="11" y="134"/>
                    <a:pt x="0" y="67"/>
                    <a:pt x="0" y="1"/>
                  </a:cubicBezTo>
                  <a:cubicBezTo>
                    <a:pt x="0" y="67"/>
                    <a:pt x="11" y="134"/>
                    <a:pt x="23" y="21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9090350" y="1383531"/>
              <a:ext cx="8775" cy="3338"/>
            </a:xfrm>
            <a:custGeom>
              <a:avLst/>
              <a:gdLst/>
              <a:ahLst/>
              <a:cxnLst/>
              <a:rect l="l" t="t" r="r" b="b"/>
              <a:pathLst>
                <a:path w="234" h="89" fill="none" extrusionOk="0">
                  <a:moveTo>
                    <a:pt x="233" y="0"/>
                  </a:moveTo>
                  <a:lnTo>
                    <a:pt x="1" y="89"/>
                  </a:ln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8382500" y="541881"/>
              <a:ext cx="4613" cy="9188"/>
            </a:xfrm>
            <a:custGeom>
              <a:avLst/>
              <a:gdLst/>
              <a:ahLst/>
              <a:cxnLst/>
              <a:rect l="l" t="t" r="r" b="b"/>
              <a:pathLst>
                <a:path w="123" h="245" fill="none" extrusionOk="0">
                  <a:moveTo>
                    <a:pt x="0" y="245"/>
                  </a:moveTo>
                  <a:cubicBezTo>
                    <a:pt x="33" y="156"/>
                    <a:pt x="78" y="78"/>
                    <a:pt x="122" y="1"/>
                  </a:cubicBezTo>
                  <a:cubicBezTo>
                    <a:pt x="89" y="78"/>
                    <a:pt x="33" y="156"/>
                    <a:pt x="0" y="245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9296413" y="1254756"/>
              <a:ext cx="7088" cy="6675"/>
            </a:xfrm>
            <a:custGeom>
              <a:avLst/>
              <a:gdLst/>
              <a:ahLst/>
              <a:cxnLst/>
              <a:rect l="l" t="t" r="r" b="b"/>
              <a:pathLst>
                <a:path w="189" h="178" fill="none" extrusionOk="0">
                  <a:moveTo>
                    <a:pt x="189" y="0"/>
                  </a:moveTo>
                  <a:cubicBezTo>
                    <a:pt x="122" y="56"/>
                    <a:pt x="56" y="111"/>
                    <a:pt x="0" y="177"/>
                  </a:cubicBezTo>
                  <a:cubicBezTo>
                    <a:pt x="56" y="111"/>
                    <a:pt x="122" y="56"/>
                    <a:pt x="189" y="0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9195463" y="1332419"/>
              <a:ext cx="8738" cy="5438"/>
            </a:xfrm>
            <a:custGeom>
              <a:avLst/>
              <a:gdLst/>
              <a:ahLst/>
              <a:cxnLst/>
              <a:rect l="l" t="t" r="r" b="b"/>
              <a:pathLst>
                <a:path w="233" h="145" fill="none" extrusionOk="0">
                  <a:moveTo>
                    <a:pt x="233" y="1"/>
                  </a:moveTo>
                  <a:cubicBezTo>
                    <a:pt x="155" y="56"/>
                    <a:pt x="78" y="100"/>
                    <a:pt x="0" y="145"/>
                  </a:cubicBezTo>
                  <a:cubicBezTo>
                    <a:pt x="78" y="89"/>
                    <a:pt x="155" y="45"/>
                    <a:pt x="233" y="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8982350" y="1409706"/>
              <a:ext cx="7913" cy="1275"/>
            </a:xfrm>
            <a:custGeom>
              <a:avLst/>
              <a:gdLst/>
              <a:ahLst/>
              <a:cxnLst/>
              <a:rect l="l" t="t" r="r" b="b"/>
              <a:pathLst>
                <a:path w="211" h="34" fill="none" extrusionOk="0">
                  <a:moveTo>
                    <a:pt x="211" y="0"/>
                  </a:moveTo>
                  <a:cubicBezTo>
                    <a:pt x="133" y="11"/>
                    <a:pt x="67" y="22"/>
                    <a:pt x="0" y="33"/>
                  </a:cubicBezTo>
                  <a:cubicBezTo>
                    <a:pt x="67" y="22"/>
                    <a:pt x="133" y="22"/>
                    <a:pt x="211" y="0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8281138" y="264381"/>
              <a:ext cx="1259138" cy="1203075"/>
            </a:xfrm>
            <a:custGeom>
              <a:avLst/>
              <a:gdLst/>
              <a:ahLst/>
              <a:cxnLst/>
              <a:rect l="l" t="t" r="r" b="b"/>
              <a:pathLst>
                <a:path w="33577" h="32082" fill="none" extrusionOk="0">
                  <a:moveTo>
                    <a:pt x="16451" y="29257"/>
                  </a:moveTo>
                  <a:lnTo>
                    <a:pt x="16429" y="30642"/>
                  </a:lnTo>
                  <a:cubicBezTo>
                    <a:pt x="17160" y="30675"/>
                    <a:pt x="17902" y="30653"/>
                    <a:pt x="18633" y="30575"/>
                  </a:cubicBezTo>
                  <a:lnTo>
                    <a:pt x="18467" y="29191"/>
                  </a:lnTo>
                  <a:cubicBezTo>
                    <a:pt x="18655" y="29169"/>
                    <a:pt x="18832" y="29146"/>
                    <a:pt x="19021" y="29113"/>
                  </a:cubicBezTo>
                  <a:lnTo>
                    <a:pt x="19242" y="30487"/>
                  </a:lnTo>
                  <a:cubicBezTo>
                    <a:pt x="19984" y="30376"/>
                    <a:pt x="20716" y="30199"/>
                    <a:pt x="21436" y="29966"/>
                  </a:cubicBezTo>
                  <a:lnTo>
                    <a:pt x="21026" y="28637"/>
                  </a:lnTo>
                  <a:cubicBezTo>
                    <a:pt x="21203" y="28581"/>
                    <a:pt x="21391" y="28515"/>
                    <a:pt x="21580" y="28448"/>
                  </a:cubicBezTo>
                  <a:cubicBezTo>
                    <a:pt x="21735" y="28881"/>
                    <a:pt x="21890" y="29313"/>
                    <a:pt x="22045" y="29756"/>
                  </a:cubicBezTo>
                  <a:cubicBezTo>
                    <a:pt x="22776" y="29479"/>
                    <a:pt x="23496" y="29135"/>
                    <a:pt x="24183" y="28737"/>
                  </a:cubicBezTo>
                  <a:cubicBezTo>
                    <a:pt x="23961" y="28327"/>
                    <a:pt x="23751" y="27917"/>
                    <a:pt x="23529" y="27518"/>
                  </a:cubicBezTo>
                  <a:cubicBezTo>
                    <a:pt x="23707" y="27407"/>
                    <a:pt x="23884" y="27307"/>
                    <a:pt x="24061" y="27197"/>
                  </a:cubicBezTo>
                  <a:lnTo>
                    <a:pt x="24759" y="28382"/>
                  </a:lnTo>
                  <a:cubicBezTo>
                    <a:pt x="25468" y="27917"/>
                    <a:pt x="26155" y="27407"/>
                    <a:pt x="26786" y="26831"/>
                  </a:cubicBezTo>
                  <a:lnTo>
                    <a:pt x="25911" y="25779"/>
                  </a:lnTo>
                  <a:cubicBezTo>
                    <a:pt x="26077" y="25635"/>
                    <a:pt x="26243" y="25480"/>
                    <a:pt x="26398" y="25325"/>
                  </a:cubicBezTo>
                  <a:lnTo>
                    <a:pt x="27329" y="26333"/>
                  </a:lnTo>
                  <a:cubicBezTo>
                    <a:pt x="27960" y="25712"/>
                    <a:pt x="28548" y="25059"/>
                    <a:pt x="29101" y="24361"/>
                  </a:cubicBezTo>
                  <a:lnTo>
                    <a:pt x="30342" y="25336"/>
                  </a:lnTo>
                  <a:lnTo>
                    <a:pt x="33577" y="21182"/>
                  </a:lnTo>
                  <a:lnTo>
                    <a:pt x="6337" y="1"/>
                  </a:lnTo>
                  <a:lnTo>
                    <a:pt x="3102" y="4155"/>
                  </a:lnTo>
                  <a:lnTo>
                    <a:pt x="4354" y="5130"/>
                  </a:lnTo>
                  <a:cubicBezTo>
                    <a:pt x="3811" y="5828"/>
                    <a:pt x="3312" y="6559"/>
                    <a:pt x="2869" y="7323"/>
                  </a:cubicBezTo>
                  <a:lnTo>
                    <a:pt x="4077" y="7977"/>
                  </a:lnTo>
                  <a:cubicBezTo>
                    <a:pt x="3966" y="8165"/>
                    <a:pt x="3855" y="8365"/>
                    <a:pt x="3756" y="8564"/>
                  </a:cubicBezTo>
                  <a:lnTo>
                    <a:pt x="2515" y="7977"/>
                  </a:lnTo>
                  <a:cubicBezTo>
                    <a:pt x="2116" y="8730"/>
                    <a:pt x="1784" y="9517"/>
                    <a:pt x="1507" y="10325"/>
                  </a:cubicBezTo>
                  <a:lnTo>
                    <a:pt x="2836" y="10713"/>
                  </a:lnTo>
                  <a:cubicBezTo>
                    <a:pt x="2770" y="10912"/>
                    <a:pt x="2714" y="11101"/>
                    <a:pt x="2659" y="11300"/>
                  </a:cubicBezTo>
                  <a:lnTo>
                    <a:pt x="1307" y="10968"/>
                  </a:lnTo>
                  <a:cubicBezTo>
                    <a:pt x="1097" y="11732"/>
                    <a:pt x="942" y="12508"/>
                    <a:pt x="853" y="13294"/>
                  </a:cubicBezTo>
                  <a:lnTo>
                    <a:pt x="2238" y="13427"/>
                  </a:lnTo>
                  <a:cubicBezTo>
                    <a:pt x="2216" y="13615"/>
                    <a:pt x="2194" y="13804"/>
                    <a:pt x="2183" y="14003"/>
                  </a:cubicBezTo>
                  <a:lnTo>
                    <a:pt x="798" y="13926"/>
                  </a:lnTo>
                  <a:cubicBezTo>
                    <a:pt x="754" y="14679"/>
                    <a:pt x="765" y="15432"/>
                    <a:pt x="831" y="16185"/>
                  </a:cubicBezTo>
                  <a:lnTo>
                    <a:pt x="2216" y="16064"/>
                  </a:lnTo>
                  <a:cubicBezTo>
                    <a:pt x="2238" y="16252"/>
                    <a:pt x="2260" y="16429"/>
                    <a:pt x="2282" y="16617"/>
                  </a:cubicBezTo>
                  <a:lnTo>
                    <a:pt x="898" y="16795"/>
                  </a:lnTo>
                  <a:cubicBezTo>
                    <a:pt x="997" y="17526"/>
                    <a:pt x="1163" y="18246"/>
                    <a:pt x="1374" y="18955"/>
                  </a:cubicBezTo>
                  <a:lnTo>
                    <a:pt x="2714" y="18589"/>
                  </a:lnTo>
                  <a:cubicBezTo>
                    <a:pt x="2770" y="18767"/>
                    <a:pt x="2825" y="18933"/>
                    <a:pt x="2880" y="19110"/>
                  </a:cubicBezTo>
                  <a:lnTo>
                    <a:pt x="1562" y="19531"/>
                  </a:lnTo>
                  <a:cubicBezTo>
                    <a:pt x="1795" y="20218"/>
                    <a:pt x="2094" y="20893"/>
                    <a:pt x="2426" y="21547"/>
                  </a:cubicBezTo>
                  <a:lnTo>
                    <a:pt x="3667" y="20949"/>
                  </a:lnTo>
                  <a:cubicBezTo>
                    <a:pt x="3756" y="21115"/>
                    <a:pt x="3844" y="21270"/>
                    <a:pt x="3933" y="21436"/>
                  </a:cubicBezTo>
                  <a:lnTo>
                    <a:pt x="2714" y="22068"/>
                  </a:lnTo>
                  <a:cubicBezTo>
                    <a:pt x="3069" y="22710"/>
                    <a:pt x="3479" y="23320"/>
                    <a:pt x="3922" y="23907"/>
                  </a:cubicBezTo>
                  <a:lnTo>
                    <a:pt x="5041" y="23109"/>
                  </a:lnTo>
                  <a:cubicBezTo>
                    <a:pt x="5151" y="23253"/>
                    <a:pt x="5262" y="23397"/>
                    <a:pt x="5384" y="23541"/>
                  </a:cubicBezTo>
                  <a:lnTo>
                    <a:pt x="4298" y="24383"/>
                  </a:lnTo>
                  <a:cubicBezTo>
                    <a:pt x="4764" y="24948"/>
                    <a:pt x="5262" y="25491"/>
                    <a:pt x="5794" y="25989"/>
                  </a:cubicBezTo>
                  <a:lnTo>
                    <a:pt x="6747" y="25014"/>
                  </a:lnTo>
                  <a:cubicBezTo>
                    <a:pt x="6891" y="25136"/>
                    <a:pt x="7024" y="25258"/>
                    <a:pt x="7168" y="25380"/>
                  </a:cubicBezTo>
                  <a:lnTo>
                    <a:pt x="6248" y="26399"/>
                  </a:lnTo>
                  <a:cubicBezTo>
                    <a:pt x="6802" y="26887"/>
                    <a:pt x="7378" y="27341"/>
                    <a:pt x="7987" y="27762"/>
                  </a:cubicBezTo>
                  <a:lnTo>
                    <a:pt x="8752" y="26621"/>
                  </a:lnTo>
                  <a:cubicBezTo>
                    <a:pt x="8907" y="26720"/>
                    <a:pt x="9062" y="26831"/>
                    <a:pt x="9217" y="26920"/>
                  </a:cubicBezTo>
                  <a:cubicBezTo>
                    <a:pt x="8973" y="27319"/>
                    <a:pt x="8741" y="27706"/>
                    <a:pt x="8497" y="28094"/>
                  </a:cubicBezTo>
                  <a:cubicBezTo>
                    <a:pt x="9117" y="28482"/>
                    <a:pt x="9771" y="28836"/>
                    <a:pt x="10435" y="29146"/>
                  </a:cubicBezTo>
                  <a:lnTo>
                    <a:pt x="10989" y="27884"/>
                  </a:lnTo>
                  <a:cubicBezTo>
                    <a:pt x="11156" y="27961"/>
                    <a:pt x="11322" y="28039"/>
                    <a:pt x="11499" y="28116"/>
                  </a:cubicBezTo>
                  <a:cubicBezTo>
                    <a:pt x="11333" y="28537"/>
                    <a:pt x="11167" y="28969"/>
                    <a:pt x="11000" y="29390"/>
                  </a:cubicBezTo>
                  <a:cubicBezTo>
                    <a:pt x="11665" y="29678"/>
                    <a:pt x="12363" y="29922"/>
                    <a:pt x="13072" y="30110"/>
                  </a:cubicBezTo>
                  <a:cubicBezTo>
                    <a:pt x="13183" y="29667"/>
                    <a:pt x="13282" y="29213"/>
                    <a:pt x="13393" y="28770"/>
                  </a:cubicBezTo>
                  <a:cubicBezTo>
                    <a:pt x="13570" y="28814"/>
                    <a:pt x="13748" y="28869"/>
                    <a:pt x="13925" y="28914"/>
                  </a:cubicBezTo>
                  <a:cubicBezTo>
                    <a:pt x="13836" y="29357"/>
                    <a:pt x="13748" y="29811"/>
                    <a:pt x="13659" y="30265"/>
                  </a:cubicBezTo>
                  <a:cubicBezTo>
                    <a:pt x="14368" y="30431"/>
                    <a:pt x="15099" y="30542"/>
                    <a:pt x="15819" y="30609"/>
                  </a:cubicBezTo>
                  <a:lnTo>
                    <a:pt x="15908" y="29224"/>
                  </a:lnTo>
                  <a:cubicBezTo>
                    <a:pt x="16085" y="29235"/>
                    <a:pt x="16262" y="29257"/>
                    <a:pt x="16451" y="29257"/>
                  </a:cubicBezTo>
                  <a:close/>
                  <a:moveTo>
                    <a:pt x="8508" y="8365"/>
                  </a:moveTo>
                  <a:lnTo>
                    <a:pt x="24936" y="21126"/>
                  </a:lnTo>
                  <a:cubicBezTo>
                    <a:pt x="16417" y="32082"/>
                    <a:pt x="0" y="19309"/>
                    <a:pt x="8508" y="8365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8333038" y="657381"/>
              <a:ext cx="2963" cy="10013"/>
            </a:xfrm>
            <a:custGeom>
              <a:avLst/>
              <a:gdLst/>
              <a:ahLst/>
              <a:cxnLst/>
              <a:rect l="l" t="t" r="r" b="b"/>
              <a:pathLst>
                <a:path w="79" h="267" fill="none" extrusionOk="0">
                  <a:moveTo>
                    <a:pt x="1" y="266"/>
                  </a:moveTo>
                  <a:cubicBezTo>
                    <a:pt x="23" y="178"/>
                    <a:pt x="56" y="89"/>
                    <a:pt x="79" y="0"/>
                  </a:cubicBezTo>
                  <a:cubicBezTo>
                    <a:pt x="56" y="89"/>
                    <a:pt x="23" y="178"/>
                    <a:pt x="1" y="266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8587700" y="1309994"/>
              <a:ext cx="7950" cy="5438"/>
            </a:xfrm>
            <a:custGeom>
              <a:avLst/>
              <a:gdLst/>
              <a:ahLst/>
              <a:cxnLst/>
              <a:rect l="l" t="t" r="r" b="b"/>
              <a:pathLst>
                <a:path w="212" h="145" fill="none" extrusionOk="0">
                  <a:moveTo>
                    <a:pt x="211" y="145"/>
                  </a:moveTo>
                  <a:cubicBezTo>
                    <a:pt x="145" y="100"/>
                    <a:pt x="78" y="45"/>
                    <a:pt x="1" y="1"/>
                  </a:cubicBezTo>
                  <a:cubicBezTo>
                    <a:pt x="78" y="45"/>
                    <a:pt x="156" y="100"/>
                    <a:pt x="211" y="145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8502538" y="1243131"/>
              <a:ext cx="7088" cy="6263"/>
            </a:xfrm>
            <a:custGeom>
              <a:avLst/>
              <a:gdLst/>
              <a:ahLst/>
              <a:cxnLst/>
              <a:rect l="l" t="t" r="r" b="b"/>
              <a:pathLst>
                <a:path w="189" h="167" fill="none" extrusionOk="0">
                  <a:moveTo>
                    <a:pt x="189" y="166"/>
                  </a:moveTo>
                  <a:lnTo>
                    <a:pt x="1" y="0"/>
                  </a:ln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8683663" y="1362756"/>
              <a:ext cx="7500" cy="3375"/>
            </a:xfrm>
            <a:custGeom>
              <a:avLst/>
              <a:gdLst/>
              <a:ahLst/>
              <a:cxnLst/>
              <a:rect l="l" t="t" r="r" b="b"/>
              <a:pathLst>
                <a:path w="200" h="90" fill="none" extrusionOk="0">
                  <a:moveTo>
                    <a:pt x="200" y="89"/>
                  </a:moveTo>
                  <a:cubicBezTo>
                    <a:pt x="133" y="56"/>
                    <a:pt x="56" y="23"/>
                    <a:pt x="1" y="0"/>
                  </a:cubicBezTo>
                  <a:cubicBezTo>
                    <a:pt x="67" y="23"/>
                    <a:pt x="133" y="56"/>
                    <a:pt x="200" y="89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8311438" y="771606"/>
              <a:ext cx="900" cy="10013"/>
            </a:xfrm>
            <a:custGeom>
              <a:avLst/>
              <a:gdLst/>
              <a:ahLst/>
              <a:cxnLst/>
              <a:rect l="l" t="t" r="r" b="b"/>
              <a:pathLst>
                <a:path w="24" h="267" fill="none" extrusionOk="0">
                  <a:moveTo>
                    <a:pt x="1" y="267"/>
                  </a:moveTo>
                  <a:cubicBezTo>
                    <a:pt x="1" y="178"/>
                    <a:pt x="23" y="89"/>
                    <a:pt x="23" y="1"/>
                  </a:cubicBezTo>
                  <a:cubicBezTo>
                    <a:pt x="23" y="89"/>
                    <a:pt x="12" y="178"/>
                    <a:pt x="1" y="267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8372525" y="1072394"/>
              <a:ext cx="38" cy="450"/>
            </a:xfrm>
            <a:custGeom>
              <a:avLst/>
              <a:gdLst/>
              <a:ahLst/>
              <a:cxnLst/>
              <a:rect l="l" t="t" r="r" b="b"/>
              <a:pathLst>
                <a:path w="1" h="12" fill="none" extrusionOk="0">
                  <a:moveTo>
                    <a:pt x="0" y="11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8793350" y="1399319"/>
              <a:ext cx="38" cy="38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8429863" y="1162956"/>
              <a:ext cx="5438" cy="6675"/>
            </a:xfrm>
            <a:custGeom>
              <a:avLst/>
              <a:gdLst/>
              <a:ahLst/>
              <a:cxnLst/>
              <a:rect l="l" t="t" r="r" b="b"/>
              <a:pathLst>
                <a:path w="145" h="178" fill="none" extrusionOk="0">
                  <a:moveTo>
                    <a:pt x="144" y="177"/>
                  </a:moveTo>
                  <a:cubicBezTo>
                    <a:pt x="100" y="122"/>
                    <a:pt x="55" y="66"/>
                    <a:pt x="0" y="0"/>
                  </a:cubicBezTo>
                  <a:cubicBezTo>
                    <a:pt x="55" y="66"/>
                    <a:pt x="100" y="122"/>
                    <a:pt x="144" y="177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9252800" y="1214031"/>
              <a:ext cx="53175" cy="56963"/>
            </a:xfrm>
            <a:custGeom>
              <a:avLst/>
              <a:gdLst/>
              <a:ahLst/>
              <a:cxnLst/>
              <a:rect l="l" t="t" r="r" b="b"/>
              <a:pathLst>
                <a:path w="1418" h="1519" fill="none" extrusionOk="0">
                  <a:moveTo>
                    <a:pt x="0" y="466"/>
                  </a:moveTo>
                  <a:lnTo>
                    <a:pt x="875" y="1518"/>
                  </a:lnTo>
                  <a:lnTo>
                    <a:pt x="875" y="1518"/>
                  </a:lnTo>
                  <a:cubicBezTo>
                    <a:pt x="975" y="1430"/>
                    <a:pt x="1064" y="1341"/>
                    <a:pt x="1152" y="1252"/>
                  </a:cubicBezTo>
                  <a:cubicBezTo>
                    <a:pt x="1219" y="1197"/>
                    <a:pt x="1285" y="1131"/>
                    <a:pt x="1352" y="1075"/>
                  </a:cubicBezTo>
                  <a:lnTo>
                    <a:pt x="1418" y="1020"/>
                  </a:lnTo>
                  <a:lnTo>
                    <a:pt x="1418" y="1020"/>
                  </a:lnTo>
                  <a:lnTo>
                    <a:pt x="487" y="1"/>
                  </a:lnTo>
                  <a:cubicBezTo>
                    <a:pt x="321" y="156"/>
                    <a:pt x="166" y="311"/>
                    <a:pt x="0" y="466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9163475" y="1284644"/>
              <a:ext cx="46125" cy="57375"/>
            </a:xfrm>
            <a:custGeom>
              <a:avLst/>
              <a:gdLst/>
              <a:ahLst/>
              <a:cxnLst/>
              <a:rect l="l" t="t" r="r" b="b"/>
              <a:pathLst>
                <a:path w="1230" h="1530" fill="none" extrusionOk="0">
                  <a:moveTo>
                    <a:pt x="0" y="311"/>
                  </a:moveTo>
                  <a:lnTo>
                    <a:pt x="654" y="1530"/>
                  </a:lnTo>
                  <a:lnTo>
                    <a:pt x="654" y="1530"/>
                  </a:lnTo>
                  <a:lnTo>
                    <a:pt x="853" y="1408"/>
                  </a:lnTo>
                  <a:cubicBezTo>
                    <a:pt x="931" y="1363"/>
                    <a:pt x="1008" y="1319"/>
                    <a:pt x="1086" y="1275"/>
                  </a:cubicBezTo>
                  <a:cubicBezTo>
                    <a:pt x="1130" y="1241"/>
                    <a:pt x="1175" y="1219"/>
                    <a:pt x="1230" y="1186"/>
                  </a:cubicBezTo>
                  <a:lnTo>
                    <a:pt x="1230" y="1186"/>
                  </a:lnTo>
                  <a:lnTo>
                    <a:pt x="521" y="1"/>
                  </a:lnTo>
                  <a:cubicBezTo>
                    <a:pt x="355" y="100"/>
                    <a:pt x="178" y="211"/>
                    <a:pt x="0" y="31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9069575" y="1331181"/>
              <a:ext cx="38250" cy="56963"/>
            </a:xfrm>
            <a:custGeom>
              <a:avLst/>
              <a:gdLst/>
              <a:ahLst/>
              <a:cxnLst/>
              <a:rect l="l" t="t" r="r" b="b"/>
              <a:pathLst>
                <a:path w="1020" h="1519" fill="none" extrusionOk="0">
                  <a:moveTo>
                    <a:pt x="1" y="189"/>
                  </a:moveTo>
                  <a:cubicBezTo>
                    <a:pt x="145" y="632"/>
                    <a:pt x="278" y="1075"/>
                    <a:pt x="422" y="1518"/>
                  </a:cubicBezTo>
                  <a:lnTo>
                    <a:pt x="422" y="1518"/>
                  </a:lnTo>
                  <a:cubicBezTo>
                    <a:pt x="466" y="1507"/>
                    <a:pt x="510" y="1496"/>
                    <a:pt x="555" y="1474"/>
                  </a:cubicBezTo>
                  <a:lnTo>
                    <a:pt x="798" y="1385"/>
                  </a:lnTo>
                  <a:cubicBezTo>
                    <a:pt x="876" y="1363"/>
                    <a:pt x="953" y="1341"/>
                    <a:pt x="1020" y="1308"/>
                  </a:cubicBezTo>
                  <a:lnTo>
                    <a:pt x="1020" y="1308"/>
                  </a:lnTo>
                  <a:cubicBezTo>
                    <a:pt x="865" y="876"/>
                    <a:pt x="710" y="444"/>
                    <a:pt x="555" y="0"/>
                  </a:cubicBezTo>
                  <a:cubicBezTo>
                    <a:pt x="366" y="67"/>
                    <a:pt x="189" y="133"/>
                    <a:pt x="1" y="189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8973613" y="1356531"/>
              <a:ext cx="29138" cy="54450"/>
            </a:xfrm>
            <a:custGeom>
              <a:avLst/>
              <a:gdLst/>
              <a:ahLst/>
              <a:cxnLst/>
              <a:rect l="l" t="t" r="r" b="b"/>
              <a:pathLst>
                <a:path w="777" h="1452" fill="none" extrusionOk="0">
                  <a:moveTo>
                    <a:pt x="1" y="67"/>
                  </a:moveTo>
                  <a:lnTo>
                    <a:pt x="167" y="1451"/>
                  </a:lnTo>
                  <a:lnTo>
                    <a:pt x="167" y="1451"/>
                  </a:lnTo>
                  <a:lnTo>
                    <a:pt x="233" y="1440"/>
                  </a:lnTo>
                  <a:cubicBezTo>
                    <a:pt x="300" y="1440"/>
                    <a:pt x="366" y="1429"/>
                    <a:pt x="444" y="1418"/>
                  </a:cubicBezTo>
                  <a:cubicBezTo>
                    <a:pt x="555" y="1407"/>
                    <a:pt x="665" y="1396"/>
                    <a:pt x="776" y="1374"/>
                  </a:cubicBezTo>
                  <a:lnTo>
                    <a:pt x="776" y="1374"/>
                  </a:lnTo>
                  <a:lnTo>
                    <a:pt x="555" y="0"/>
                  </a:lnTo>
                  <a:cubicBezTo>
                    <a:pt x="366" y="22"/>
                    <a:pt x="189" y="56"/>
                    <a:pt x="1" y="67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8874350" y="1360244"/>
              <a:ext cx="23700" cy="53625"/>
            </a:xfrm>
            <a:custGeom>
              <a:avLst/>
              <a:gdLst/>
              <a:ahLst/>
              <a:cxnLst/>
              <a:rect l="l" t="t" r="r" b="b"/>
              <a:pathLst>
                <a:path w="632" h="1430" fill="none" extrusionOk="0">
                  <a:moveTo>
                    <a:pt x="632" y="34"/>
                  </a:moveTo>
                  <a:cubicBezTo>
                    <a:pt x="443" y="34"/>
                    <a:pt x="266" y="12"/>
                    <a:pt x="78" y="1"/>
                  </a:cubicBezTo>
                  <a:lnTo>
                    <a:pt x="0" y="1386"/>
                  </a:lnTo>
                  <a:lnTo>
                    <a:pt x="0" y="1386"/>
                  </a:lnTo>
                  <a:cubicBezTo>
                    <a:pt x="200" y="1408"/>
                    <a:pt x="399" y="1419"/>
                    <a:pt x="598" y="1430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8771300" y="1343631"/>
              <a:ext cx="31613" cy="55725"/>
            </a:xfrm>
            <a:custGeom>
              <a:avLst/>
              <a:gdLst/>
              <a:ahLst/>
              <a:cxnLst/>
              <a:rect l="l" t="t" r="r" b="b"/>
              <a:pathLst>
                <a:path w="843" h="1486" fill="none" extrusionOk="0">
                  <a:moveTo>
                    <a:pt x="322" y="1"/>
                  </a:moveTo>
                  <a:cubicBezTo>
                    <a:pt x="211" y="444"/>
                    <a:pt x="101" y="887"/>
                    <a:pt x="1" y="1341"/>
                  </a:cubicBezTo>
                  <a:lnTo>
                    <a:pt x="1" y="1341"/>
                  </a:lnTo>
                  <a:cubicBezTo>
                    <a:pt x="189" y="1397"/>
                    <a:pt x="389" y="1441"/>
                    <a:pt x="577" y="1485"/>
                  </a:cubicBezTo>
                  <a:lnTo>
                    <a:pt x="577" y="1485"/>
                  </a:lnTo>
                  <a:cubicBezTo>
                    <a:pt x="666" y="1031"/>
                    <a:pt x="765" y="577"/>
                    <a:pt x="843" y="134"/>
                  </a:cubicBezTo>
                  <a:cubicBezTo>
                    <a:pt x="677" y="89"/>
                    <a:pt x="499" y="45"/>
                    <a:pt x="322" y="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8672450" y="1310406"/>
              <a:ext cx="39488" cy="56550"/>
            </a:xfrm>
            <a:custGeom>
              <a:avLst/>
              <a:gdLst/>
              <a:ahLst/>
              <a:cxnLst/>
              <a:rect l="l" t="t" r="r" b="b"/>
              <a:pathLst>
                <a:path w="1053" h="1508" fill="none" extrusionOk="0">
                  <a:moveTo>
                    <a:pt x="554" y="1"/>
                  </a:moveTo>
                  <a:lnTo>
                    <a:pt x="0" y="1263"/>
                  </a:lnTo>
                  <a:lnTo>
                    <a:pt x="0" y="1263"/>
                  </a:lnTo>
                  <a:cubicBezTo>
                    <a:pt x="100" y="1308"/>
                    <a:pt x="200" y="1341"/>
                    <a:pt x="300" y="1385"/>
                  </a:cubicBezTo>
                  <a:cubicBezTo>
                    <a:pt x="366" y="1419"/>
                    <a:pt x="432" y="1452"/>
                    <a:pt x="499" y="1474"/>
                  </a:cubicBezTo>
                  <a:lnTo>
                    <a:pt x="554" y="1507"/>
                  </a:lnTo>
                  <a:lnTo>
                    <a:pt x="554" y="1507"/>
                  </a:lnTo>
                  <a:cubicBezTo>
                    <a:pt x="721" y="1075"/>
                    <a:pt x="887" y="654"/>
                    <a:pt x="1053" y="222"/>
                  </a:cubicBezTo>
                  <a:cubicBezTo>
                    <a:pt x="887" y="156"/>
                    <a:pt x="721" y="78"/>
                    <a:pt x="554" y="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8581063" y="1263044"/>
              <a:ext cx="46125" cy="54863"/>
            </a:xfrm>
            <a:custGeom>
              <a:avLst/>
              <a:gdLst/>
              <a:ahLst/>
              <a:cxnLst/>
              <a:rect l="l" t="t" r="r" b="b"/>
              <a:pathLst>
                <a:path w="1230" h="1463" fill="none" extrusionOk="0">
                  <a:moveTo>
                    <a:pt x="765" y="1"/>
                  </a:moveTo>
                  <a:lnTo>
                    <a:pt x="0" y="1131"/>
                  </a:lnTo>
                  <a:lnTo>
                    <a:pt x="0" y="1131"/>
                  </a:lnTo>
                  <a:cubicBezTo>
                    <a:pt x="67" y="1175"/>
                    <a:pt x="122" y="1208"/>
                    <a:pt x="189" y="1253"/>
                  </a:cubicBezTo>
                  <a:cubicBezTo>
                    <a:pt x="244" y="1297"/>
                    <a:pt x="322" y="1341"/>
                    <a:pt x="388" y="1397"/>
                  </a:cubicBezTo>
                  <a:lnTo>
                    <a:pt x="510" y="1463"/>
                  </a:lnTo>
                  <a:lnTo>
                    <a:pt x="510" y="1463"/>
                  </a:lnTo>
                  <a:cubicBezTo>
                    <a:pt x="754" y="1075"/>
                    <a:pt x="986" y="688"/>
                    <a:pt x="1230" y="300"/>
                  </a:cubicBezTo>
                  <a:cubicBezTo>
                    <a:pt x="1075" y="200"/>
                    <a:pt x="920" y="100"/>
                    <a:pt x="765" y="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8498788" y="1202819"/>
              <a:ext cx="51150" cy="51975"/>
            </a:xfrm>
            <a:custGeom>
              <a:avLst/>
              <a:gdLst/>
              <a:ahLst/>
              <a:cxnLst/>
              <a:rect l="l" t="t" r="r" b="b"/>
              <a:pathLst>
                <a:path w="1364" h="1386" fill="none" extrusionOk="0">
                  <a:moveTo>
                    <a:pt x="954" y="0"/>
                  </a:moveTo>
                  <a:lnTo>
                    <a:pt x="1" y="975"/>
                  </a:lnTo>
                  <a:lnTo>
                    <a:pt x="1" y="975"/>
                  </a:lnTo>
                  <a:lnTo>
                    <a:pt x="112" y="1075"/>
                  </a:lnTo>
                  <a:lnTo>
                    <a:pt x="289" y="1241"/>
                  </a:lnTo>
                  <a:cubicBezTo>
                    <a:pt x="344" y="1285"/>
                    <a:pt x="400" y="1341"/>
                    <a:pt x="455" y="1385"/>
                  </a:cubicBezTo>
                  <a:lnTo>
                    <a:pt x="455" y="1385"/>
                  </a:lnTo>
                  <a:lnTo>
                    <a:pt x="1364" y="366"/>
                  </a:lnTo>
                  <a:cubicBezTo>
                    <a:pt x="1231" y="244"/>
                    <a:pt x="1098" y="122"/>
                    <a:pt x="954" y="0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8428588" y="1130969"/>
              <a:ext cx="54900" cy="47775"/>
            </a:xfrm>
            <a:custGeom>
              <a:avLst/>
              <a:gdLst/>
              <a:ahLst/>
              <a:cxnLst/>
              <a:rect l="l" t="t" r="r" b="b"/>
              <a:pathLst>
                <a:path w="1464" h="1274" fill="none" extrusionOk="0">
                  <a:moveTo>
                    <a:pt x="1120" y="0"/>
                  </a:moveTo>
                  <a:lnTo>
                    <a:pt x="1" y="798"/>
                  </a:lnTo>
                  <a:lnTo>
                    <a:pt x="1" y="798"/>
                  </a:lnTo>
                  <a:lnTo>
                    <a:pt x="45" y="853"/>
                  </a:lnTo>
                  <a:cubicBezTo>
                    <a:pt x="89" y="908"/>
                    <a:pt x="134" y="964"/>
                    <a:pt x="178" y="1019"/>
                  </a:cubicBezTo>
                  <a:cubicBezTo>
                    <a:pt x="245" y="1108"/>
                    <a:pt x="322" y="1196"/>
                    <a:pt x="377" y="1274"/>
                  </a:cubicBezTo>
                  <a:lnTo>
                    <a:pt x="377" y="1274"/>
                  </a:lnTo>
                  <a:lnTo>
                    <a:pt x="1463" y="432"/>
                  </a:lnTo>
                  <a:cubicBezTo>
                    <a:pt x="1352" y="288"/>
                    <a:pt x="1230" y="144"/>
                    <a:pt x="1120" y="0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8372525" y="1049931"/>
              <a:ext cx="56513" cy="42413"/>
            </a:xfrm>
            <a:custGeom>
              <a:avLst/>
              <a:gdLst/>
              <a:ahLst/>
              <a:cxnLst/>
              <a:rect l="l" t="t" r="r" b="b"/>
              <a:pathLst>
                <a:path w="1507" h="1131" fill="none" extrusionOk="0">
                  <a:moveTo>
                    <a:pt x="1252" y="1"/>
                  </a:moveTo>
                  <a:lnTo>
                    <a:pt x="0" y="599"/>
                  </a:lnTo>
                  <a:lnTo>
                    <a:pt x="0" y="599"/>
                  </a:lnTo>
                  <a:lnTo>
                    <a:pt x="0" y="610"/>
                  </a:lnTo>
                  <a:cubicBezTo>
                    <a:pt x="89" y="787"/>
                    <a:pt x="189" y="954"/>
                    <a:pt x="277" y="1131"/>
                  </a:cubicBezTo>
                  <a:lnTo>
                    <a:pt x="277" y="1131"/>
                  </a:lnTo>
                  <a:lnTo>
                    <a:pt x="1507" y="488"/>
                  </a:lnTo>
                  <a:cubicBezTo>
                    <a:pt x="1418" y="333"/>
                    <a:pt x="1330" y="167"/>
                    <a:pt x="1252" y="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8333038" y="961469"/>
              <a:ext cx="56550" cy="35325"/>
            </a:xfrm>
            <a:custGeom>
              <a:avLst/>
              <a:gdLst/>
              <a:ahLst/>
              <a:cxnLst/>
              <a:rect l="l" t="t" r="r" b="b"/>
              <a:pathLst>
                <a:path w="1508" h="942" fill="none" extrusionOk="0">
                  <a:moveTo>
                    <a:pt x="1341" y="0"/>
                  </a:moveTo>
                  <a:lnTo>
                    <a:pt x="1" y="366"/>
                  </a:lnTo>
                  <a:lnTo>
                    <a:pt x="1" y="366"/>
                  </a:lnTo>
                  <a:cubicBezTo>
                    <a:pt x="56" y="565"/>
                    <a:pt x="123" y="754"/>
                    <a:pt x="189" y="942"/>
                  </a:cubicBezTo>
                  <a:lnTo>
                    <a:pt x="189" y="942"/>
                  </a:lnTo>
                  <a:lnTo>
                    <a:pt x="1508" y="532"/>
                  </a:lnTo>
                  <a:cubicBezTo>
                    <a:pt x="1452" y="355"/>
                    <a:pt x="1397" y="178"/>
                    <a:pt x="1341" y="0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8312713" y="866744"/>
              <a:ext cx="54450" cy="27450"/>
            </a:xfrm>
            <a:custGeom>
              <a:avLst/>
              <a:gdLst/>
              <a:ahLst/>
              <a:cxnLst/>
              <a:rect l="l" t="t" r="r" b="b"/>
              <a:pathLst>
                <a:path w="1452" h="732" fill="none" extrusionOk="0">
                  <a:moveTo>
                    <a:pt x="1385" y="1"/>
                  </a:moveTo>
                  <a:lnTo>
                    <a:pt x="0" y="122"/>
                  </a:lnTo>
                  <a:lnTo>
                    <a:pt x="0" y="122"/>
                  </a:lnTo>
                  <a:cubicBezTo>
                    <a:pt x="11" y="233"/>
                    <a:pt x="22" y="344"/>
                    <a:pt x="33" y="466"/>
                  </a:cubicBezTo>
                  <a:cubicBezTo>
                    <a:pt x="44" y="532"/>
                    <a:pt x="56" y="599"/>
                    <a:pt x="56" y="676"/>
                  </a:cubicBezTo>
                  <a:lnTo>
                    <a:pt x="67" y="732"/>
                  </a:lnTo>
                  <a:lnTo>
                    <a:pt x="67" y="732"/>
                  </a:lnTo>
                  <a:lnTo>
                    <a:pt x="1451" y="554"/>
                  </a:lnTo>
                  <a:cubicBezTo>
                    <a:pt x="1418" y="366"/>
                    <a:pt x="1396" y="189"/>
                    <a:pt x="1385" y="1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8311438" y="762906"/>
              <a:ext cx="54038" cy="26625"/>
            </a:xfrm>
            <a:custGeom>
              <a:avLst/>
              <a:gdLst/>
              <a:ahLst/>
              <a:cxnLst/>
              <a:rect l="l" t="t" r="r" b="b"/>
              <a:pathLst>
                <a:path w="1441" h="710" fill="none" extrusionOk="0">
                  <a:moveTo>
                    <a:pt x="1441" y="133"/>
                  </a:moveTo>
                  <a:lnTo>
                    <a:pt x="56" y="0"/>
                  </a:lnTo>
                  <a:lnTo>
                    <a:pt x="56" y="0"/>
                  </a:lnTo>
                  <a:cubicBezTo>
                    <a:pt x="45" y="78"/>
                    <a:pt x="45" y="155"/>
                    <a:pt x="34" y="233"/>
                  </a:cubicBezTo>
                  <a:cubicBezTo>
                    <a:pt x="23" y="321"/>
                    <a:pt x="12" y="410"/>
                    <a:pt x="12" y="499"/>
                  </a:cubicBezTo>
                  <a:cubicBezTo>
                    <a:pt x="12" y="543"/>
                    <a:pt x="1" y="587"/>
                    <a:pt x="1" y="632"/>
                  </a:cubicBezTo>
                  <a:lnTo>
                    <a:pt x="1" y="632"/>
                  </a:lnTo>
                  <a:lnTo>
                    <a:pt x="1386" y="709"/>
                  </a:lnTo>
                  <a:cubicBezTo>
                    <a:pt x="1397" y="510"/>
                    <a:pt x="1419" y="321"/>
                    <a:pt x="1441" y="133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8330563" y="651569"/>
              <a:ext cx="57375" cy="36600"/>
            </a:xfrm>
            <a:custGeom>
              <a:avLst/>
              <a:gdLst/>
              <a:ahLst/>
              <a:cxnLst/>
              <a:rect l="l" t="t" r="r" b="b"/>
              <a:pathLst>
                <a:path w="1530" h="976" fill="none" extrusionOk="0">
                  <a:moveTo>
                    <a:pt x="1529" y="388"/>
                  </a:moveTo>
                  <a:lnTo>
                    <a:pt x="200" y="0"/>
                  </a:lnTo>
                  <a:lnTo>
                    <a:pt x="200" y="0"/>
                  </a:lnTo>
                  <a:cubicBezTo>
                    <a:pt x="189" y="56"/>
                    <a:pt x="167" y="100"/>
                    <a:pt x="156" y="155"/>
                  </a:cubicBezTo>
                  <a:cubicBezTo>
                    <a:pt x="122" y="244"/>
                    <a:pt x="100" y="333"/>
                    <a:pt x="67" y="421"/>
                  </a:cubicBezTo>
                  <a:cubicBezTo>
                    <a:pt x="45" y="510"/>
                    <a:pt x="23" y="576"/>
                    <a:pt x="0" y="643"/>
                  </a:cubicBezTo>
                  <a:lnTo>
                    <a:pt x="0" y="643"/>
                  </a:lnTo>
                  <a:lnTo>
                    <a:pt x="1352" y="975"/>
                  </a:lnTo>
                  <a:cubicBezTo>
                    <a:pt x="1396" y="776"/>
                    <a:pt x="1474" y="587"/>
                    <a:pt x="1529" y="388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8375413" y="538994"/>
              <a:ext cx="58613" cy="46538"/>
            </a:xfrm>
            <a:custGeom>
              <a:avLst/>
              <a:gdLst/>
              <a:ahLst/>
              <a:cxnLst/>
              <a:rect l="l" t="t" r="r" b="b"/>
              <a:pathLst>
                <a:path w="1563" h="1241" fill="none" extrusionOk="0">
                  <a:moveTo>
                    <a:pt x="1563" y="654"/>
                  </a:moveTo>
                  <a:lnTo>
                    <a:pt x="355" y="0"/>
                  </a:lnTo>
                  <a:lnTo>
                    <a:pt x="355" y="0"/>
                  </a:lnTo>
                  <a:lnTo>
                    <a:pt x="311" y="78"/>
                  </a:lnTo>
                  <a:cubicBezTo>
                    <a:pt x="267" y="166"/>
                    <a:pt x="234" y="244"/>
                    <a:pt x="189" y="322"/>
                  </a:cubicBezTo>
                  <a:cubicBezTo>
                    <a:pt x="123" y="432"/>
                    <a:pt x="56" y="543"/>
                    <a:pt x="1" y="654"/>
                  </a:cubicBezTo>
                  <a:lnTo>
                    <a:pt x="1" y="654"/>
                  </a:lnTo>
                  <a:lnTo>
                    <a:pt x="1253" y="1241"/>
                  </a:lnTo>
                  <a:cubicBezTo>
                    <a:pt x="1352" y="1042"/>
                    <a:pt x="1452" y="842"/>
                    <a:pt x="1563" y="654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7071838" y="-310531"/>
              <a:ext cx="623175" cy="623138"/>
            </a:xfrm>
            <a:custGeom>
              <a:avLst/>
              <a:gdLst/>
              <a:ahLst/>
              <a:cxnLst/>
              <a:rect l="l" t="t" r="r" b="b"/>
              <a:pathLst>
                <a:path w="16618" h="16617" extrusionOk="0">
                  <a:moveTo>
                    <a:pt x="8309" y="0"/>
                  </a:moveTo>
                  <a:cubicBezTo>
                    <a:pt x="3723" y="0"/>
                    <a:pt x="1" y="3711"/>
                    <a:pt x="1" y="8309"/>
                  </a:cubicBezTo>
                  <a:cubicBezTo>
                    <a:pt x="1" y="12895"/>
                    <a:pt x="3723" y="16617"/>
                    <a:pt x="8309" y="16617"/>
                  </a:cubicBezTo>
                  <a:cubicBezTo>
                    <a:pt x="12895" y="16617"/>
                    <a:pt x="16618" y="12895"/>
                    <a:pt x="16618" y="8309"/>
                  </a:cubicBezTo>
                  <a:cubicBezTo>
                    <a:pt x="16618" y="3711"/>
                    <a:pt x="12895" y="0"/>
                    <a:pt x="8309" y="0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7047350" y="-369256"/>
              <a:ext cx="638925" cy="631913"/>
            </a:xfrm>
            <a:custGeom>
              <a:avLst/>
              <a:gdLst/>
              <a:ahLst/>
              <a:cxnLst/>
              <a:rect l="l" t="t" r="r" b="b"/>
              <a:pathLst>
                <a:path w="17038" h="16851" extrusionOk="0">
                  <a:moveTo>
                    <a:pt x="8443" y="591"/>
                  </a:moveTo>
                  <a:cubicBezTo>
                    <a:pt x="12762" y="591"/>
                    <a:pt x="16307" y="4093"/>
                    <a:pt x="16351" y="8479"/>
                  </a:cubicBezTo>
                  <a:cubicBezTo>
                    <a:pt x="16406" y="12903"/>
                    <a:pt x="12762" y="16455"/>
                    <a:pt x="8440" y="16455"/>
                  </a:cubicBezTo>
                  <a:cubicBezTo>
                    <a:pt x="8433" y="16455"/>
                    <a:pt x="8426" y="16455"/>
                    <a:pt x="8419" y="16455"/>
                  </a:cubicBezTo>
                  <a:cubicBezTo>
                    <a:pt x="8380" y="16455"/>
                    <a:pt x="8341" y="16456"/>
                    <a:pt x="8301" y="16456"/>
                  </a:cubicBezTo>
                  <a:cubicBezTo>
                    <a:pt x="4077" y="16456"/>
                    <a:pt x="543" y="12936"/>
                    <a:pt x="488" y="8656"/>
                  </a:cubicBezTo>
                  <a:cubicBezTo>
                    <a:pt x="421" y="4247"/>
                    <a:pt x="3944" y="636"/>
                    <a:pt x="8342" y="591"/>
                  </a:cubicBezTo>
                  <a:cubicBezTo>
                    <a:pt x="8376" y="591"/>
                    <a:pt x="8410" y="591"/>
                    <a:pt x="8443" y="591"/>
                  </a:cubicBezTo>
                  <a:close/>
                  <a:moveTo>
                    <a:pt x="8415" y="0"/>
                  </a:moveTo>
                  <a:cubicBezTo>
                    <a:pt x="3813" y="0"/>
                    <a:pt x="57" y="3747"/>
                    <a:pt x="100" y="8390"/>
                  </a:cubicBezTo>
                  <a:cubicBezTo>
                    <a:pt x="0" y="12910"/>
                    <a:pt x="3556" y="16676"/>
                    <a:pt x="8076" y="16843"/>
                  </a:cubicBezTo>
                  <a:cubicBezTo>
                    <a:pt x="8196" y="16848"/>
                    <a:pt x="8316" y="16850"/>
                    <a:pt x="8435" y="16850"/>
                  </a:cubicBezTo>
                  <a:cubicBezTo>
                    <a:pt x="12779" y="16850"/>
                    <a:pt x="16468" y="13536"/>
                    <a:pt x="16695" y="8911"/>
                  </a:cubicBezTo>
                  <a:cubicBezTo>
                    <a:pt x="17038" y="4203"/>
                    <a:pt x="13393" y="148"/>
                    <a:pt x="8674" y="4"/>
                  </a:cubicBezTo>
                  <a:cubicBezTo>
                    <a:pt x="8587" y="2"/>
                    <a:pt x="8501" y="0"/>
                    <a:pt x="8415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7329425" y="907881"/>
              <a:ext cx="510975" cy="519300"/>
            </a:xfrm>
            <a:custGeom>
              <a:avLst/>
              <a:gdLst/>
              <a:ahLst/>
              <a:cxnLst/>
              <a:rect l="l" t="t" r="r" b="b"/>
              <a:pathLst>
                <a:path w="13626" h="13848" fill="none" extrusionOk="0">
                  <a:moveTo>
                    <a:pt x="1562" y="10978"/>
                  </a:moveTo>
                  <a:cubicBezTo>
                    <a:pt x="1551" y="10978"/>
                    <a:pt x="1551" y="10978"/>
                    <a:pt x="1540" y="10967"/>
                  </a:cubicBezTo>
                  <a:cubicBezTo>
                    <a:pt x="1241" y="10779"/>
                    <a:pt x="964" y="10535"/>
                    <a:pt x="742" y="10269"/>
                  </a:cubicBezTo>
                  <a:cubicBezTo>
                    <a:pt x="532" y="10015"/>
                    <a:pt x="355" y="9738"/>
                    <a:pt x="233" y="9439"/>
                  </a:cubicBezTo>
                  <a:cubicBezTo>
                    <a:pt x="111" y="9162"/>
                    <a:pt x="33" y="8874"/>
                    <a:pt x="22" y="8574"/>
                  </a:cubicBezTo>
                  <a:cubicBezTo>
                    <a:pt x="0" y="8298"/>
                    <a:pt x="44" y="8032"/>
                    <a:pt x="155" y="7777"/>
                  </a:cubicBezTo>
                  <a:cubicBezTo>
                    <a:pt x="332" y="7400"/>
                    <a:pt x="731" y="7090"/>
                    <a:pt x="1385" y="6824"/>
                  </a:cubicBezTo>
                  <a:lnTo>
                    <a:pt x="4431" y="5528"/>
                  </a:lnTo>
                  <a:lnTo>
                    <a:pt x="2925" y="1429"/>
                  </a:lnTo>
                  <a:cubicBezTo>
                    <a:pt x="2903" y="1363"/>
                    <a:pt x="2914" y="1285"/>
                    <a:pt x="2958" y="1230"/>
                  </a:cubicBezTo>
                  <a:cubicBezTo>
                    <a:pt x="3146" y="997"/>
                    <a:pt x="3368" y="798"/>
                    <a:pt x="3612" y="621"/>
                  </a:cubicBezTo>
                  <a:cubicBezTo>
                    <a:pt x="3855" y="432"/>
                    <a:pt x="4132" y="288"/>
                    <a:pt x="4420" y="189"/>
                  </a:cubicBezTo>
                  <a:cubicBezTo>
                    <a:pt x="4697" y="89"/>
                    <a:pt x="4996" y="34"/>
                    <a:pt x="5284" y="11"/>
                  </a:cubicBezTo>
                  <a:cubicBezTo>
                    <a:pt x="5583" y="0"/>
                    <a:pt x="5871" y="56"/>
                    <a:pt x="6137" y="178"/>
                  </a:cubicBezTo>
                  <a:cubicBezTo>
                    <a:pt x="6614" y="388"/>
                    <a:pt x="6968" y="798"/>
                    <a:pt x="7101" y="1307"/>
                  </a:cubicBezTo>
                  <a:lnTo>
                    <a:pt x="8153" y="4476"/>
                  </a:lnTo>
                  <a:lnTo>
                    <a:pt x="12197" y="2825"/>
                  </a:lnTo>
                  <a:cubicBezTo>
                    <a:pt x="12274" y="2792"/>
                    <a:pt x="12352" y="2814"/>
                    <a:pt x="12418" y="2858"/>
                  </a:cubicBezTo>
                  <a:cubicBezTo>
                    <a:pt x="12850" y="3268"/>
                    <a:pt x="13194" y="3767"/>
                    <a:pt x="13404" y="4321"/>
                  </a:cubicBezTo>
                  <a:cubicBezTo>
                    <a:pt x="13626" y="4852"/>
                    <a:pt x="13626" y="5451"/>
                    <a:pt x="13404" y="5982"/>
                  </a:cubicBezTo>
                  <a:cubicBezTo>
                    <a:pt x="13293" y="6215"/>
                    <a:pt x="13138" y="6414"/>
                    <a:pt x="12950" y="6569"/>
                  </a:cubicBezTo>
                  <a:cubicBezTo>
                    <a:pt x="12706" y="6758"/>
                    <a:pt x="12429" y="6913"/>
                    <a:pt x="12141" y="7012"/>
                  </a:cubicBezTo>
                  <a:lnTo>
                    <a:pt x="9605" y="8032"/>
                  </a:lnTo>
                  <a:lnTo>
                    <a:pt x="10934" y="12485"/>
                  </a:lnTo>
                  <a:cubicBezTo>
                    <a:pt x="10956" y="12551"/>
                    <a:pt x="10934" y="12629"/>
                    <a:pt x="10890" y="12684"/>
                  </a:cubicBezTo>
                  <a:cubicBezTo>
                    <a:pt x="10502" y="13138"/>
                    <a:pt x="9992" y="13482"/>
                    <a:pt x="9416" y="13681"/>
                  </a:cubicBezTo>
                  <a:cubicBezTo>
                    <a:pt x="8862" y="13847"/>
                    <a:pt x="8264" y="13803"/>
                    <a:pt x="7743" y="13559"/>
                  </a:cubicBezTo>
                  <a:cubicBezTo>
                    <a:pt x="7500" y="13438"/>
                    <a:pt x="7289" y="13282"/>
                    <a:pt x="7123" y="13083"/>
                  </a:cubicBezTo>
                  <a:cubicBezTo>
                    <a:pt x="6891" y="12839"/>
                    <a:pt x="6735" y="12540"/>
                    <a:pt x="6658" y="12230"/>
                  </a:cubicBezTo>
                  <a:lnTo>
                    <a:pt x="5827" y="9239"/>
                  </a:lnTo>
                  <a:lnTo>
                    <a:pt x="1728" y="10989"/>
                  </a:lnTo>
                  <a:cubicBezTo>
                    <a:pt x="1673" y="11000"/>
                    <a:pt x="1618" y="11000"/>
                    <a:pt x="1562" y="10978"/>
                  </a:cubicBezTo>
                  <a:close/>
                  <a:moveTo>
                    <a:pt x="1462" y="7012"/>
                  </a:move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6253413" y="449056"/>
              <a:ext cx="402975" cy="441638"/>
            </a:xfrm>
            <a:custGeom>
              <a:avLst/>
              <a:gdLst/>
              <a:ahLst/>
              <a:cxnLst/>
              <a:rect l="l" t="t" r="r" b="b"/>
              <a:pathLst>
                <a:path w="10746" h="11777" fill="none" extrusionOk="0">
                  <a:moveTo>
                    <a:pt x="8973" y="4465"/>
                  </a:moveTo>
                  <a:cubicBezTo>
                    <a:pt x="8729" y="4365"/>
                    <a:pt x="8475" y="4310"/>
                    <a:pt x="8209" y="4299"/>
                  </a:cubicBezTo>
                  <a:cubicBezTo>
                    <a:pt x="7943" y="4277"/>
                    <a:pt x="7688" y="4299"/>
                    <a:pt x="7433" y="4343"/>
                  </a:cubicBezTo>
                  <a:cubicBezTo>
                    <a:pt x="7688" y="3944"/>
                    <a:pt x="7854" y="3490"/>
                    <a:pt x="7899" y="3014"/>
                  </a:cubicBezTo>
                  <a:cubicBezTo>
                    <a:pt x="7954" y="2493"/>
                    <a:pt x="7832" y="1972"/>
                    <a:pt x="7555" y="1529"/>
                  </a:cubicBezTo>
                  <a:cubicBezTo>
                    <a:pt x="7068" y="710"/>
                    <a:pt x="6370" y="244"/>
                    <a:pt x="5473" y="122"/>
                  </a:cubicBezTo>
                  <a:cubicBezTo>
                    <a:pt x="4575" y="1"/>
                    <a:pt x="3534" y="289"/>
                    <a:pt x="2360" y="987"/>
                  </a:cubicBezTo>
                  <a:cubicBezTo>
                    <a:pt x="1462" y="1507"/>
                    <a:pt x="820" y="2050"/>
                    <a:pt x="432" y="2604"/>
                  </a:cubicBezTo>
                  <a:cubicBezTo>
                    <a:pt x="45" y="3158"/>
                    <a:pt x="0" y="3689"/>
                    <a:pt x="299" y="4210"/>
                  </a:cubicBezTo>
                  <a:cubicBezTo>
                    <a:pt x="432" y="4432"/>
                    <a:pt x="621" y="4620"/>
                    <a:pt x="853" y="4742"/>
                  </a:cubicBezTo>
                  <a:cubicBezTo>
                    <a:pt x="1064" y="4853"/>
                    <a:pt x="1296" y="4919"/>
                    <a:pt x="1540" y="4941"/>
                  </a:cubicBezTo>
                  <a:cubicBezTo>
                    <a:pt x="1684" y="4642"/>
                    <a:pt x="1883" y="4354"/>
                    <a:pt x="2116" y="4110"/>
                  </a:cubicBezTo>
                  <a:cubicBezTo>
                    <a:pt x="2404" y="3800"/>
                    <a:pt x="2747" y="3523"/>
                    <a:pt x="3135" y="3313"/>
                  </a:cubicBezTo>
                  <a:cubicBezTo>
                    <a:pt x="3600" y="3036"/>
                    <a:pt x="3999" y="2914"/>
                    <a:pt x="4332" y="2936"/>
                  </a:cubicBezTo>
                  <a:cubicBezTo>
                    <a:pt x="4642" y="2936"/>
                    <a:pt x="4919" y="3102"/>
                    <a:pt x="5074" y="3368"/>
                  </a:cubicBezTo>
                  <a:cubicBezTo>
                    <a:pt x="5406" y="3933"/>
                    <a:pt x="5196" y="4432"/>
                    <a:pt x="4465" y="4864"/>
                  </a:cubicBezTo>
                  <a:lnTo>
                    <a:pt x="3024" y="5717"/>
                  </a:lnTo>
                  <a:cubicBezTo>
                    <a:pt x="3002" y="5905"/>
                    <a:pt x="3024" y="6082"/>
                    <a:pt x="3080" y="6260"/>
                  </a:cubicBezTo>
                  <a:cubicBezTo>
                    <a:pt x="3146" y="6481"/>
                    <a:pt x="3246" y="6703"/>
                    <a:pt x="3368" y="6902"/>
                  </a:cubicBezTo>
                  <a:cubicBezTo>
                    <a:pt x="3479" y="7101"/>
                    <a:pt x="3623" y="7279"/>
                    <a:pt x="3778" y="7445"/>
                  </a:cubicBezTo>
                  <a:cubicBezTo>
                    <a:pt x="3911" y="7567"/>
                    <a:pt x="4055" y="7666"/>
                    <a:pt x="4210" y="7744"/>
                  </a:cubicBezTo>
                  <a:lnTo>
                    <a:pt x="5661" y="6891"/>
                  </a:lnTo>
                  <a:cubicBezTo>
                    <a:pt x="6148" y="6603"/>
                    <a:pt x="6536" y="6470"/>
                    <a:pt x="6824" y="6514"/>
                  </a:cubicBezTo>
                  <a:cubicBezTo>
                    <a:pt x="7134" y="6548"/>
                    <a:pt x="7389" y="6736"/>
                    <a:pt x="7533" y="7013"/>
                  </a:cubicBezTo>
                  <a:cubicBezTo>
                    <a:pt x="7699" y="7290"/>
                    <a:pt x="7721" y="7644"/>
                    <a:pt x="7577" y="7954"/>
                  </a:cubicBezTo>
                  <a:cubicBezTo>
                    <a:pt x="7433" y="8287"/>
                    <a:pt x="7101" y="8608"/>
                    <a:pt x="6580" y="8918"/>
                  </a:cubicBezTo>
                  <a:cubicBezTo>
                    <a:pt x="6137" y="9206"/>
                    <a:pt x="5628" y="9395"/>
                    <a:pt x="5096" y="9472"/>
                  </a:cubicBezTo>
                  <a:cubicBezTo>
                    <a:pt x="4741" y="9505"/>
                    <a:pt x="4376" y="9516"/>
                    <a:pt x="4010" y="9505"/>
                  </a:cubicBezTo>
                  <a:cubicBezTo>
                    <a:pt x="3877" y="9738"/>
                    <a:pt x="3811" y="9993"/>
                    <a:pt x="3800" y="10259"/>
                  </a:cubicBezTo>
                  <a:cubicBezTo>
                    <a:pt x="3789" y="10558"/>
                    <a:pt x="3866" y="10846"/>
                    <a:pt x="4021" y="11089"/>
                  </a:cubicBezTo>
                  <a:cubicBezTo>
                    <a:pt x="4298" y="11555"/>
                    <a:pt x="4786" y="11776"/>
                    <a:pt x="5506" y="11743"/>
                  </a:cubicBezTo>
                  <a:cubicBezTo>
                    <a:pt x="6215" y="11721"/>
                    <a:pt x="7112" y="11400"/>
                    <a:pt x="8176" y="10768"/>
                  </a:cubicBezTo>
                  <a:cubicBezTo>
                    <a:pt x="8696" y="10469"/>
                    <a:pt x="9173" y="10092"/>
                    <a:pt x="9594" y="9671"/>
                  </a:cubicBezTo>
                  <a:cubicBezTo>
                    <a:pt x="9959" y="9306"/>
                    <a:pt x="10258" y="8874"/>
                    <a:pt x="10469" y="8398"/>
                  </a:cubicBezTo>
                  <a:cubicBezTo>
                    <a:pt x="10657" y="7965"/>
                    <a:pt x="10746" y="7500"/>
                    <a:pt x="10735" y="7035"/>
                  </a:cubicBezTo>
                  <a:cubicBezTo>
                    <a:pt x="10712" y="6559"/>
                    <a:pt x="10568" y="6093"/>
                    <a:pt x="10314" y="5683"/>
                  </a:cubicBezTo>
                  <a:cubicBezTo>
                    <a:pt x="10147" y="5395"/>
                    <a:pt x="9937" y="5130"/>
                    <a:pt x="9682" y="4897"/>
                  </a:cubicBezTo>
                  <a:cubicBezTo>
                    <a:pt x="9472" y="4720"/>
                    <a:pt x="9228" y="4565"/>
                    <a:pt x="8973" y="4465"/>
                  </a:cubicBezTo>
                  <a:close/>
                </a:path>
              </a:pathLst>
            </a:custGeom>
            <a:noFill/>
            <a:ln w="10525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bg>
      <p:bgPr>
        <a:solidFill>
          <a:schemeClr val="accent2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oogle Shape;336;p14"/>
          <p:cNvGrpSpPr/>
          <p:nvPr/>
        </p:nvGrpSpPr>
        <p:grpSpPr>
          <a:xfrm>
            <a:off x="720004" y="539995"/>
            <a:ext cx="1195040" cy="957288"/>
            <a:chOff x="720004" y="539995"/>
            <a:chExt cx="1195040" cy="957288"/>
          </a:xfrm>
        </p:grpSpPr>
        <p:sp>
          <p:nvSpPr>
            <p:cNvPr id="337" name="Google Shape;337;p14"/>
            <p:cNvSpPr/>
            <p:nvPr/>
          </p:nvSpPr>
          <p:spPr>
            <a:xfrm>
              <a:off x="767994" y="578583"/>
              <a:ext cx="1147050" cy="918700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chemeClr val="dk2"/>
                  </a:solidFill>
                  <a:latin typeface="Fredoka One"/>
                </a:rPr>
                <a:t>“</a:t>
              </a: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720004" y="539995"/>
              <a:ext cx="1147050" cy="918700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noFill/>
                  <a:latin typeface="Fredoka One"/>
                </a:rPr>
                <a:t>“</a:t>
              </a:r>
            </a:p>
          </p:txBody>
        </p:sp>
      </p:grpSp>
      <p:grpSp>
        <p:nvGrpSpPr>
          <p:cNvPr id="339" name="Google Shape;339;p14"/>
          <p:cNvGrpSpPr/>
          <p:nvPr/>
        </p:nvGrpSpPr>
        <p:grpSpPr>
          <a:xfrm>
            <a:off x="7248744" y="3638692"/>
            <a:ext cx="1175259" cy="965716"/>
            <a:chOff x="7248744" y="3638692"/>
            <a:chExt cx="1175259" cy="965716"/>
          </a:xfrm>
        </p:grpSpPr>
        <p:sp>
          <p:nvSpPr>
            <p:cNvPr id="340" name="Google Shape;340;p14"/>
            <p:cNvSpPr/>
            <p:nvPr/>
          </p:nvSpPr>
          <p:spPr>
            <a:xfrm rot="10800000">
              <a:off x="7276954" y="3685708"/>
              <a:ext cx="1147050" cy="918700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chemeClr val="dk2"/>
                  </a:solidFill>
                  <a:latin typeface="Fredoka One"/>
                </a:rPr>
                <a:t>“</a:t>
              </a:r>
            </a:p>
          </p:txBody>
        </p:sp>
        <p:sp>
          <p:nvSpPr>
            <p:cNvPr id="341" name="Google Shape;341;p14"/>
            <p:cNvSpPr/>
            <p:nvPr/>
          </p:nvSpPr>
          <p:spPr>
            <a:xfrm rot="10800000">
              <a:off x="7248744" y="3638692"/>
              <a:ext cx="1147050" cy="918700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noFill/>
                  <a:latin typeface="Fredoka One"/>
                </a:rPr>
                <a:t>“</a:t>
              </a:r>
            </a:p>
          </p:txBody>
        </p:sp>
      </p:grpSp>
      <p:sp>
        <p:nvSpPr>
          <p:cNvPr id="342" name="Google Shape;342;p14"/>
          <p:cNvSpPr/>
          <p:nvPr/>
        </p:nvSpPr>
        <p:spPr>
          <a:xfrm>
            <a:off x="2314280" y="944038"/>
            <a:ext cx="5679464" cy="2350775"/>
          </a:xfrm>
          <a:custGeom>
            <a:avLst/>
            <a:gdLst/>
            <a:ahLst/>
            <a:cxnLst/>
            <a:rect l="l" t="t" r="r" b="b"/>
            <a:pathLst>
              <a:path w="218904" h="94031" extrusionOk="0">
                <a:moveTo>
                  <a:pt x="0" y="0"/>
                </a:moveTo>
                <a:lnTo>
                  <a:pt x="218904" y="0"/>
                </a:lnTo>
                <a:lnTo>
                  <a:pt x="218904" y="94031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3" name="Google Shape;343;p14"/>
          <p:cNvSpPr/>
          <p:nvPr/>
        </p:nvSpPr>
        <p:spPr>
          <a:xfrm rot="10800000">
            <a:off x="1150255" y="1848688"/>
            <a:ext cx="5679464" cy="2350775"/>
          </a:xfrm>
          <a:custGeom>
            <a:avLst/>
            <a:gdLst/>
            <a:ahLst/>
            <a:cxnLst/>
            <a:rect l="l" t="t" r="r" b="b"/>
            <a:pathLst>
              <a:path w="218904" h="94031" extrusionOk="0">
                <a:moveTo>
                  <a:pt x="0" y="0"/>
                </a:moveTo>
                <a:lnTo>
                  <a:pt x="218904" y="0"/>
                </a:lnTo>
                <a:lnTo>
                  <a:pt x="218904" y="94031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4" name="Google Shape;344;p14"/>
          <p:cNvSpPr txBox="1">
            <a:spLocks noGrp="1"/>
          </p:cNvSpPr>
          <p:nvPr>
            <p:ph type="title"/>
          </p:nvPr>
        </p:nvSpPr>
        <p:spPr>
          <a:xfrm>
            <a:off x="2674350" y="3660850"/>
            <a:ext cx="3795300" cy="3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45" name="Google Shape;345;p14"/>
          <p:cNvSpPr txBox="1">
            <a:spLocks noGrp="1"/>
          </p:cNvSpPr>
          <p:nvPr>
            <p:ph type="subTitle" idx="1"/>
          </p:nvPr>
        </p:nvSpPr>
        <p:spPr>
          <a:xfrm>
            <a:off x="1732200" y="1769800"/>
            <a:ext cx="5679600" cy="13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CUSTOM_3">
    <p:bg>
      <p:bgPr>
        <a:solidFill>
          <a:schemeClr val="lt1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16"/>
          <p:cNvSpPr txBox="1">
            <a:spLocks noGrp="1"/>
          </p:cNvSpPr>
          <p:nvPr>
            <p:ph type="subTitle" idx="1"/>
          </p:nvPr>
        </p:nvSpPr>
        <p:spPr>
          <a:xfrm>
            <a:off x="828300" y="3250023"/>
            <a:ext cx="2109600" cy="13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89" name="Google Shape;389;p16"/>
          <p:cNvSpPr txBox="1">
            <a:spLocks noGrp="1"/>
          </p:cNvSpPr>
          <p:nvPr>
            <p:ph type="subTitle" idx="2"/>
          </p:nvPr>
        </p:nvSpPr>
        <p:spPr>
          <a:xfrm>
            <a:off x="3517230" y="3250023"/>
            <a:ext cx="2109600" cy="13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90" name="Google Shape;390;p16"/>
          <p:cNvSpPr txBox="1">
            <a:spLocks noGrp="1"/>
          </p:cNvSpPr>
          <p:nvPr>
            <p:ph type="subTitle" idx="3"/>
          </p:nvPr>
        </p:nvSpPr>
        <p:spPr>
          <a:xfrm>
            <a:off x="6206147" y="3250023"/>
            <a:ext cx="2109600" cy="13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91" name="Google Shape;391;p16"/>
          <p:cNvSpPr txBox="1">
            <a:spLocks noGrp="1"/>
          </p:cNvSpPr>
          <p:nvPr>
            <p:ph type="subTitle" idx="4"/>
          </p:nvPr>
        </p:nvSpPr>
        <p:spPr>
          <a:xfrm>
            <a:off x="828300" y="2952929"/>
            <a:ext cx="2112300" cy="32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2" name="Google Shape;392;p16"/>
          <p:cNvSpPr txBox="1">
            <a:spLocks noGrp="1"/>
          </p:cNvSpPr>
          <p:nvPr>
            <p:ph type="subTitle" idx="5"/>
          </p:nvPr>
        </p:nvSpPr>
        <p:spPr>
          <a:xfrm>
            <a:off x="3517226" y="2952929"/>
            <a:ext cx="2112300" cy="32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3" name="Google Shape;393;p16"/>
          <p:cNvSpPr txBox="1">
            <a:spLocks noGrp="1"/>
          </p:cNvSpPr>
          <p:nvPr>
            <p:ph type="subTitle" idx="6"/>
          </p:nvPr>
        </p:nvSpPr>
        <p:spPr>
          <a:xfrm>
            <a:off x="6206138" y="2952929"/>
            <a:ext cx="2112300" cy="320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94" name="Google Shape;394;p16"/>
          <p:cNvSpPr/>
          <p:nvPr/>
        </p:nvSpPr>
        <p:spPr>
          <a:xfrm>
            <a:off x="-133500" y="540000"/>
            <a:ext cx="5700300" cy="54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6"/>
          <p:cNvSpPr/>
          <p:nvPr/>
        </p:nvSpPr>
        <p:spPr>
          <a:xfrm>
            <a:off x="-133500" y="463800"/>
            <a:ext cx="5776500" cy="546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16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6675" y="616200"/>
            <a:ext cx="77997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Fredoka One"/>
              <a:buNone/>
              <a:defRPr sz="24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redoka One"/>
              <a:buNone/>
              <a:defRPr sz="28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●"/>
              <a:defRPr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8" r:id="rId6"/>
    <p:sldLayoutId id="2147483659" r:id="rId7"/>
    <p:sldLayoutId id="2147483660" r:id="rId8"/>
    <p:sldLayoutId id="2147483662" r:id="rId9"/>
    <p:sldLayoutId id="214748366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pos="2880">
          <p15:clr>
            <a:srgbClr val="EA4335"/>
          </p15:clr>
        </p15:guide>
        <p15:guide id="2" pos="5760">
          <p15:clr>
            <a:srgbClr val="EA4335"/>
          </p15:clr>
        </p15:guide>
        <p15:guide id="3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>
          <p15:clr>
            <a:srgbClr val="EA4335"/>
          </p15:clr>
        </p15:guide>
        <p15:guide id="8" orient="horz" pos="340">
          <p15:clr>
            <a:srgbClr val="EA4335"/>
          </p15:clr>
        </p15:guide>
        <p15:guide id="9" orient="horz" pos="2903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isdukcapil.sumedangkab.go.id/profile.p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indofakta.com/news_2115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p29"/>
          <p:cNvSpPr txBox="1">
            <a:spLocks noGrp="1"/>
          </p:cNvSpPr>
          <p:nvPr>
            <p:ph type="ctrTitle"/>
          </p:nvPr>
        </p:nvSpPr>
        <p:spPr>
          <a:xfrm>
            <a:off x="1811215" y="1296521"/>
            <a:ext cx="5559600" cy="93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ko-KR" sz="2400" dirty="0" err="1">
                <a:solidFill>
                  <a:schemeClr val="tx1"/>
                </a:solidFill>
              </a:rPr>
              <a:t>Efektivitas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 dirty="0" err="1">
                <a:solidFill>
                  <a:schemeClr val="tx1"/>
                </a:solidFill>
              </a:rPr>
              <a:t>Aplikasi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 dirty="0" err="1">
                <a:solidFill>
                  <a:schemeClr val="tx1"/>
                </a:solidFill>
              </a:rPr>
              <a:t>SilaSidakep</a:t>
            </a:r>
            <a:r>
              <a:rPr lang="en-US" altLang="ko-KR" sz="2400" dirty="0">
                <a:solidFill>
                  <a:schemeClr val="tx1"/>
                </a:solidFill>
              </a:rPr>
              <a:t> </a:t>
            </a:r>
            <a:br>
              <a:rPr lang="en-US" altLang="ko-KR" sz="2400" dirty="0">
                <a:solidFill>
                  <a:schemeClr val="tx1"/>
                </a:solidFill>
              </a:rPr>
            </a:br>
            <a:r>
              <a:rPr lang="en-US" altLang="ko-KR" sz="2400" dirty="0" err="1">
                <a:solidFill>
                  <a:schemeClr val="tx1"/>
                </a:solidFill>
              </a:rPr>
              <a:t>Kab</a:t>
            </a:r>
            <a:r>
              <a:rPr lang="en-US" altLang="ko-KR" sz="2400" dirty="0">
                <a:solidFill>
                  <a:schemeClr val="tx1"/>
                </a:solidFill>
              </a:rPr>
              <a:t>. </a:t>
            </a:r>
            <a:r>
              <a:rPr lang="en-US" altLang="ko-KR" sz="2400" dirty="0" err="1">
                <a:solidFill>
                  <a:schemeClr val="tx1"/>
                </a:solidFill>
              </a:rPr>
              <a:t>Sumedang</a:t>
            </a:r>
            <a:endParaRPr sz="2400" dirty="0"/>
          </a:p>
        </p:txBody>
      </p:sp>
      <p:sp>
        <p:nvSpPr>
          <p:cNvPr id="719" name="Google Shape;719;p29"/>
          <p:cNvSpPr txBox="1">
            <a:spLocks noGrp="1"/>
          </p:cNvSpPr>
          <p:nvPr>
            <p:ph type="subTitle" idx="1"/>
          </p:nvPr>
        </p:nvSpPr>
        <p:spPr>
          <a:xfrm>
            <a:off x="2571530" y="2465546"/>
            <a:ext cx="4087500" cy="9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defRPr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Nama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Juandi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Permana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NIM : 41718011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955904" y="4115847"/>
            <a:ext cx="3816424" cy="78372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ko-KR" sz="1200" dirty="0" smtClean="0">
                <a:solidFill>
                  <a:srgbClr val="C00000"/>
                </a:solidFill>
              </a:rPr>
              <a:t>PROGRAM STUDI STRATA 1 (S1) ILMU PEMERINTAHAN</a:t>
            </a: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FAKULTAS ILMU SOSIAL DAN ILMU POLITIK</a:t>
            </a:r>
          </a:p>
          <a:p>
            <a:r>
              <a:rPr lang="en-US" altLang="ko-KR" sz="1200" dirty="0" smtClean="0">
                <a:solidFill>
                  <a:srgbClr val="C00000"/>
                </a:solidFill>
              </a:rPr>
              <a:t>UNIVERSITAS KOMPUTER INDONESIA</a:t>
            </a:r>
            <a:endParaRPr lang="en-US" altLang="ko-KR" sz="1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9" y="58932"/>
            <a:ext cx="690436" cy="690436"/>
          </a:xfrm>
          <a:prstGeom prst="rect">
            <a:avLst/>
          </a:prstGeom>
        </p:spPr>
      </p:pic>
      <p:pic>
        <p:nvPicPr>
          <p:cNvPr id="6" name="Picture 2" descr="F:\69b04a6f26fc9f0c6ce20b6fb01ee0d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253" y="119108"/>
            <a:ext cx="864096" cy="61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F:\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349" y="102971"/>
            <a:ext cx="646397" cy="64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" grpId="0"/>
      <p:bldP spid="719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33"/>
          <p:cNvSpPr txBox="1">
            <a:spLocks noGrp="1"/>
          </p:cNvSpPr>
          <p:nvPr>
            <p:ph type="title"/>
          </p:nvPr>
        </p:nvSpPr>
        <p:spPr>
          <a:xfrm>
            <a:off x="2674350" y="3660850"/>
            <a:ext cx="3795300" cy="3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—Disdukcapil Kab. Sumedang</a:t>
            </a:r>
            <a:endParaRPr dirty="0"/>
          </a:p>
        </p:txBody>
      </p:sp>
      <p:sp>
        <p:nvSpPr>
          <p:cNvPr id="758" name="Google Shape;758;p33"/>
          <p:cNvSpPr txBox="1">
            <a:spLocks noGrp="1"/>
          </p:cNvSpPr>
          <p:nvPr>
            <p:ph type="subTitle" idx="1"/>
          </p:nvPr>
        </p:nvSpPr>
        <p:spPr>
          <a:xfrm>
            <a:off x="1732200" y="1769800"/>
            <a:ext cx="5679600" cy="13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ID" i="1" dirty="0"/>
              <a:t>""SIGAP" </a:t>
            </a:r>
            <a:r>
              <a:rPr lang="en-ID" i="1" dirty="0" err="1"/>
              <a:t>Santun</a:t>
            </a:r>
            <a:r>
              <a:rPr lang="en-ID" i="1" dirty="0"/>
              <a:t> </a:t>
            </a:r>
            <a:r>
              <a:rPr lang="en-ID" i="1" dirty="0" err="1"/>
              <a:t>dan</a:t>
            </a:r>
            <a:r>
              <a:rPr lang="en-ID" i="1" dirty="0"/>
              <a:t> </a:t>
            </a:r>
            <a:r>
              <a:rPr lang="en-ID" i="1" dirty="0" err="1"/>
              <a:t>ramah</a:t>
            </a:r>
            <a:r>
              <a:rPr lang="en-ID" i="1" dirty="0"/>
              <a:t> </a:t>
            </a:r>
            <a:r>
              <a:rPr lang="en-ID" i="1" dirty="0" err="1"/>
              <a:t>Inovatif</a:t>
            </a:r>
            <a:r>
              <a:rPr lang="en-ID" i="1" dirty="0"/>
              <a:t> </a:t>
            </a:r>
            <a:r>
              <a:rPr lang="en-ID" i="1" dirty="0" err="1"/>
              <a:t>dan</a:t>
            </a:r>
            <a:r>
              <a:rPr lang="en-ID" i="1" dirty="0"/>
              <a:t> </a:t>
            </a:r>
            <a:r>
              <a:rPr lang="en-ID" i="1" dirty="0" err="1"/>
              <a:t>komunikatif</a:t>
            </a:r>
            <a:r>
              <a:rPr lang="en-ID" i="1" dirty="0"/>
              <a:t> </a:t>
            </a:r>
            <a:r>
              <a:rPr lang="en-ID" i="1" dirty="0" err="1"/>
              <a:t>Gerak</a:t>
            </a:r>
            <a:r>
              <a:rPr lang="en-ID" i="1" dirty="0"/>
              <a:t> </a:t>
            </a:r>
            <a:r>
              <a:rPr lang="en-ID" i="1" dirty="0" err="1"/>
              <a:t>cepat</a:t>
            </a:r>
            <a:r>
              <a:rPr lang="en-ID" i="1" dirty="0"/>
              <a:t> </a:t>
            </a:r>
            <a:r>
              <a:rPr lang="en-ID" i="1" dirty="0" err="1"/>
              <a:t>dalam</a:t>
            </a:r>
            <a:r>
              <a:rPr lang="en-ID" i="1" dirty="0"/>
              <a:t> </a:t>
            </a:r>
            <a:r>
              <a:rPr lang="en-ID" i="1" dirty="0" err="1"/>
              <a:t>pelayanan</a:t>
            </a:r>
            <a:r>
              <a:rPr lang="en-ID" i="1" dirty="0"/>
              <a:t> </a:t>
            </a:r>
            <a:r>
              <a:rPr lang="en-ID" i="1" dirty="0" err="1"/>
              <a:t>Adil</a:t>
            </a:r>
            <a:r>
              <a:rPr lang="en-ID" i="1" dirty="0"/>
              <a:t> </a:t>
            </a:r>
            <a:r>
              <a:rPr lang="en-ID" i="1" dirty="0" err="1"/>
              <a:t>dalam</a:t>
            </a:r>
            <a:r>
              <a:rPr lang="en-ID" i="1" dirty="0"/>
              <a:t> </a:t>
            </a:r>
            <a:r>
              <a:rPr lang="en-ID" i="1" dirty="0" err="1"/>
              <a:t>melayani</a:t>
            </a:r>
            <a:r>
              <a:rPr lang="en-ID" i="1" dirty="0"/>
              <a:t> </a:t>
            </a:r>
            <a:r>
              <a:rPr lang="en-ID" i="1" dirty="0" err="1"/>
              <a:t>Patuh</a:t>
            </a:r>
            <a:r>
              <a:rPr lang="en-ID" i="1" dirty="0"/>
              <a:t> </a:t>
            </a:r>
            <a:r>
              <a:rPr lang="en-ID" i="1" dirty="0" err="1"/>
              <a:t>dan</a:t>
            </a:r>
            <a:r>
              <a:rPr lang="en-ID" i="1" dirty="0"/>
              <a:t> </a:t>
            </a:r>
            <a:r>
              <a:rPr lang="en-ID" i="1" dirty="0" err="1"/>
              <a:t>taat</a:t>
            </a:r>
            <a:r>
              <a:rPr lang="en-ID" i="1" dirty="0"/>
              <a:t> </a:t>
            </a:r>
            <a:r>
              <a:rPr lang="en-ID" i="1" dirty="0" err="1"/>
              <a:t>peraturan</a:t>
            </a:r>
            <a:r>
              <a:rPr lang="en-ID" i="1" dirty="0"/>
              <a:t>"</a:t>
            </a:r>
            <a:endParaRPr dirty="0"/>
          </a:p>
        </p:txBody>
      </p:sp>
      <p:sp>
        <p:nvSpPr>
          <p:cNvPr id="759" name="Google Shape;759;p33"/>
          <p:cNvSpPr/>
          <p:nvPr/>
        </p:nvSpPr>
        <p:spPr>
          <a:xfrm rot="10800000">
            <a:off x="1150255" y="1848688"/>
            <a:ext cx="5679464" cy="2350775"/>
          </a:xfrm>
          <a:custGeom>
            <a:avLst/>
            <a:gdLst/>
            <a:ahLst/>
            <a:cxnLst/>
            <a:rect l="l" t="t" r="r" b="b"/>
            <a:pathLst>
              <a:path w="218904" h="94031" extrusionOk="0">
                <a:moveTo>
                  <a:pt x="0" y="0"/>
                </a:moveTo>
                <a:lnTo>
                  <a:pt x="218904" y="0"/>
                </a:lnTo>
                <a:lnTo>
                  <a:pt x="218904" y="94031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" grpId="0"/>
      <p:bldP spid="7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" name="Google Shape;1565;p55"/>
          <p:cNvSpPr txBox="1">
            <a:spLocks noGrp="1"/>
          </p:cNvSpPr>
          <p:nvPr>
            <p:ph type="subTitle" idx="1"/>
          </p:nvPr>
        </p:nvSpPr>
        <p:spPr>
          <a:xfrm flipH="1">
            <a:off x="5081100" y="2313755"/>
            <a:ext cx="3434400" cy="11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 smtClean="0"/>
              <a:t>FOR YOUR ATTENTION!</a:t>
            </a:r>
            <a:endParaRPr lang="en" sz="1400" b="1" dirty="0" smtClean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juandipermana11@gmail</a:t>
            </a:r>
            <a:r>
              <a:rPr lang="en" sz="1400" dirty="0" smtClean="0"/>
              <a:t>.com </a:t>
            </a:r>
            <a:endParaRPr sz="1400" dirty="0" smtClean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081222649132</a:t>
            </a:r>
            <a:r>
              <a:rPr lang="en" sz="1400" dirty="0" smtClean="0"/>
              <a:t> </a:t>
            </a:r>
            <a:endParaRPr sz="1400" dirty="0" smtClean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Sumedang</a:t>
            </a:r>
            <a:endParaRPr sz="1400" dirty="0"/>
          </a:p>
        </p:txBody>
      </p:sp>
      <p:sp>
        <p:nvSpPr>
          <p:cNvPr id="1566" name="Google Shape;1566;p55"/>
          <p:cNvSpPr txBox="1">
            <a:spLocks noGrp="1"/>
          </p:cNvSpPr>
          <p:nvPr>
            <p:ph type="ctrTitle"/>
          </p:nvPr>
        </p:nvSpPr>
        <p:spPr>
          <a:xfrm flipH="1">
            <a:off x="4794000" y="1192775"/>
            <a:ext cx="37215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Thanks!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567" name="Google Shape;1567;p55"/>
          <p:cNvSpPr/>
          <p:nvPr/>
        </p:nvSpPr>
        <p:spPr>
          <a:xfrm flipH="1">
            <a:off x="719988" y="1459763"/>
            <a:ext cx="686400" cy="686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8" name="Google Shape;1568;p55"/>
          <p:cNvSpPr/>
          <p:nvPr/>
        </p:nvSpPr>
        <p:spPr>
          <a:xfrm flipH="1">
            <a:off x="720000" y="2228550"/>
            <a:ext cx="686400" cy="686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9" name="Google Shape;1569;p55"/>
          <p:cNvSpPr/>
          <p:nvPr/>
        </p:nvSpPr>
        <p:spPr>
          <a:xfrm flipH="1">
            <a:off x="720000" y="2997325"/>
            <a:ext cx="686400" cy="686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70" name="Google Shape;1570;p55"/>
          <p:cNvGrpSpPr/>
          <p:nvPr/>
        </p:nvGrpSpPr>
        <p:grpSpPr>
          <a:xfrm>
            <a:off x="890156" y="1630124"/>
            <a:ext cx="346056" cy="345674"/>
            <a:chOff x="3303268" y="3817349"/>
            <a:chExt cx="346056" cy="345674"/>
          </a:xfrm>
        </p:grpSpPr>
        <p:sp>
          <p:nvSpPr>
            <p:cNvPr id="1571" name="Google Shape;1571;p55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5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5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5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55"/>
          <p:cNvGrpSpPr/>
          <p:nvPr/>
        </p:nvGrpSpPr>
        <p:grpSpPr>
          <a:xfrm>
            <a:off x="890170" y="2398899"/>
            <a:ext cx="346056" cy="345674"/>
            <a:chOff x="3752358" y="3817349"/>
            <a:chExt cx="346056" cy="345674"/>
          </a:xfrm>
        </p:grpSpPr>
        <p:sp>
          <p:nvSpPr>
            <p:cNvPr id="1576" name="Google Shape;1576;p55"/>
            <p:cNvSpPr/>
            <p:nvPr/>
          </p:nvSpPr>
          <p:spPr>
            <a:xfrm>
              <a:off x="375235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28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5"/>
            <p:cNvSpPr/>
            <p:nvPr/>
          </p:nvSpPr>
          <p:spPr>
            <a:xfrm>
              <a:off x="3831933" y="3955682"/>
              <a:ext cx="47809" cy="120540"/>
            </a:xfrm>
            <a:custGeom>
              <a:avLst/>
              <a:gdLst/>
              <a:ahLst/>
              <a:cxnLst/>
              <a:rect l="l" t="t" r="r" b="b"/>
              <a:pathLst>
                <a:path w="1502" h="3787" extrusionOk="0">
                  <a:moveTo>
                    <a:pt x="1168" y="346"/>
                  </a:moveTo>
                  <a:lnTo>
                    <a:pt x="1168" y="3430"/>
                  </a:lnTo>
                  <a:lnTo>
                    <a:pt x="358" y="3430"/>
                  </a:lnTo>
                  <a:lnTo>
                    <a:pt x="358" y="346"/>
                  </a:lnTo>
                  <a:close/>
                  <a:moveTo>
                    <a:pt x="180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72" y="3787"/>
                    <a:pt x="180" y="3787"/>
                  </a:cubicBezTo>
                  <a:lnTo>
                    <a:pt x="1323" y="3787"/>
                  </a:lnTo>
                  <a:cubicBezTo>
                    <a:pt x="1418" y="3787"/>
                    <a:pt x="1501" y="3715"/>
                    <a:pt x="1501" y="3608"/>
                  </a:cubicBezTo>
                  <a:lnTo>
                    <a:pt x="1501" y="179"/>
                  </a:lnTo>
                  <a:cubicBezTo>
                    <a:pt x="1501" y="72"/>
                    <a:pt x="1430" y="1"/>
                    <a:pt x="1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5"/>
            <p:cNvSpPr/>
            <p:nvPr/>
          </p:nvSpPr>
          <p:spPr>
            <a:xfrm>
              <a:off x="3824739" y="3890112"/>
              <a:ext cx="55002" cy="55002"/>
            </a:xfrm>
            <a:custGeom>
              <a:avLst/>
              <a:gdLst/>
              <a:ahLst/>
              <a:cxnLst/>
              <a:rect l="l" t="t" r="r" b="b"/>
              <a:pathLst>
                <a:path w="1728" h="1728" extrusionOk="0">
                  <a:moveTo>
                    <a:pt x="870" y="334"/>
                  </a:moveTo>
                  <a:cubicBezTo>
                    <a:pt x="1156" y="334"/>
                    <a:pt x="1394" y="572"/>
                    <a:pt x="1394" y="846"/>
                  </a:cubicBezTo>
                  <a:cubicBezTo>
                    <a:pt x="1394" y="1132"/>
                    <a:pt x="1156" y="1370"/>
                    <a:pt x="870" y="1370"/>
                  </a:cubicBezTo>
                  <a:cubicBezTo>
                    <a:pt x="584" y="1370"/>
                    <a:pt x="346" y="1132"/>
                    <a:pt x="346" y="846"/>
                  </a:cubicBezTo>
                  <a:cubicBezTo>
                    <a:pt x="346" y="572"/>
                    <a:pt x="584" y="334"/>
                    <a:pt x="870" y="334"/>
                  </a:cubicBezTo>
                  <a:close/>
                  <a:moveTo>
                    <a:pt x="870" y="1"/>
                  </a:moveTo>
                  <a:cubicBezTo>
                    <a:pt x="394" y="1"/>
                    <a:pt x="1" y="394"/>
                    <a:pt x="1" y="870"/>
                  </a:cubicBezTo>
                  <a:cubicBezTo>
                    <a:pt x="1" y="1346"/>
                    <a:pt x="394" y="1727"/>
                    <a:pt x="870" y="1727"/>
                  </a:cubicBezTo>
                  <a:cubicBezTo>
                    <a:pt x="1346" y="1727"/>
                    <a:pt x="1727" y="1334"/>
                    <a:pt x="1727" y="870"/>
                  </a:cubicBez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5"/>
            <p:cNvSpPr/>
            <p:nvPr/>
          </p:nvSpPr>
          <p:spPr>
            <a:xfrm>
              <a:off x="3904696" y="3955682"/>
              <a:ext cx="128148" cy="120540"/>
            </a:xfrm>
            <a:custGeom>
              <a:avLst/>
              <a:gdLst/>
              <a:ahLst/>
              <a:cxnLst/>
              <a:rect l="l" t="t" r="r" b="b"/>
              <a:pathLst>
                <a:path w="4026" h="3787" extrusionOk="0">
                  <a:moveTo>
                    <a:pt x="191" y="1"/>
                  </a:moveTo>
                  <a:cubicBezTo>
                    <a:pt x="96" y="1"/>
                    <a:pt x="1" y="72"/>
                    <a:pt x="1" y="179"/>
                  </a:cubicBezTo>
                  <a:lnTo>
                    <a:pt x="1" y="3608"/>
                  </a:lnTo>
                  <a:cubicBezTo>
                    <a:pt x="1" y="3703"/>
                    <a:pt x="84" y="3787"/>
                    <a:pt x="191" y="3787"/>
                  </a:cubicBezTo>
                  <a:lnTo>
                    <a:pt x="1334" y="3787"/>
                  </a:lnTo>
                  <a:cubicBezTo>
                    <a:pt x="1418" y="3787"/>
                    <a:pt x="1513" y="3715"/>
                    <a:pt x="1513" y="3608"/>
                  </a:cubicBezTo>
                  <a:lnTo>
                    <a:pt x="1513" y="2382"/>
                  </a:lnTo>
                  <a:cubicBezTo>
                    <a:pt x="1513" y="1977"/>
                    <a:pt x="1596" y="1501"/>
                    <a:pt x="2037" y="1501"/>
                  </a:cubicBezTo>
                  <a:cubicBezTo>
                    <a:pt x="2347" y="1501"/>
                    <a:pt x="2477" y="1763"/>
                    <a:pt x="2525" y="2060"/>
                  </a:cubicBezTo>
                  <a:cubicBezTo>
                    <a:pt x="2537" y="2156"/>
                    <a:pt x="2608" y="2215"/>
                    <a:pt x="2692" y="2215"/>
                  </a:cubicBezTo>
                  <a:cubicBezTo>
                    <a:pt x="2787" y="2215"/>
                    <a:pt x="2870" y="2120"/>
                    <a:pt x="2847" y="2025"/>
                  </a:cubicBezTo>
                  <a:cubicBezTo>
                    <a:pt x="2763" y="1465"/>
                    <a:pt x="2477" y="1155"/>
                    <a:pt x="2013" y="1155"/>
                  </a:cubicBezTo>
                  <a:cubicBezTo>
                    <a:pt x="1465" y="1155"/>
                    <a:pt x="1156" y="1608"/>
                    <a:pt x="1156" y="2382"/>
                  </a:cubicBezTo>
                  <a:lnTo>
                    <a:pt x="1156" y="3430"/>
                  </a:lnTo>
                  <a:lnTo>
                    <a:pt x="346" y="3430"/>
                  </a:lnTo>
                  <a:lnTo>
                    <a:pt x="346" y="358"/>
                  </a:lnTo>
                  <a:lnTo>
                    <a:pt x="918" y="358"/>
                  </a:lnTo>
                  <a:lnTo>
                    <a:pt x="918" y="572"/>
                  </a:lnTo>
                  <a:cubicBezTo>
                    <a:pt x="918" y="632"/>
                    <a:pt x="930" y="679"/>
                    <a:pt x="977" y="715"/>
                  </a:cubicBezTo>
                  <a:cubicBezTo>
                    <a:pt x="1007" y="733"/>
                    <a:pt x="1043" y="742"/>
                    <a:pt x="1078" y="742"/>
                  </a:cubicBezTo>
                  <a:cubicBezTo>
                    <a:pt x="1114" y="742"/>
                    <a:pt x="1150" y="733"/>
                    <a:pt x="1180" y="715"/>
                  </a:cubicBezTo>
                  <a:cubicBezTo>
                    <a:pt x="1477" y="477"/>
                    <a:pt x="1835" y="358"/>
                    <a:pt x="2227" y="358"/>
                  </a:cubicBezTo>
                  <a:cubicBezTo>
                    <a:pt x="3204" y="358"/>
                    <a:pt x="3656" y="1191"/>
                    <a:pt x="3656" y="2001"/>
                  </a:cubicBezTo>
                  <a:lnTo>
                    <a:pt x="3656" y="3430"/>
                  </a:lnTo>
                  <a:lnTo>
                    <a:pt x="2847" y="3430"/>
                  </a:lnTo>
                  <a:lnTo>
                    <a:pt x="2847" y="2870"/>
                  </a:lnTo>
                  <a:cubicBezTo>
                    <a:pt x="2847" y="2775"/>
                    <a:pt x="2775" y="2703"/>
                    <a:pt x="2692" y="2703"/>
                  </a:cubicBezTo>
                  <a:cubicBezTo>
                    <a:pt x="2597" y="2703"/>
                    <a:pt x="2525" y="2775"/>
                    <a:pt x="2525" y="2870"/>
                  </a:cubicBezTo>
                  <a:lnTo>
                    <a:pt x="2525" y="3596"/>
                  </a:lnTo>
                  <a:cubicBezTo>
                    <a:pt x="2525" y="3691"/>
                    <a:pt x="2597" y="3775"/>
                    <a:pt x="2704" y="3775"/>
                  </a:cubicBezTo>
                  <a:lnTo>
                    <a:pt x="3847" y="3775"/>
                  </a:lnTo>
                  <a:cubicBezTo>
                    <a:pt x="3942" y="3775"/>
                    <a:pt x="4025" y="3703"/>
                    <a:pt x="4025" y="3596"/>
                  </a:cubicBezTo>
                  <a:lnTo>
                    <a:pt x="4025" y="1989"/>
                  </a:lnTo>
                  <a:cubicBezTo>
                    <a:pt x="4025" y="810"/>
                    <a:pt x="3299" y="1"/>
                    <a:pt x="2239" y="1"/>
                  </a:cubicBezTo>
                  <a:cubicBezTo>
                    <a:pt x="1894" y="1"/>
                    <a:pt x="1573" y="84"/>
                    <a:pt x="1275" y="251"/>
                  </a:cubicBezTo>
                  <a:lnTo>
                    <a:pt x="1275" y="179"/>
                  </a:lnTo>
                  <a:cubicBezTo>
                    <a:pt x="1275" y="84"/>
                    <a:pt x="1204" y="1"/>
                    <a:pt x="1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0" name="Google Shape;1580;p55"/>
          <p:cNvGrpSpPr/>
          <p:nvPr/>
        </p:nvGrpSpPr>
        <p:grpSpPr>
          <a:xfrm>
            <a:off x="890172" y="3167674"/>
            <a:ext cx="346024" cy="345674"/>
            <a:chOff x="4201447" y="3817349"/>
            <a:chExt cx="346024" cy="345674"/>
          </a:xfrm>
        </p:grpSpPr>
        <p:sp>
          <p:nvSpPr>
            <p:cNvPr id="1581" name="Google Shape;1581;p55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5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30"/>
          <p:cNvSpPr txBox="1">
            <a:spLocks noGrp="1"/>
          </p:cNvSpPr>
          <p:nvPr>
            <p:ph type="body" idx="1"/>
          </p:nvPr>
        </p:nvSpPr>
        <p:spPr>
          <a:xfrm>
            <a:off x="626675" y="1408400"/>
            <a:ext cx="7797300" cy="32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/>
            <a:r>
              <a:rPr lang="en-US" altLang="ko-KR" sz="2000" dirty="0">
                <a:solidFill>
                  <a:schemeClr val="tx1"/>
                </a:solidFill>
                <a:latin typeface="Montserrat" panose="020B0604020202020204" charset="0"/>
                <a:cs typeface="Arial" pitchFamily="34" charset="0"/>
              </a:rPr>
              <a:t>https://</a:t>
            </a:r>
            <a:r>
              <a:rPr lang="en-US" altLang="ko-KR" sz="2000" dirty="0" smtClean="0">
                <a:solidFill>
                  <a:schemeClr val="tx1"/>
                </a:solidFill>
                <a:latin typeface="Montserrat" panose="020B0604020202020204" charset="0"/>
                <a:cs typeface="Arial" pitchFamily="34" charset="0"/>
              </a:rPr>
              <a:t>silasidakep.sumedangkab.go.id</a:t>
            </a:r>
            <a:endParaRPr lang="en-ID" sz="2000" dirty="0" smtClean="0">
              <a:solidFill>
                <a:schemeClr val="tx1"/>
              </a:solidFill>
              <a:latin typeface="Montserrat" panose="020B0604020202020204" charset="0"/>
              <a:hlinkClick r:id="rId3"/>
            </a:endParaRPr>
          </a:p>
          <a:p>
            <a:pPr marL="171450" indent="-171450"/>
            <a:r>
              <a:rPr lang="en-ID" sz="20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ID" sz="2000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ID" sz="2000" dirty="0" smtClean="0">
                <a:solidFill>
                  <a:schemeClr val="tx1"/>
                </a:solidFill>
                <a:hlinkClick r:id="rId3"/>
              </a:rPr>
              <a:t>disdukcapil.sumedangkab.go.id/profile.php</a:t>
            </a:r>
            <a:endParaRPr lang="en-ID" sz="2000" dirty="0" smtClean="0">
              <a:solidFill>
                <a:schemeClr val="tx1"/>
              </a:solidFill>
            </a:endParaRPr>
          </a:p>
          <a:p>
            <a:pPr marL="171450" indent="-171450"/>
            <a:r>
              <a:rPr lang="en-ID" sz="20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ID" sz="2000" dirty="0" smtClean="0">
                <a:solidFill>
                  <a:schemeClr val="tx1"/>
                </a:solidFill>
                <a:hlinkClick r:id="rId4"/>
              </a:rPr>
              <a:t>indofakta.com/news_21156.html</a:t>
            </a:r>
            <a:endParaRPr lang="en-ID" sz="2000" dirty="0" smtClean="0">
              <a:solidFill>
                <a:schemeClr val="tx1"/>
              </a:solidFill>
            </a:endParaRPr>
          </a:p>
          <a:p>
            <a:pPr marL="171450" indent="-171450"/>
            <a:endParaRPr sz="1100" dirty="0">
              <a:solidFill>
                <a:schemeClr val="tx1"/>
              </a:solidFill>
            </a:endParaRPr>
          </a:p>
        </p:txBody>
      </p:sp>
      <p:sp>
        <p:nvSpPr>
          <p:cNvPr id="725" name="Google Shape;725;p30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8602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F:\Silasidake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50" y="850604"/>
            <a:ext cx="7070652" cy="342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Google Shape;734;p31"/>
          <p:cNvSpPr txBox="1">
            <a:spLocks noGrp="1"/>
          </p:cNvSpPr>
          <p:nvPr>
            <p:ph type="title" idx="4294967295"/>
          </p:nvPr>
        </p:nvSpPr>
        <p:spPr>
          <a:xfrm>
            <a:off x="2663455" y="42530"/>
            <a:ext cx="3599121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Halaman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Utama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SilaSidakep</a:t>
            </a:r>
            <a:endParaRPr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19497" y="4612841"/>
            <a:ext cx="4248472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https://silasidakep.sumedangkab.go.id</a:t>
            </a:r>
            <a:endParaRPr lang="en-US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Google Shape;1131;p39"/>
          <p:cNvSpPr txBox="1">
            <a:spLocks noGrp="1"/>
          </p:cNvSpPr>
          <p:nvPr>
            <p:ph type="title"/>
          </p:nvPr>
        </p:nvSpPr>
        <p:spPr>
          <a:xfrm>
            <a:off x="4730574" y="1606800"/>
            <a:ext cx="3567600" cy="4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dirty="0"/>
          </a:p>
        </p:txBody>
      </p:sp>
      <p:sp>
        <p:nvSpPr>
          <p:cNvPr id="1132" name="Google Shape;1132;p39"/>
          <p:cNvSpPr txBox="1">
            <a:spLocks noGrp="1"/>
          </p:cNvSpPr>
          <p:nvPr>
            <p:ph type="subTitle" idx="1"/>
          </p:nvPr>
        </p:nvSpPr>
        <p:spPr>
          <a:xfrm>
            <a:off x="4730574" y="2260957"/>
            <a:ext cx="3567610" cy="27150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sz="1400" dirty="0" err="1"/>
              <a:t>Dinas</a:t>
            </a:r>
            <a:r>
              <a:rPr lang="en-ID" sz="1400" dirty="0"/>
              <a:t> </a:t>
            </a:r>
            <a:r>
              <a:rPr lang="en-ID" sz="1400" dirty="0" err="1"/>
              <a:t>Kependudukan</a:t>
            </a:r>
            <a:r>
              <a:rPr lang="en-ID" sz="1400" dirty="0"/>
              <a:t> </a:t>
            </a:r>
            <a:r>
              <a:rPr lang="en-ID" sz="1400" dirty="0" err="1"/>
              <a:t>Pencatatan</a:t>
            </a:r>
            <a:r>
              <a:rPr lang="en-ID" sz="1400" dirty="0"/>
              <a:t> </a:t>
            </a:r>
            <a:r>
              <a:rPr lang="en-ID" sz="1400" dirty="0" err="1"/>
              <a:t>Sipil</a:t>
            </a:r>
            <a:r>
              <a:rPr lang="en-ID" sz="1400" dirty="0"/>
              <a:t> (</a:t>
            </a:r>
            <a:r>
              <a:rPr lang="en-ID" sz="1400" dirty="0" err="1"/>
              <a:t>Disdukcapil</a:t>
            </a:r>
            <a:r>
              <a:rPr lang="en-ID" sz="1400" dirty="0"/>
              <a:t>)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 </a:t>
            </a:r>
            <a:r>
              <a:rPr lang="en-ID" sz="1400" dirty="0" err="1"/>
              <a:t>meluncurkan</a:t>
            </a:r>
            <a:r>
              <a:rPr lang="en-ID" sz="1400" dirty="0"/>
              <a:t> program </a:t>
            </a:r>
            <a:r>
              <a:rPr lang="en-ID" sz="1400" dirty="0" err="1"/>
              <a:t>SilaSidakep</a:t>
            </a:r>
            <a:r>
              <a:rPr lang="en-ID" sz="1400" dirty="0"/>
              <a:t> </a:t>
            </a:r>
            <a:r>
              <a:rPr lang="en-ID" sz="1400" dirty="0" err="1"/>
              <a:t>pada</a:t>
            </a:r>
            <a:r>
              <a:rPr lang="en-ID" sz="1400" dirty="0"/>
              <a:t> </a:t>
            </a:r>
            <a:r>
              <a:rPr lang="en-ID" sz="1400" dirty="0" err="1"/>
              <a:t>tanggal</a:t>
            </a:r>
            <a:r>
              <a:rPr lang="en-ID" sz="1400" dirty="0"/>
              <a:t> 30 </a:t>
            </a:r>
            <a:r>
              <a:rPr lang="en-ID" sz="1400" dirty="0" err="1"/>
              <a:t>Maret</a:t>
            </a:r>
            <a:r>
              <a:rPr lang="en-ID" sz="1400" dirty="0"/>
              <a:t> 2020</a:t>
            </a:r>
            <a:r>
              <a:rPr lang="en-ID" sz="1400" dirty="0" smtClean="0"/>
              <a:t>.</a:t>
            </a:r>
          </a:p>
          <a:p>
            <a:pPr marL="0" lvl="0" indent="0"/>
            <a:endParaRPr lang="en-ID" sz="1400" dirty="0" smtClean="0"/>
          </a:p>
          <a:p>
            <a:pPr marL="0" indent="0"/>
            <a:r>
              <a:rPr lang="en-US" altLang="ko-KR" sz="1400" dirty="0" err="1">
                <a:cs typeface="Arial" pitchFamily="34" charset="0"/>
              </a:rPr>
              <a:t>Aplikasi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SilaSidakep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merupakan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jenis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layanan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melalui</a:t>
            </a:r>
            <a:r>
              <a:rPr lang="en-US" altLang="ko-KR" sz="1400" dirty="0">
                <a:cs typeface="Arial" pitchFamily="34" charset="0"/>
              </a:rPr>
              <a:t> daring </a:t>
            </a:r>
            <a:r>
              <a:rPr lang="en-US" altLang="ko-KR" sz="1400" dirty="0" err="1">
                <a:cs typeface="Arial" pitchFamily="34" charset="0"/>
              </a:rPr>
              <a:t>bagi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masyarakat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Sumedang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untuk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mengurus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dokumen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kependudukan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tanpa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harus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Dinas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Kependudukan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dan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Pencatatan</a:t>
            </a:r>
            <a:r>
              <a:rPr lang="en-US" altLang="ko-KR" sz="1400" dirty="0">
                <a:cs typeface="Arial" pitchFamily="34" charset="0"/>
              </a:rPr>
              <a:t> </a:t>
            </a:r>
            <a:r>
              <a:rPr lang="en-US" altLang="ko-KR" sz="1400" dirty="0" err="1">
                <a:cs typeface="Arial" pitchFamily="34" charset="0"/>
              </a:rPr>
              <a:t>Sipil</a:t>
            </a:r>
            <a:r>
              <a:rPr lang="en-US" altLang="ko-KR" sz="1400" dirty="0">
                <a:cs typeface="Arial" pitchFamily="34" charset="0"/>
              </a:rPr>
              <a:t>. </a:t>
            </a:r>
          </a:p>
          <a:p>
            <a:pPr marL="0" lvl="0" indent="0"/>
            <a:r>
              <a:rPr lang="en-ID" sz="1400" dirty="0"/>
              <a:t/>
            </a:r>
            <a:br>
              <a:rPr lang="en-ID" sz="1400" dirty="0"/>
            </a:br>
            <a:endParaRPr sz="1400" dirty="0"/>
          </a:p>
        </p:txBody>
      </p:sp>
      <p:grpSp>
        <p:nvGrpSpPr>
          <p:cNvPr id="1133" name="Google Shape;1133;p39"/>
          <p:cNvGrpSpPr/>
          <p:nvPr/>
        </p:nvGrpSpPr>
        <p:grpSpPr>
          <a:xfrm>
            <a:off x="7370950" y="3500850"/>
            <a:ext cx="1375000" cy="1814350"/>
            <a:chOff x="7370950" y="3500850"/>
            <a:chExt cx="1375000" cy="1814350"/>
          </a:xfrm>
        </p:grpSpPr>
        <p:sp>
          <p:nvSpPr>
            <p:cNvPr id="1134" name="Google Shape;1134;p39"/>
            <p:cNvSpPr/>
            <p:nvPr/>
          </p:nvSpPr>
          <p:spPr>
            <a:xfrm rot="2212675">
              <a:off x="8361645" y="3565260"/>
              <a:ext cx="320844" cy="318469"/>
            </a:xfrm>
            <a:custGeom>
              <a:avLst/>
              <a:gdLst/>
              <a:ahLst/>
              <a:cxnLst/>
              <a:rect l="l" t="t" r="r" b="b"/>
              <a:pathLst>
                <a:path w="12834" h="12739" fill="none" extrusionOk="0">
                  <a:moveTo>
                    <a:pt x="2935" y="12739"/>
                  </a:moveTo>
                  <a:lnTo>
                    <a:pt x="2900" y="12739"/>
                  </a:lnTo>
                  <a:cubicBezTo>
                    <a:pt x="2519" y="12679"/>
                    <a:pt x="2151" y="12561"/>
                    <a:pt x="1806" y="12394"/>
                  </a:cubicBezTo>
                  <a:cubicBezTo>
                    <a:pt x="1497" y="12240"/>
                    <a:pt x="1200" y="12038"/>
                    <a:pt x="939" y="11800"/>
                  </a:cubicBezTo>
                  <a:cubicBezTo>
                    <a:pt x="701" y="11586"/>
                    <a:pt x="511" y="11337"/>
                    <a:pt x="357" y="11051"/>
                  </a:cubicBezTo>
                  <a:cubicBezTo>
                    <a:pt x="214" y="10802"/>
                    <a:pt x="143" y="10517"/>
                    <a:pt x="143" y="10220"/>
                  </a:cubicBezTo>
                  <a:cubicBezTo>
                    <a:pt x="143" y="9780"/>
                    <a:pt x="392" y="9281"/>
                    <a:pt x="915" y="8746"/>
                  </a:cubicBezTo>
                  <a:lnTo>
                    <a:pt x="3351" y="6156"/>
                  </a:lnTo>
                  <a:lnTo>
                    <a:pt x="83" y="2793"/>
                  </a:lnTo>
                  <a:cubicBezTo>
                    <a:pt x="24" y="2745"/>
                    <a:pt x="0" y="2662"/>
                    <a:pt x="24" y="2591"/>
                  </a:cubicBezTo>
                  <a:cubicBezTo>
                    <a:pt x="107" y="2282"/>
                    <a:pt x="226" y="1985"/>
                    <a:pt x="392" y="1712"/>
                  </a:cubicBezTo>
                  <a:cubicBezTo>
                    <a:pt x="547" y="1414"/>
                    <a:pt x="761" y="1153"/>
                    <a:pt x="998" y="927"/>
                  </a:cubicBezTo>
                  <a:cubicBezTo>
                    <a:pt x="1224" y="701"/>
                    <a:pt x="1486" y="523"/>
                    <a:pt x="1771" y="381"/>
                  </a:cubicBezTo>
                  <a:cubicBezTo>
                    <a:pt x="2044" y="238"/>
                    <a:pt x="2353" y="155"/>
                    <a:pt x="2662" y="155"/>
                  </a:cubicBezTo>
                  <a:cubicBezTo>
                    <a:pt x="3220" y="155"/>
                    <a:pt x="3743" y="404"/>
                    <a:pt x="4100" y="844"/>
                  </a:cubicBezTo>
                  <a:lnTo>
                    <a:pt x="6524" y="3470"/>
                  </a:lnTo>
                  <a:lnTo>
                    <a:pt x="9756" y="84"/>
                  </a:lnTo>
                  <a:cubicBezTo>
                    <a:pt x="9816" y="24"/>
                    <a:pt x="9899" y="0"/>
                    <a:pt x="9982" y="36"/>
                  </a:cubicBezTo>
                  <a:cubicBezTo>
                    <a:pt x="10588" y="226"/>
                    <a:pt x="11146" y="571"/>
                    <a:pt x="11586" y="1022"/>
                  </a:cubicBezTo>
                  <a:cubicBezTo>
                    <a:pt x="12038" y="1438"/>
                    <a:pt x="12311" y="2020"/>
                    <a:pt x="12323" y="2638"/>
                  </a:cubicBezTo>
                  <a:cubicBezTo>
                    <a:pt x="12311" y="2912"/>
                    <a:pt x="12252" y="3173"/>
                    <a:pt x="12133" y="3411"/>
                  </a:cubicBezTo>
                  <a:cubicBezTo>
                    <a:pt x="11978" y="3708"/>
                    <a:pt x="11776" y="3981"/>
                    <a:pt x="11539" y="4207"/>
                  </a:cubicBezTo>
                  <a:lnTo>
                    <a:pt x="9495" y="6322"/>
                  </a:lnTo>
                  <a:lnTo>
                    <a:pt x="12763" y="10089"/>
                  </a:lnTo>
                  <a:cubicBezTo>
                    <a:pt x="12810" y="10148"/>
                    <a:pt x="12834" y="10220"/>
                    <a:pt x="12810" y="10291"/>
                  </a:cubicBezTo>
                  <a:cubicBezTo>
                    <a:pt x="12632" y="10921"/>
                    <a:pt x="12287" y="11491"/>
                    <a:pt x="11812" y="11931"/>
                  </a:cubicBezTo>
                  <a:cubicBezTo>
                    <a:pt x="11337" y="12347"/>
                    <a:pt x="10742" y="12561"/>
                    <a:pt x="10113" y="12549"/>
                  </a:cubicBezTo>
                  <a:cubicBezTo>
                    <a:pt x="9827" y="12537"/>
                    <a:pt x="9554" y="12477"/>
                    <a:pt x="9293" y="12359"/>
                  </a:cubicBezTo>
                  <a:cubicBezTo>
                    <a:pt x="8972" y="12216"/>
                    <a:pt x="8687" y="12002"/>
                    <a:pt x="8473" y="11717"/>
                  </a:cubicBezTo>
                  <a:lnTo>
                    <a:pt x="6346" y="9150"/>
                  </a:lnTo>
                  <a:lnTo>
                    <a:pt x="3102" y="12668"/>
                  </a:lnTo>
                  <a:cubicBezTo>
                    <a:pt x="3054" y="12715"/>
                    <a:pt x="2995" y="12739"/>
                    <a:pt x="2935" y="12739"/>
                  </a:cubicBezTo>
                  <a:close/>
                  <a:moveTo>
                    <a:pt x="1093" y="8901"/>
                  </a:moveTo>
                  <a:close/>
                </a:path>
              </a:pathLst>
            </a:custGeom>
            <a:noFill/>
            <a:ln w="11300" cap="rnd" cmpd="sng">
              <a:solidFill>
                <a:srgbClr val="2E2B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8245450" y="4432575"/>
              <a:ext cx="357100" cy="343625"/>
            </a:xfrm>
            <a:custGeom>
              <a:avLst/>
              <a:gdLst/>
              <a:ahLst/>
              <a:cxnLst/>
              <a:rect l="l" t="t" r="r" b="b"/>
              <a:pathLst>
                <a:path w="14284" h="13745" extrusionOk="0">
                  <a:moveTo>
                    <a:pt x="7427" y="424"/>
                  </a:moveTo>
                  <a:cubicBezTo>
                    <a:pt x="10992" y="435"/>
                    <a:pt x="13868" y="3335"/>
                    <a:pt x="13856" y="6900"/>
                  </a:cubicBezTo>
                  <a:cubicBezTo>
                    <a:pt x="13880" y="10486"/>
                    <a:pt x="10992" y="13400"/>
                    <a:pt x="7423" y="13400"/>
                  </a:cubicBezTo>
                  <a:cubicBezTo>
                    <a:pt x="7409" y="13400"/>
                    <a:pt x="7394" y="13400"/>
                    <a:pt x="7380" y="13400"/>
                  </a:cubicBezTo>
                  <a:cubicBezTo>
                    <a:pt x="3791" y="13388"/>
                    <a:pt x="904" y="10429"/>
                    <a:pt x="975" y="6840"/>
                  </a:cubicBezTo>
                  <a:cubicBezTo>
                    <a:pt x="963" y="3299"/>
                    <a:pt x="3874" y="424"/>
                    <a:pt x="7427" y="424"/>
                  </a:cubicBezTo>
                  <a:close/>
                  <a:moveTo>
                    <a:pt x="7421" y="1"/>
                  </a:moveTo>
                  <a:cubicBezTo>
                    <a:pt x="5618" y="1"/>
                    <a:pt x="3842" y="710"/>
                    <a:pt x="2520" y="2040"/>
                  </a:cubicBezTo>
                  <a:cubicBezTo>
                    <a:pt x="571" y="4012"/>
                    <a:pt x="1" y="6971"/>
                    <a:pt x="1070" y="9538"/>
                  </a:cubicBezTo>
                  <a:cubicBezTo>
                    <a:pt x="2148" y="12095"/>
                    <a:pt x="4653" y="13744"/>
                    <a:pt x="7421" y="13744"/>
                  </a:cubicBezTo>
                  <a:cubicBezTo>
                    <a:pt x="7431" y="13744"/>
                    <a:pt x="7441" y="13744"/>
                    <a:pt x="7451" y="13744"/>
                  </a:cubicBezTo>
                  <a:cubicBezTo>
                    <a:pt x="11218" y="13744"/>
                    <a:pt x="14284" y="10655"/>
                    <a:pt x="14284" y="6840"/>
                  </a:cubicBezTo>
                  <a:cubicBezTo>
                    <a:pt x="14272" y="4060"/>
                    <a:pt x="12585" y="1564"/>
                    <a:pt x="10006" y="507"/>
                  </a:cubicBezTo>
                  <a:cubicBezTo>
                    <a:pt x="9170" y="166"/>
                    <a:pt x="8292" y="1"/>
                    <a:pt x="7421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6" name="Google Shape;1136;p39"/>
            <p:cNvGrpSpPr/>
            <p:nvPr/>
          </p:nvGrpSpPr>
          <p:grpSpPr>
            <a:xfrm>
              <a:off x="7370950" y="4827550"/>
              <a:ext cx="463175" cy="487650"/>
              <a:chOff x="302575" y="3362075"/>
              <a:chExt cx="463175" cy="487650"/>
            </a:xfrm>
          </p:grpSpPr>
          <p:sp>
            <p:nvSpPr>
              <p:cNvPr id="1137" name="Google Shape;1137;p39"/>
              <p:cNvSpPr/>
              <p:nvPr/>
            </p:nvSpPr>
            <p:spPr>
              <a:xfrm>
                <a:off x="320100" y="3404100"/>
                <a:ext cx="445650" cy="445625"/>
              </a:xfrm>
              <a:custGeom>
                <a:avLst/>
                <a:gdLst/>
                <a:ahLst/>
                <a:cxnLst/>
                <a:rect l="l" t="t" r="r" b="b"/>
                <a:pathLst>
                  <a:path w="17826" h="17825" extrusionOk="0">
                    <a:moveTo>
                      <a:pt x="8913" y="0"/>
                    </a:moveTo>
                    <a:cubicBezTo>
                      <a:pt x="3982" y="0"/>
                      <a:pt x="1" y="3981"/>
                      <a:pt x="1" y="8912"/>
                    </a:cubicBezTo>
                    <a:cubicBezTo>
                      <a:pt x="1" y="13832"/>
                      <a:pt x="3982" y="17825"/>
                      <a:pt x="8913" y="17825"/>
                    </a:cubicBezTo>
                    <a:cubicBezTo>
                      <a:pt x="13832" y="17825"/>
                      <a:pt x="17825" y="13832"/>
                      <a:pt x="17825" y="8912"/>
                    </a:cubicBezTo>
                    <a:cubicBezTo>
                      <a:pt x="17825" y="3981"/>
                      <a:pt x="13832" y="0"/>
                      <a:pt x="8913" y="0"/>
                    </a:cubicBezTo>
                    <a:close/>
                  </a:path>
                </a:pathLst>
              </a:custGeom>
              <a:solidFill>
                <a:srgbClr val="50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9"/>
              <p:cNvSpPr/>
              <p:nvPr/>
            </p:nvSpPr>
            <p:spPr>
              <a:xfrm>
                <a:off x="302575" y="3362075"/>
                <a:ext cx="456925" cy="451900"/>
              </a:xfrm>
              <a:custGeom>
                <a:avLst/>
                <a:gdLst/>
                <a:ahLst/>
                <a:cxnLst/>
                <a:rect l="l" t="t" r="r" b="b"/>
                <a:pathLst>
                  <a:path w="18277" h="18076" extrusionOk="0">
                    <a:moveTo>
                      <a:pt x="9057" y="635"/>
                    </a:moveTo>
                    <a:cubicBezTo>
                      <a:pt x="13678" y="635"/>
                      <a:pt x="17493" y="4391"/>
                      <a:pt x="17540" y="9084"/>
                    </a:cubicBezTo>
                    <a:cubicBezTo>
                      <a:pt x="17599" y="13842"/>
                      <a:pt x="13678" y="17652"/>
                      <a:pt x="9053" y="17652"/>
                    </a:cubicBezTo>
                    <a:cubicBezTo>
                      <a:pt x="9046" y="17652"/>
                      <a:pt x="9039" y="17652"/>
                      <a:pt x="9032" y="17652"/>
                    </a:cubicBezTo>
                    <a:cubicBezTo>
                      <a:pt x="8989" y="17652"/>
                      <a:pt x="8947" y="17653"/>
                      <a:pt x="8905" y="17653"/>
                    </a:cubicBezTo>
                    <a:cubicBezTo>
                      <a:pt x="4374" y="17653"/>
                      <a:pt x="582" y="13878"/>
                      <a:pt x="512" y="9286"/>
                    </a:cubicBezTo>
                    <a:cubicBezTo>
                      <a:pt x="440" y="4557"/>
                      <a:pt x="4219" y="683"/>
                      <a:pt x="8948" y="635"/>
                    </a:cubicBezTo>
                    <a:cubicBezTo>
                      <a:pt x="8985" y="635"/>
                      <a:pt x="9021" y="635"/>
                      <a:pt x="9057" y="635"/>
                    </a:cubicBezTo>
                    <a:close/>
                    <a:moveTo>
                      <a:pt x="8995" y="1"/>
                    </a:moveTo>
                    <a:cubicBezTo>
                      <a:pt x="4068" y="1"/>
                      <a:pt x="61" y="4027"/>
                      <a:pt x="108" y="9001"/>
                    </a:cubicBezTo>
                    <a:cubicBezTo>
                      <a:pt x="1" y="13849"/>
                      <a:pt x="3815" y="17889"/>
                      <a:pt x="8663" y="18068"/>
                    </a:cubicBezTo>
                    <a:cubicBezTo>
                      <a:pt x="8792" y="18073"/>
                      <a:pt x="8920" y="18076"/>
                      <a:pt x="9048" y="18076"/>
                    </a:cubicBezTo>
                    <a:cubicBezTo>
                      <a:pt x="13708" y="18076"/>
                      <a:pt x="17665" y="14521"/>
                      <a:pt x="17908" y="9560"/>
                    </a:cubicBezTo>
                    <a:cubicBezTo>
                      <a:pt x="18277" y="4509"/>
                      <a:pt x="14355" y="160"/>
                      <a:pt x="9293" y="6"/>
                    </a:cubicBezTo>
                    <a:cubicBezTo>
                      <a:pt x="9193" y="2"/>
                      <a:pt x="9094" y="1"/>
                      <a:pt x="8995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3" name="Picture 5" descr="F: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6" y="616689"/>
            <a:ext cx="3859619" cy="408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" grpId="0"/>
      <p:bldP spid="11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Google Shape;1145;p40"/>
          <p:cNvSpPr txBox="1">
            <a:spLocks noGrp="1"/>
          </p:cNvSpPr>
          <p:nvPr>
            <p:ph type="subTitle" idx="1"/>
          </p:nvPr>
        </p:nvSpPr>
        <p:spPr>
          <a:xfrm>
            <a:off x="4363378" y="1819281"/>
            <a:ext cx="4248994" cy="28058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 err="1"/>
              <a:t>Dinas</a:t>
            </a:r>
            <a:r>
              <a:rPr lang="en-ID" dirty="0"/>
              <a:t> </a:t>
            </a:r>
            <a:r>
              <a:rPr lang="en-ID" dirty="0" err="1"/>
              <a:t>Kependudukan</a:t>
            </a:r>
            <a:r>
              <a:rPr lang="en-ID" dirty="0"/>
              <a:t> </a:t>
            </a:r>
            <a:r>
              <a:rPr lang="en-ID" dirty="0" err="1"/>
              <a:t>Pencatatan</a:t>
            </a:r>
            <a:r>
              <a:rPr lang="en-ID" dirty="0"/>
              <a:t> </a:t>
            </a:r>
            <a:r>
              <a:rPr lang="en-ID" dirty="0" err="1"/>
              <a:t>Sipil</a:t>
            </a:r>
            <a:r>
              <a:rPr lang="en-ID" dirty="0"/>
              <a:t> (</a:t>
            </a:r>
            <a:r>
              <a:rPr lang="en-ID" dirty="0" err="1"/>
              <a:t>Disdukcapil</a:t>
            </a:r>
            <a:r>
              <a:rPr lang="en-ID" dirty="0"/>
              <a:t>) </a:t>
            </a:r>
            <a:r>
              <a:rPr lang="en-ID" dirty="0" err="1"/>
              <a:t>Kabupaten</a:t>
            </a:r>
            <a:r>
              <a:rPr lang="en-ID" dirty="0"/>
              <a:t> </a:t>
            </a:r>
            <a:r>
              <a:rPr lang="en-ID" dirty="0" err="1"/>
              <a:t>Sumedang</a:t>
            </a:r>
            <a:r>
              <a:rPr lang="en-ID" dirty="0"/>
              <a:t> yang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utamanya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kependudukan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Disdukcapil</a:t>
            </a:r>
            <a:r>
              <a:rPr lang="en-ID" dirty="0"/>
              <a:t> </a:t>
            </a:r>
            <a:r>
              <a:rPr lang="en-ID" dirty="0" err="1"/>
              <a:t>dituntut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melayani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meski</a:t>
            </a:r>
            <a:r>
              <a:rPr lang="en-ID" dirty="0"/>
              <a:t> di </a:t>
            </a:r>
            <a:r>
              <a:rPr lang="en-ID" dirty="0" err="1"/>
              <a:t>tengah</a:t>
            </a:r>
            <a:r>
              <a:rPr lang="en-ID" dirty="0"/>
              <a:t> </a:t>
            </a:r>
            <a:r>
              <a:rPr lang="en-ID" dirty="0" err="1"/>
              <a:t>Pandemi</a:t>
            </a:r>
            <a:r>
              <a:rPr lang="en-ID" dirty="0"/>
              <a:t> Covid-19. </a:t>
            </a:r>
            <a:r>
              <a:rPr lang="en-ID" dirty="0" err="1"/>
              <a:t>Upaya</a:t>
            </a:r>
            <a:r>
              <a:rPr lang="en-ID" dirty="0"/>
              <a:t> yang paling </a:t>
            </a:r>
            <a:r>
              <a:rPr lang="en-ID" dirty="0" err="1"/>
              <a:t>aman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menyelenggarakan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daring (online).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46" name="Google Shape;1146;p40"/>
          <p:cNvSpPr txBox="1">
            <a:spLocks noGrp="1"/>
          </p:cNvSpPr>
          <p:nvPr>
            <p:ph type="subTitle" idx="2"/>
          </p:nvPr>
        </p:nvSpPr>
        <p:spPr>
          <a:xfrm>
            <a:off x="340243" y="1233376"/>
            <a:ext cx="4019106" cy="29771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SilaSidakep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Sunda</a:t>
            </a:r>
            <a:r>
              <a:rPr lang="en-ID" dirty="0"/>
              <a:t>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kata,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sila</a:t>
            </a:r>
            <a:r>
              <a:rPr lang="en-ID" dirty="0"/>
              <a:t> (</a:t>
            </a:r>
            <a:r>
              <a:rPr lang="en-ID" dirty="0" err="1"/>
              <a:t>duduk</a:t>
            </a:r>
            <a:r>
              <a:rPr lang="en-ID" dirty="0"/>
              <a:t> </a:t>
            </a:r>
            <a:r>
              <a:rPr lang="en-ID" dirty="0" err="1"/>
              <a:t>bersila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sidakep</a:t>
            </a:r>
            <a:r>
              <a:rPr lang="en-ID" dirty="0"/>
              <a:t> (</a:t>
            </a:r>
            <a:r>
              <a:rPr lang="en-ID" dirty="0" err="1"/>
              <a:t>berpangku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), yang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pemohon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“</a:t>
            </a:r>
            <a:r>
              <a:rPr lang="en-ID" dirty="0" err="1"/>
              <a:t>duduk</a:t>
            </a:r>
            <a:r>
              <a:rPr lang="en-ID" dirty="0"/>
              <a:t> </a:t>
            </a:r>
            <a:r>
              <a:rPr lang="en-ID" dirty="0" err="1"/>
              <a:t>manis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”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pergi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kantor</a:t>
            </a:r>
            <a:r>
              <a:rPr lang="en-ID" dirty="0"/>
              <a:t> </a:t>
            </a:r>
            <a:r>
              <a:rPr lang="en-ID" dirty="0" smtClean="0"/>
              <a:t>agar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sadar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mandiri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social/physical </a:t>
            </a:r>
            <a:r>
              <a:rPr lang="en-ID" dirty="0" smtClean="0"/>
              <a:t>distancing.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147" name="Google Shape;1147;p40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SilaSidakep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" grpId="0" build="p"/>
      <p:bldP spid="1146" grpId="0" build="p"/>
      <p:bldP spid="1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31"/>
          <p:cNvSpPr/>
          <p:nvPr/>
        </p:nvSpPr>
        <p:spPr>
          <a:xfrm>
            <a:off x="1158300" y="1886346"/>
            <a:ext cx="718800" cy="7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31"/>
          <p:cNvSpPr/>
          <p:nvPr/>
        </p:nvSpPr>
        <p:spPr>
          <a:xfrm>
            <a:off x="3190200" y="1886346"/>
            <a:ext cx="718800" cy="7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31"/>
          <p:cNvSpPr/>
          <p:nvPr/>
        </p:nvSpPr>
        <p:spPr>
          <a:xfrm>
            <a:off x="5222100" y="1886346"/>
            <a:ext cx="718800" cy="7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31"/>
          <p:cNvSpPr/>
          <p:nvPr/>
        </p:nvSpPr>
        <p:spPr>
          <a:xfrm>
            <a:off x="7254000" y="1886346"/>
            <a:ext cx="718800" cy="7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31"/>
          <p:cNvSpPr txBox="1">
            <a:spLocks noGrp="1"/>
          </p:cNvSpPr>
          <p:nvPr>
            <p:ph type="title" idx="8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Jenis Pelayanan</a:t>
            </a:r>
            <a:endParaRPr dirty="0"/>
          </a:p>
        </p:txBody>
      </p:sp>
      <p:sp>
        <p:nvSpPr>
          <p:cNvPr id="736" name="Google Shape;736;p31"/>
          <p:cNvSpPr txBox="1">
            <a:spLocks noGrp="1"/>
          </p:cNvSpPr>
          <p:nvPr>
            <p:ph type="subTitle" idx="1"/>
          </p:nvPr>
        </p:nvSpPr>
        <p:spPr>
          <a:xfrm>
            <a:off x="7131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dirty="0"/>
          </a:p>
        </p:txBody>
      </p:sp>
      <p:sp>
        <p:nvSpPr>
          <p:cNvPr id="738" name="Google Shape;738;p31"/>
          <p:cNvSpPr txBox="1">
            <a:spLocks noGrp="1"/>
          </p:cNvSpPr>
          <p:nvPr>
            <p:ph type="subTitle" idx="3"/>
          </p:nvPr>
        </p:nvSpPr>
        <p:spPr>
          <a:xfrm>
            <a:off x="27450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KTPel</a:t>
            </a:r>
            <a:endParaRPr dirty="0"/>
          </a:p>
        </p:txBody>
      </p:sp>
      <p:sp>
        <p:nvSpPr>
          <p:cNvPr id="740" name="Google Shape;740;p31"/>
          <p:cNvSpPr txBox="1">
            <a:spLocks noGrp="1"/>
          </p:cNvSpPr>
          <p:nvPr>
            <p:ph type="subTitle" idx="5"/>
          </p:nvPr>
        </p:nvSpPr>
        <p:spPr>
          <a:xfrm>
            <a:off x="4776900" y="2812469"/>
            <a:ext cx="16092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endParaRPr dirty="0"/>
          </a:p>
        </p:txBody>
      </p:sp>
      <p:sp>
        <p:nvSpPr>
          <p:cNvPr id="742" name="Google Shape;742;p31"/>
          <p:cNvSpPr txBox="1">
            <a:spLocks noGrp="1"/>
          </p:cNvSpPr>
          <p:nvPr>
            <p:ph type="subTitle" idx="9"/>
          </p:nvPr>
        </p:nvSpPr>
        <p:spPr>
          <a:xfrm>
            <a:off x="170121" y="3353780"/>
            <a:ext cx="2445488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Identitas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yang </a:t>
            </a:r>
            <a:r>
              <a:rPr lang="en-ID" dirty="0" err="1"/>
              <a:t>memuat</a:t>
            </a:r>
            <a:r>
              <a:rPr lang="en-ID" dirty="0"/>
              <a:t> data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susunan</a:t>
            </a:r>
            <a:r>
              <a:rPr lang="en-ID" dirty="0"/>
              <a:t>,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.</a:t>
            </a:r>
            <a:endParaRPr dirty="0"/>
          </a:p>
        </p:txBody>
      </p:sp>
      <p:sp>
        <p:nvSpPr>
          <p:cNvPr id="743" name="Google Shape;743;p31"/>
          <p:cNvSpPr txBox="1">
            <a:spLocks noGrp="1"/>
          </p:cNvSpPr>
          <p:nvPr>
            <p:ph type="subTitle" idx="7"/>
          </p:nvPr>
        </p:nvSpPr>
        <p:spPr>
          <a:xfrm>
            <a:off x="6808799" y="2812469"/>
            <a:ext cx="1707879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endParaRPr dirty="0"/>
          </a:p>
        </p:txBody>
      </p:sp>
      <p:sp>
        <p:nvSpPr>
          <p:cNvPr id="744" name="Google Shape;744;p31"/>
          <p:cNvSpPr txBox="1">
            <a:spLocks noGrp="1"/>
          </p:cNvSpPr>
          <p:nvPr>
            <p:ph type="subTitle" idx="13"/>
          </p:nvPr>
        </p:nvSpPr>
        <p:spPr>
          <a:xfrm>
            <a:off x="2541181" y="3353780"/>
            <a:ext cx="2275368" cy="20475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/>
              <a:t>KTP-el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Kartu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elektronik</a:t>
            </a:r>
            <a:r>
              <a:rPr lang="en-ID" dirty="0"/>
              <a:t>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 smtClean="0"/>
              <a:t>penggunaannya</a:t>
            </a:r>
            <a:r>
              <a:rPr lang="en-ID" dirty="0" smtClean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komputerisasi</a:t>
            </a:r>
            <a:r>
              <a:rPr lang="en-ID" dirty="0"/>
              <a:t>. </a:t>
            </a:r>
            <a:endParaRPr dirty="0"/>
          </a:p>
        </p:txBody>
      </p:sp>
      <p:sp>
        <p:nvSpPr>
          <p:cNvPr id="745" name="Google Shape;745;p31"/>
          <p:cNvSpPr txBox="1">
            <a:spLocks noGrp="1"/>
          </p:cNvSpPr>
          <p:nvPr>
            <p:ph type="subTitle" idx="14"/>
          </p:nvPr>
        </p:nvSpPr>
        <p:spPr>
          <a:xfrm>
            <a:off x="4710223" y="3343147"/>
            <a:ext cx="2126511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/>
              <a:t> </a:t>
            </a:r>
            <a:r>
              <a:rPr lang="en-ID" dirty="0" err="1" smtClean="0"/>
              <a:t>Surat</a:t>
            </a:r>
            <a:r>
              <a:rPr lang="en-ID" dirty="0"/>
              <a:t> </a:t>
            </a:r>
            <a:r>
              <a:rPr lang="en-ID" dirty="0" err="1"/>
              <a:t>Keterangan</a:t>
            </a:r>
            <a:r>
              <a:rPr lang="en-ID" dirty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/>
              <a:t>Warga</a:t>
            </a:r>
            <a:r>
              <a:rPr lang="en-ID" dirty="0"/>
              <a:t> Negara Indonesia yang 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Kedatangannya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masuk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.</a:t>
            </a:r>
            <a:endParaRPr dirty="0"/>
          </a:p>
        </p:txBody>
      </p:sp>
      <p:sp>
        <p:nvSpPr>
          <p:cNvPr id="746" name="Google Shape;746;p31"/>
          <p:cNvSpPr txBox="1">
            <a:spLocks noGrp="1"/>
          </p:cNvSpPr>
          <p:nvPr>
            <p:ph type="subTitle" idx="15"/>
          </p:nvPr>
        </p:nvSpPr>
        <p:spPr>
          <a:xfrm>
            <a:off x="6749946" y="3332516"/>
            <a:ext cx="2190528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ID" dirty="0" err="1"/>
              <a:t>T</a:t>
            </a:r>
            <a:r>
              <a:rPr lang="en-ID" dirty="0" err="1" smtClean="0"/>
              <a:t>anda</a:t>
            </a:r>
            <a:r>
              <a:rPr lang="en-ID" dirty="0" smtClean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berisi</a:t>
            </a:r>
            <a:r>
              <a:rPr lang="en-ID" dirty="0"/>
              <a:t> </a:t>
            </a:r>
            <a:r>
              <a:rPr lang="en-ID" dirty="0" err="1" smtClean="0"/>
              <a:t>pernyataan</a:t>
            </a:r>
            <a:r>
              <a:rPr lang="en-ID" dirty="0" smtClean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kelahiran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selembar</a:t>
            </a:r>
            <a:r>
              <a:rPr lang="en-ID" dirty="0"/>
              <a:t> </a:t>
            </a:r>
            <a:r>
              <a:rPr lang="en-ID" dirty="0" err="1"/>
              <a:t>kertas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dicetak</a:t>
            </a:r>
            <a:r>
              <a:rPr lang="en-ID" dirty="0"/>
              <a:t>.</a:t>
            </a:r>
            <a:endParaRPr dirty="0"/>
          </a:p>
        </p:txBody>
      </p:sp>
      <p:grpSp>
        <p:nvGrpSpPr>
          <p:cNvPr id="19" name="Google Shape;13486;p73"/>
          <p:cNvGrpSpPr/>
          <p:nvPr/>
        </p:nvGrpSpPr>
        <p:grpSpPr>
          <a:xfrm>
            <a:off x="1334072" y="2110818"/>
            <a:ext cx="367255" cy="269855"/>
            <a:chOff x="1306445" y="3397829"/>
            <a:chExt cx="367255" cy="269855"/>
          </a:xfrm>
        </p:grpSpPr>
        <p:sp>
          <p:nvSpPr>
            <p:cNvPr id="20" name="Google Shape;13487;p73"/>
            <p:cNvSpPr/>
            <p:nvPr/>
          </p:nvSpPr>
          <p:spPr>
            <a:xfrm>
              <a:off x="1588395" y="3513054"/>
              <a:ext cx="45517" cy="16297"/>
            </a:xfrm>
            <a:custGeom>
              <a:avLst/>
              <a:gdLst/>
              <a:ahLst/>
              <a:cxnLst/>
              <a:rect l="l" t="t" r="r" b="b"/>
              <a:pathLst>
                <a:path w="1430" h="512" extrusionOk="0">
                  <a:moveTo>
                    <a:pt x="168" y="0"/>
                  </a:moveTo>
                  <a:cubicBezTo>
                    <a:pt x="72" y="0"/>
                    <a:pt x="1" y="71"/>
                    <a:pt x="1" y="167"/>
                  </a:cubicBezTo>
                  <a:cubicBezTo>
                    <a:pt x="1" y="250"/>
                    <a:pt x="72" y="333"/>
                    <a:pt x="168" y="333"/>
                  </a:cubicBezTo>
                  <a:cubicBezTo>
                    <a:pt x="358" y="333"/>
                    <a:pt x="906" y="357"/>
                    <a:pt x="1180" y="488"/>
                  </a:cubicBezTo>
                  <a:cubicBezTo>
                    <a:pt x="1204" y="512"/>
                    <a:pt x="1227" y="512"/>
                    <a:pt x="1251" y="512"/>
                  </a:cubicBezTo>
                  <a:cubicBezTo>
                    <a:pt x="1311" y="512"/>
                    <a:pt x="1370" y="476"/>
                    <a:pt x="1406" y="417"/>
                  </a:cubicBezTo>
                  <a:cubicBezTo>
                    <a:pt x="1430" y="333"/>
                    <a:pt x="1406" y="226"/>
                    <a:pt x="1323" y="191"/>
                  </a:cubicBezTo>
                  <a:cubicBezTo>
                    <a:pt x="942" y="0"/>
                    <a:pt x="191" y="0"/>
                    <a:pt x="16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3488;p73"/>
            <p:cNvSpPr/>
            <p:nvPr/>
          </p:nvSpPr>
          <p:spPr>
            <a:xfrm>
              <a:off x="1306445" y="3397829"/>
              <a:ext cx="367255" cy="269091"/>
            </a:xfrm>
            <a:custGeom>
              <a:avLst/>
              <a:gdLst/>
              <a:ahLst/>
              <a:cxnLst/>
              <a:rect l="l" t="t" r="r" b="b"/>
              <a:pathLst>
                <a:path w="11538" h="8454" extrusionOk="0">
                  <a:moveTo>
                    <a:pt x="7573" y="334"/>
                  </a:moveTo>
                  <a:lnTo>
                    <a:pt x="7573" y="1965"/>
                  </a:lnTo>
                  <a:cubicBezTo>
                    <a:pt x="7573" y="2227"/>
                    <a:pt x="7525" y="2465"/>
                    <a:pt x="7418" y="2679"/>
                  </a:cubicBezTo>
                  <a:cubicBezTo>
                    <a:pt x="7395" y="2715"/>
                    <a:pt x="7395" y="2727"/>
                    <a:pt x="7395" y="2763"/>
                  </a:cubicBezTo>
                  <a:lnTo>
                    <a:pt x="7395" y="3239"/>
                  </a:lnTo>
                  <a:cubicBezTo>
                    <a:pt x="7395" y="3691"/>
                    <a:pt x="7216" y="4108"/>
                    <a:pt x="6883" y="4442"/>
                  </a:cubicBezTo>
                  <a:cubicBezTo>
                    <a:pt x="6835" y="4489"/>
                    <a:pt x="6787" y="4513"/>
                    <a:pt x="6740" y="4549"/>
                  </a:cubicBezTo>
                  <a:cubicBezTo>
                    <a:pt x="6466" y="4759"/>
                    <a:pt x="6137" y="4876"/>
                    <a:pt x="5785" y="4876"/>
                  </a:cubicBezTo>
                  <a:cubicBezTo>
                    <a:pt x="5739" y="4876"/>
                    <a:pt x="5692" y="4874"/>
                    <a:pt x="5644" y="4870"/>
                  </a:cubicBezTo>
                  <a:cubicBezTo>
                    <a:pt x="4787" y="4823"/>
                    <a:pt x="4108" y="4072"/>
                    <a:pt x="4108" y="3180"/>
                  </a:cubicBezTo>
                  <a:lnTo>
                    <a:pt x="4108" y="2763"/>
                  </a:lnTo>
                  <a:cubicBezTo>
                    <a:pt x="4108" y="2727"/>
                    <a:pt x="4108" y="2715"/>
                    <a:pt x="4096" y="2679"/>
                  </a:cubicBezTo>
                  <a:cubicBezTo>
                    <a:pt x="3989" y="2465"/>
                    <a:pt x="3930" y="2227"/>
                    <a:pt x="3930" y="1965"/>
                  </a:cubicBezTo>
                  <a:lnTo>
                    <a:pt x="3930" y="1608"/>
                  </a:lnTo>
                  <a:cubicBezTo>
                    <a:pt x="3930" y="917"/>
                    <a:pt x="4513" y="334"/>
                    <a:pt x="5216" y="334"/>
                  </a:cubicBezTo>
                  <a:close/>
                  <a:moveTo>
                    <a:pt x="1763" y="3025"/>
                  </a:moveTo>
                  <a:cubicBezTo>
                    <a:pt x="2049" y="3025"/>
                    <a:pt x="2311" y="3144"/>
                    <a:pt x="2525" y="3358"/>
                  </a:cubicBezTo>
                  <a:cubicBezTo>
                    <a:pt x="2715" y="3561"/>
                    <a:pt x="2846" y="3846"/>
                    <a:pt x="2858" y="4144"/>
                  </a:cubicBezTo>
                  <a:cubicBezTo>
                    <a:pt x="2858" y="4227"/>
                    <a:pt x="2882" y="4346"/>
                    <a:pt x="2882" y="4465"/>
                  </a:cubicBezTo>
                  <a:lnTo>
                    <a:pt x="2882" y="4501"/>
                  </a:lnTo>
                  <a:cubicBezTo>
                    <a:pt x="2703" y="4215"/>
                    <a:pt x="2406" y="4013"/>
                    <a:pt x="2049" y="3894"/>
                  </a:cubicBezTo>
                  <a:cubicBezTo>
                    <a:pt x="1703" y="3787"/>
                    <a:pt x="1406" y="3787"/>
                    <a:pt x="1406" y="3787"/>
                  </a:cubicBezTo>
                  <a:cubicBezTo>
                    <a:pt x="1358" y="3787"/>
                    <a:pt x="1310" y="3799"/>
                    <a:pt x="1287" y="3834"/>
                  </a:cubicBezTo>
                  <a:lnTo>
                    <a:pt x="977" y="4144"/>
                  </a:lnTo>
                  <a:cubicBezTo>
                    <a:pt x="918" y="4215"/>
                    <a:pt x="918" y="4323"/>
                    <a:pt x="977" y="4382"/>
                  </a:cubicBezTo>
                  <a:cubicBezTo>
                    <a:pt x="1013" y="4412"/>
                    <a:pt x="1057" y="4427"/>
                    <a:pt x="1101" y="4427"/>
                  </a:cubicBezTo>
                  <a:cubicBezTo>
                    <a:pt x="1144" y="4427"/>
                    <a:pt x="1185" y="4412"/>
                    <a:pt x="1215" y="4382"/>
                  </a:cubicBezTo>
                  <a:lnTo>
                    <a:pt x="1465" y="4108"/>
                  </a:lnTo>
                  <a:cubicBezTo>
                    <a:pt x="1691" y="4132"/>
                    <a:pt x="2382" y="4203"/>
                    <a:pt x="2668" y="4811"/>
                  </a:cubicBezTo>
                  <a:cubicBezTo>
                    <a:pt x="2596" y="5275"/>
                    <a:pt x="2215" y="5596"/>
                    <a:pt x="1763" y="5596"/>
                  </a:cubicBezTo>
                  <a:cubicBezTo>
                    <a:pt x="1251" y="5596"/>
                    <a:pt x="834" y="5180"/>
                    <a:pt x="834" y="4680"/>
                  </a:cubicBezTo>
                  <a:cubicBezTo>
                    <a:pt x="834" y="4584"/>
                    <a:pt x="763" y="4513"/>
                    <a:pt x="679" y="4513"/>
                  </a:cubicBezTo>
                  <a:lnTo>
                    <a:pt x="644" y="4513"/>
                  </a:lnTo>
                  <a:lnTo>
                    <a:pt x="644" y="4465"/>
                  </a:lnTo>
                  <a:cubicBezTo>
                    <a:pt x="644" y="4346"/>
                    <a:pt x="644" y="4251"/>
                    <a:pt x="656" y="4144"/>
                  </a:cubicBezTo>
                  <a:cubicBezTo>
                    <a:pt x="679" y="3846"/>
                    <a:pt x="810" y="3561"/>
                    <a:pt x="1001" y="3358"/>
                  </a:cubicBezTo>
                  <a:cubicBezTo>
                    <a:pt x="1215" y="3144"/>
                    <a:pt x="1477" y="3025"/>
                    <a:pt x="1763" y="3025"/>
                  </a:cubicBezTo>
                  <a:close/>
                  <a:moveTo>
                    <a:pt x="10657" y="3025"/>
                  </a:moveTo>
                  <a:lnTo>
                    <a:pt x="10657" y="3727"/>
                  </a:lnTo>
                  <a:cubicBezTo>
                    <a:pt x="10657" y="3846"/>
                    <a:pt x="10633" y="3953"/>
                    <a:pt x="10585" y="4049"/>
                  </a:cubicBezTo>
                  <a:lnTo>
                    <a:pt x="10502" y="4251"/>
                  </a:lnTo>
                  <a:cubicBezTo>
                    <a:pt x="10478" y="4275"/>
                    <a:pt x="10478" y="4287"/>
                    <a:pt x="10478" y="4323"/>
                  </a:cubicBezTo>
                  <a:lnTo>
                    <a:pt x="10478" y="4680"/>
                  </a:lnTo>
                  <a:cubicBezTo>
                    <a:pt x="10478" y="4930"/>
                    <a:pt x="10383" y="5168"/>
                    <a:pt x="10204" y="5346"/>
                  </a:cubicBezTo>
                  <a:cubicBezTo>
                    <a:pt x="10044" y="5507"/>
                    <a:pt x="9835" y="5600"/>
                    <a:pt x="9605" y="5600"/>
                  </a:cubicBezTo>
                  <a:cubicBezTo>
                    <a:pt x="9579" y="5600"/>
                    <a:pt x="9552" y="5599"/>
                    <a:pt x="9526" y="5596"/>
                  </a:cubicBezTo>
                  <a:cubicBezTo>
                    <a:pt x="9038" y="5585"/>
                    <a:pt x="8633" y="5156"/>
                    <a:pt x="8633" y="4632"/>
                  </a:cubicBezTo>
                  <a:lnTo>
                    <a:pt x="8633" y="4323"/>
                  </a:lnTo>
                  <a:cubicBezTo>
                    <a:pt x="8633" y="4287"/>
                    <a:pt x="8633" y="4263"/>
                    <a:pt x="8621" y="4251"/>
                  </a:cubicBezTo>
                  <a:lnTo>
                    <a:pt x="8514" y="4037"/>
                  </a:lnTo>
                  <a:cubicBezTo>
                    <a:pt x="8466" y="3965"/>
                    <a:pt x="8454" y="3870"/>
                    <a:pt x="8454" y="3787"/>
                  </a:cubicBezTo>
                  <a:lnTo>
                    <a:pt x="8454" y="3775"/>
                  </a:lnTo>
                  <a:cubicBezTo>
                    <a:pt x="8454" y="3370"/>
                    <a:pt x="8788" y="3025"/>
                    <a:pt x="9204" y="3025"/>
                  </a:cubicBezTo>
                  <a:close/>
                  <a:moveTo>
                    <a:pt x="584" y="5180"/>
                  </a:moveTo>
                  <a:cubicBezTo>
                    <a:pt x="679" y="5406"/>
                    <a:pt x="834" y="5596"/>
                    <a:pt x="1037" y="5739"/>
                  </a:cubicBezTo>
                  <a:lnTo>
                    <a:pt x="1037" y="5925"/>
                  </a:lnTo>
                  <a:lnTo>
                    <a:pt x="1037" y="5925"/>
                  </a:lnTo>
                  <a:cubicBezTo>
                    <a:pt x="723" y="5807"/>
                    <a:pt x="571" y="5655"/>
                    <a:pt x="501" y="5585"/>
                  </a:cubicBezTo>
                  <a:cubicBezTo>
                    <a:pt x="537" y="5466"/>
                    <a:pt x="572" y="5335"/>
                    <a:pt x="584" y="5180"/>
                  </a:cubicBezTo>
                  <a:close/>
                  <a:moveTo>
                    <a:pt x="2918" y="5168"/>
                  </a:moveTo>
                  <a:cubicBezTo>
                    <a:pt x="2942" y="5323"/>
                    <a:pt x="2965" y="5454"/>
                    <a:pt x="3013" y="5573"/>
                  </a:cubicBezTo>
                  <a:cubicBezTo>
                    <a:pt x="2953" y="5656"/>
                    <a:pt x="2787" y="5811"/>
                    <a:pt x="2477" y="5930"/>
                  </a:cubicBezTo>
                  <a:lnTo>
                    <a:pt x="2477" y="5716"/>
                  </a:lnTo>
                  <a:cubicBezTo>
                    <a:pt x="2668" y="5585"/>
                    <a:pt x="2834" y="5394"/>
                    <a:pt x="2918" y="5168"/>
                  </a:cubicBezTo>
                  <a:close/>
                  <a:moveTo>
                    <a:pt x="6668" y="4989"/>
                  </a:moveTo>
                  <a:lnTo>
                    <a:pt x="6668" y="5299"/>
                  </a:lnTo>
                  <a:lnTo>
                    <a:pt x="5751" y="5930"/>
                  </a:lnTo>
                  <a:lnTo>
                    <a:pt x="4823" y="5299"/>
                  </a:lnTo>
                  <a:lnTo>
                    <a:pt x="4823" y="4989"/>
                  </a:lnTo>
                  <a:cubicBezTo>
                    <a:pt x="5061" y="5120"/>
                    <a:pt x="5335" y="5204"/>
                    <a:pt x="5620" y="5215"/>
                  </a:cubicBezTo>
                  <a:lnTo>
                    <a:pt x="5751" y="5215"/>
                  </a:lnTo>
                  <a:cubicBezTo>
                    <a:pt x="6073" y="5215"/>
                    <a:pt x="6394" y="5144"/>
                    <a:pt x="6668" y="4989"/>
                  </a:cubicBezTo>
                  <a:close/>
                  <a:moveTo>
                    <a:pt x="9942" y="5882"/>
                  </a:moveTo>
                  <a:lnTo>
                    <a:pt x="9942" y="5954"/>
                  </a:lnTo>
                  <a:cubicBezTo>
                    <a:pt x="9942" y="5989"/>
                    <a:pt x="9942" y="6025"/>
                    <a:pt x="9966" y="6061"/>
                  </a:cubicBezTo>
                  <a:lnTo>
                    <a:pt x="9561" y="6454"/>
                  </a:lnTo>
                  <a:lnTo>
                    <a:pt x="9169" y="6061"/>
                  </a:lnTo>
                  <a:cubicBezTo>
                    <a:pt x="9169" y="6025"/>
                    <a:pt x="9192" y="6001"/>
                    <a:pt x="9192" y="5954"/>
                  </a:cubicBezTo>
                  <a:lnTo>
                    <a:pt x="9192" y="5882"/>
                  </a:lnTo>
                  <a:cubicBezTo>
                    <a:pt x="9288" y="5918"/>
                    <a:pt x="9407" y="5942"/>
                    <a:pt x="9526" y="5942"/>
                  </a:cubicBezTo>
                  <a:lnTo>
                    <a:pt x="9573" y="5942"/>
                  </a:lnTo>
                  <a:cubicBezTo>
                    <a:pt x="9704" y="5942"/>
                    <a:pt x="9823" y="5930"/>
                    <a:pt x="9942" y="5882"/>
                  </a:cubicBezTo>
                  <a:close/>
                  <a:moveTo>
                    <a:pt x="2120" y="5882"/>
                  </a:moveTo>
                  <a:lnTo>
                    <a:pt x="2120" y="6061"/>
                  </a:lnTo>
                  <a:cubicBezTo>
                    <a:pt x="2120" y="6120"/>
                    <a:pt x="2132" y="6180"/>
                    <a:pt x="2168" y="6228"/>
                  </a:cubicBezTo>
                  <a:lnTo>
                    <a:pt x="2013" y="6394"/>
                  </a:lnTo>
                  <a:cubicBezTo>
                    <a:pt x="1941" y="6460"/>
                    <a:pt x="1849" y="6492"/>
                    <a:pt x="1755" y="6492"/>
                  </a:cubicBezTo>
                  <a:cubicBezTo>
                    <a:pt x="1662" y="6492"/>
                    <a:pt x="1566" y="6460"/>
                    <a:pt x="1489" y="6394"/>
                  </a:cubicBezTo>
                  <a:lnTo>
                    <a:pt x="1322" y="6239"/>
                  </a:lnTo>
                  <a:cubicBezTo>
                    <a:pt x="1358" y="6192"/>
                    <a:pt x="1370" y="6132"/>
                    <a:pt x="1370" y="6073"/>
                  </a:cubicBezTo>
                  <a:lnTo>
                    <a:pt x="1370" y="5882"/>
                  </a:lnTo>
                  <a:cubicBezTo>
                    <a:pt x="1489" y="5918"/>
                    <a:pt x="1608" y="5942"/>
                    <a:pt x="1751" y="5942"/>
                  </a:cubicBezTo>
                  <a:cubicBezTo>
                    <a:pt x="1882" y="5942"/>
                    <a:pt x="2001" y="5930"/>
                    <a:pt x="2120" y="5882"/>
                  </a:cubicBezTo>
                  <a:close/>
                  <a:moveTo>
                    <a:pt x="4692" y="5620"/>
                  </a:moveTo>
                  <a:lnTo>
                    <a:pt x="5490" y="6168"/>
                  </a:lnTo>
                  <a:lnTo>
                    <a:pt x="5061" y="6585"/>
                  </a:lnTo>
                  <a:lnTo>
                    <a:pt x="5049" y="6585"/>
                  </a:lnTo>
                  <a:lnTo>
                    <a:pt x="4525" y="5799"/>
                  </a:lnTo>
                  <a:lnTo>
                    <a:pt x="4692" y="5620"/>
                  </a:lnTo>
                  <a:close/>
                  <a:moveTo>
                    <a:pt x="6823" y="5596"/>
                  </a:moveTo>
                  <a:lnTo>
                    <a:pt x="6978" y="5775"/>
                  </a:lnTo>
                  <a:lnTo>
                    <a:pt x="6466" y="6585"/>
                  </a:lnTo>
                  <a:lnTo>
                    <a:pt x="6442" y="6585"/>
                  </a:lnTo>
                  <a:lnTo>
                    <a:pt x="6013" y="6156"/>
                  </a:lnTo>
                  <a:lnTo>
                    <a:pt x="6823" y="5596"/>
                  </a:lnTo>
                  <a:close/>
                  <a:moveTo>
                    <a:pt x="5251" y="1"/>
                  </a:moveTo>
                  <a:cubicBezTo>
                    <a:pt x="4358" y="1"/>
                    <a:pt x="3632" y="739"/>
                    <a:pt x="3632" y="1632"/>
                  </a:cubicBezTo>
                  <a:lnTo>
                    <a:pt x="3632" y="1989"/>
                  </a:lnTo>
                  <a:cubicBezTo>
                    <a:pt x="3632" y="2263"/>
                    <a:pt x="3692" y="2548"/>
                    <a:pt x="3811" y="2799"/>
                  </a:cubicBezTo>
                  <a:lnTo>
                    <a:pt x="3811" y="3191"/>
                  </a:lnTo>
                  <a:cubicBezTo>
                    <a:pt x="3811" y="3834"/>
                    <a:pt x="4096" y="4394"/>
                    <a:pt x="4537" y="4763"/>
                  </a:cubicBezTo>
                  <a:lnTo>
                    <a:pt x="4537" y="5335"/>
                  </a:lnTo>
                  <a:lnTo>
                    <a:pt x="4227" y="5656"/>
                  </a:lnTo>
                  <a:cubicBezTo>
                    <a:pt x="4204" y="5692"/>
                    <a:pt x="4180" y="5751"/>
                    <a:pt x="4180" y="5799"/>
                  </a:cubicBezTo>
                  <a:lnTo>
                    <a:pt x="3144" y="6168"/>
                  </a:lnTo>
                  <a:cubicBezTo>
                    <a:pt x="3073" y="6192"/>
                    <a:pt x="2989" y="6228"/>
                    <a:pt x="2930" y="6275"/>
                  </a:cubicBezTo>
                  <a:lnTo>
                    <a:pt x="2775" y="6180"/>
                  </a:lnTo>
                  <a:cubicBezTo>
                    <a:pt x="3263" y="5977"/>
                    <a:pt x="3406" y="5680"/>
                    <a:pt x="3430" y="5656"/>
                  </a:cubicBezTo>
                  <a:cubicBezTo>
                    <a:pt x="3454" y="5620"/>
                    <a:pt x="3454" y="5561"/>
                    <a:pt x="3430" y="5513"/>
                  </a:cubicBezTo>
                  <a:cubicBezTo>
                    <a:pt x="3311" y="5275"/>
                    <a:pt x="3287" y="4811"/>
                    <a:pt x="3275" y="4453"/>
                  </a:cubicBezTo>
                  <a:cubicBezTo>
                    <a:pt x="3275" y="4334"/>
                    <a:pt x="3263" y="4215"/>
                    <a:pt x="3263" y="4132"/>
                  </a:cubicBezTo>
                  <a:cubicBezTo>
                    <a:pt x="3204" y="3310"/>
                    <a:pt x="2596" y="2691"/>
                    <a:pt x="1822" y="2691"/>
                  </a:cubicBezTo>
                  <a:cubicBezTo>
                    <a:pt x="1060" y="2691"/>
                    <a:pt x="429" y="3310"/>
                    <a:pt x="370" y="4132"/>
                  </a:cubicBezTo>
                  <a:cubicBezTo>
                    <a:pt x="370" y="4227"/>
                    <a:pt x="358" y="4334"/>
                    <a:pt x="358" y="4453"/>
                  </a:cubicBezTo>
                  <a:cubicBezTo>
                    <a:pt x="346" y="4811"/>
                    <a:pt x="334" y="5263"/>
                    <a:pt x="215" y="5513"/>
                  </a:cubicBezTo>
                  <a:cubicBezTo>
                    <a:pt x="179" y="5561"/>
                    <a:pt x="179" y="5620"/>
                    <a:pt x="215" y="5656"/>
                  </a:cubicBezTo>
                  <a:cubicBezTo>
                    <a:pt x="215" y="5680"/>
                    <a:pt x="370" y="5977"/>
                    <a:pt x="870" y="6180"/>
                  </a:cubicBezTo>
                  <a:lnTo>
                    <a:pt x="406" y="6406"/>
                  </a:lnTo>
                  <a:cubicBezTo>
                    <a:pt x="167" y="6525"/>
                    <a:pt x="1" y="6775"/>
                    <a:pt x="1" y="7049"/>
                  </a:cubicBezTo>
                  <a:lnTo>
                    <a:pt x="1" y="8299"/>
                  </a:lnTo>
                  <a:cubicBezTo>
                    <a:pt x="1" y="8383"/>
                    <a:pt x="72" y="8454"/>
                    <a:pt x="167" y="8454"/>
                  </a:cubicBezTo>
                  <a:cubicBezTo>
                    <a:pt x="251" y="8454"/>
                    <a:pt x="334" y="8383"/>
                    <a:pt x="334" y="8299"/>
                  </a:cubicBezTo>
                  <a:lnTo>
                    <a:pt x="334" y="7049"/>
                  </a:lnTo>
                  <a:cubicBezTo>
                    <a:pt x="334" y="6894"/>
                    <a:pt x="406" y="6775"/>
                    <a:pt x="537" y="6704"/>
                  </a:cubicBezTo>
                  <a:lnTo>
                    <a:pt x="1108" y="6418"/>
                  </a:lnTo>
                  <a:lnTo>
                    <a:pt x="1299" y="6609"/>
                  </a:lnTo>
                  <a:cubicBezTo>
                    <a:pt x="1429" y="6751"/>
                    <a:pt x="1608" y="6811"/>
                    <a:pt x="1787" y="6811"/>
                  </a:cubicBezTo>
                  <a:cubicBezTo>
                    <a:pt x="1965" y="6811"/>
                    <a:pt x="2144" y="6751"/>
                    <a:pt x="2275" y="6609"/>
                  </a:cubicBezTo>
                  <a:lnTo>
                    <a:pt x="2477" y="6418"/>
                  </a:lnTo>
                  <a:lnTo>
                    <a:pt x="2656" y="6513"/>
                  </a:lnTo>
                  <a:cubicBezTo>
                    <a:pt x="2561" y="6644"/>
                    <a:pt x="2513" y="6811"/>
                    <a:pt x="2513" y="6990"/>
                  </a:cubicBezTo>
                  <a:lnTo>
                    <a:pt x="2513" y="8299"/>
                  </a:lnTo>
                  <a:cubicBezTo>
                    <a:pt x="2513" y="8383"/>
                    <a:pt x="2596" y="8454"/>
                    <a:pt x="2680" y="8454"/>
                  </a:cubicBezTo>
                  <a:cubicBezTo>
                    <a:pt x="2775" y="8454"/>
                    <a:pt x="2846" y="8383"/>
                    <a:pt x="2846" y="8299"/>
                  </a:cubicBezTo>
                  <a:lnTo>
                    <a:pt x="2846" y="6990"/>
                  </a:lnTo>
                  <a:cubicBezTo>
                    <a:pt x="2846" y="6751"/>
                    <a:pt x="2989" y="6537"/>
                    <a:pt x="3215" y="6466"/>
                  </a:cubicBezTo>
                  <a:lnTo>
                    <a:pt x="4323" y="6061"/>
                  </a:lnTo>
                  <a:lnTo>
                    <a:pt x="4775" y="6751"/>
                  </a:lnTo>
                  <a:cubicBezTo>
                    <a:pt x="4835" y="6835"/>
                    <a:pt x="4930" y="6894"/>
                    <a:pt x="5037" y="6894"/>
                  </a:cubicBezTo>
                  <a:lnTo>
                    <a:pt x="5061" y="6894"/>
                  </a:lnTo>
                  <a:cubicBezTo>
                    <a:pt x="5156" y="6894"/>
                    <a:pt x="5239" y="6870"/>
                    <a:pt x="5311" y="6787"/>
                  </a:cubicBezTo>
                  <a:lnTo>
                    <a:pt x="5597" y="6513"/>
                  </a:lnTo>
                  <a:lnTo>
                    <a:pt x="5597" y="8275"/>
                  </a:lnTo>
                  <a:cubicBezTo>
                    <a:pt x="5597" y="8371"/>
                    <a:pt x="5668" y="8442"/>
                    <a:pt x="5763" y="8442"/>
                  </a:cubicBezTo>
                  <a:cubicBezTo>
                    <a:pt x="5847" y="8442"/>
                    <a:pt x="5930" y="8371"/>
                    <a:pt x="5930" y="8275"/>
                  </a:cubicBezTo>
                  <a:lnTo>
                    <a:pt x="5930" y="6513"/>
                  </a:lnTo>
                  <a:lnTo>
                    <a:pt x="6204" y="6787"/>
                  </a:lnTo>
                  <a:cubicBezTo>
                    <a:pt x="6263" y="6847"/>
                    <a:pt x="6359" y="6894"/>
                    <a:pt x="6466" y="6894"/>
                  </a:cubicBezTo>
                  <a:lnTo>
                    <a:pt x="6490" y="6894"/>
                  </a:lnTo>
                  <a:cubicBezTo>
                    <a:pt x="6597" y="6882"/>
                    <a:pt x="6680" y="6835"/>
                    <a:pt x="6740" y="6751"/>
                  </a:cubicBezTo>
                  <a:lnTo>
                    <a:pt x="7204" y="6061"/>
                  </a:lnTo>
                  <a:lnTo>
                    <a:pt x="8311" y="6466"/>
                  </a:lnTo>
                  <a:cubicBezTo>
                    <a:pt x="8526" y="6537"/>
                    <a:pt x="8680" y="6751"/>
                    <a:pt x="8680" y="6990"/>
                  </a:cubicBezTo>
                  <a:lnTo>
                    <a:pt x="8680" y="8299"/>
                  </a:lnTo>
                  <a:cubicBezTo>
                    <a:pt x="8680" y="8383"/>
                    <a:pt x="8752" y="8454"/>
                    <a:pt x="8847" y="8454"/>
                  </a:cubicBezTo>
                  <a:cubicBezTo>
                    <a:pt x="8930" y="8454"/>
                    <a:pt x="9002" y="8383"/>
                    <a:pt x="9002" y="8299"/>
                  </a:cubicBezTo>
                  <a:lnTo>
                    <a:pt x="9002" y="6990"/>
                  </a:lnTo>
                  <a:cubicBezTo>
                    <a:pt x="9002" y="6751"/>
                    <a:pt x="8919" y="6525"/>
                    <a:pt x="8752" y="6358"/>
                  </a:cubicBezTo>
                  <a:lnTo>
                    <a:pt x="8799" y="6347"/>
                  </a:lnTo>
                  <a:cubicBezTo>
                    <a:pt x="8847" y="6335"/>
                    <a:pt x="8907" y="6311"/>
                    <a:pt x="8966" y="6287"/>
                  </a:cubicBezTo>
                  <a:lnTo>
                    <a:pt x="9395" y="6716"/>
                  </a:lnTo>
                  <a:lnTo>
                    <a:pt x="9395" y="8275"/>
                  </a:lnTo>
                  <a:cubicBezTo>
                    <a:pt x="9395" y="8371"/>
                    <a:pt x="9466" y="8442"/>
                    <a:pt x="9561" y="8442"/>
                  </a:cubicBezTo>
                  <a:cubicBezTo>
                    <a:pt x="9645" y="8442"/>
                    <a:pt x="9728" y="8371"/>
                    <a:pt x="9728" y="8275"/>
                  </a:cubicBezTo>
                  <a:lnTo>
                    <a:pt x="9728" y="6716"/>
                  </a:lnTo>
                  <a:lnTo>
                    <a:pt x="10157" y="6287"/>
                  </a:lnTo>
                  <a:cubicBezTo>
                    <a:pt x="10181" y="6299"/>
                    <a:pt x="10204" y="6299"/>
                    <a:pt x="10228" y="6311"/>
                  </a:cubicBezTo>
                  <a:lnTo>
                    <a:pt x="10931" y="6513"/>
                  </a:lnTo>
                  <a:cubicBezTo>
                    <a:pt x="11097" y="6549"/>
                    <a:pt x="11193" y="6704"/>
                    <a:pt x="11193" y="6870"/>
                  </a:cubicBezTo>
                  <a:lnTo>
                    <a:pt x="11193" y="8263"/>
                  </a:lnTo>
                  <a:cubicBezTo>
                    <a:pt x="11193" y="8359"/>
                    <a:pt x="11276" y="8430"/>
                    <a:pt x="11359" y="8430"/>
                  </a:cubicBezTo>
                  <a:cubicBezTo>
                    <a:pt x="11455" y="8430"/>
                    <a:pt x="11526" y="8359"/>
                    <a:pt x="11526" y="8263"/>
                  </a:cubicBezTo>
                  <a:lnTo>
                    <a:pt x="11526" y="6870"/>
                  </a:lnTo>
                  <a:cubicBezTo>
                    <a:pt x="11538" y="6597"/>
                    <a:pt x="11335" y="6311"/>
                    <a:pt x="11014" y="6228"/>
                  </a:cubicBezTo>
                  <a:lnTo>
                    <a:pt x="10323" y="6037"/>
                  </a:lnTo>
                  <a:cubicBezTo>
                    <a:pt x="10288" y="6013"/>
                    <a:pt x="10276" y="6001"/>
                    <a:pt x="10276" y="5954"/>
                  </a:cubicBezTo>
                  <a:lnTo>
                    <a:pt x="10276" y="5716"/>
                  </a:lnTo>
                  <a:cubicBezTo>
                    <a:pt x="10335" y="5680"/>
                    <a:pt x="10383" y="5632"/>
                    <a:pt x="10443" y="5585"/>
                  </a:cubicBezTo>
                  <a:cubicBezTo>
                    <a:pt x="10693" y="5346"/>
                    <a:pt x="10824" y="5025"/>
                    <a:pt x="10824" y="4680"/>
                  </a:cubicBezTo>
                  <a:lnTo>
                    <a:pt x="10824" y="4346"/>
                  </a:lnTo>
                  <a:lnTo>
                    <a:pt x="10895" y="4215"/>
                  </a:lnTo>
                  <a:cubicBezTo>
                    <a:pt x="10978" y="4072"/>
                    <a:pt x="11014" y="3906"/>
                    <a:pt x="11014" y="3739"/>
                  </a:cubicBezTo>
                  <a:lnTo>
                    <a:pt x="11014" y="2858"/>
                  </a:lnTo>
                  <a:cubicBezTo>
                    <a:pt x="11014" y="2775"/>
                    <a:pt x="10943" y="2691"/>
                    <a:pt x="10859" y="2691"/>
                  </a:cubicBezTo>
                  <a:lnTo>
                    <a:pt x="9216" y="2691"/>
                  </a:lnTo>
                  <a:cubicBezTo>
                    <a:pt x="8621" y="2691"/>
                    <a:pt x="8145" y="3180"/>
                    <a:pt x="8145" y="3775"/>
                  </a:cubicBezTo>
                  <a:lnTo>
                    <a:pt x="8145" y="3787"/>
                  </a:lnTo>
                  <a:cubicBezTo>
                    <a:pt x="8145" y="3918"/>
                    <a:pt x="8180" y="4072"/>
                    <a:pt x="8240" y="4192"/>
                  </a:cubicBezTo>
                  <a:lnTo>
                    <a:pt x="8323" y="4370"/>
                  </a:lnTo>
                  <a:lnTo>
                    <a:pt x="8323" y="4644"/>
                  </a:lnTo>
                  <a:cubicBezTo>
                    <a:pt x="8323" y="5096"/>
                    <a:pt x="8549" y="5477"/>
                    <a:pt x="8871" y="5716"/>
                  </a:cubicBezTo>
                  <a:lnTo>
                    <a:pt x="8871" y="5954"/>
                  </a:lnTo>
                  <a:cubicBezTo>
                    <a:pt x="8871" y="6001"/>
                    <a:pt x="8871" y="6013"/>
                    <a:pt x="8740" y="6049"/>
                  </a:cubicBezTo>
                  <a:lnTo>
                    <a:pt x="8395" y="6156"/>
                  </a:lnTo>
                  <a:lnTo>
                    <a:pt x="7418" y="5799"/>
                  </a:lnTo>
                  <a:cubicBezTo>
                    <a:pt x="7418" y="5751"/>
                    <a:pt x="7406" y="5704"/>
                    <a:pt x="7371" y="5656"/>
                  </a:cubicBezTo>
                  <a:lnTo>
                    <a:pt x="7061" y="5335"/>
                  </a:lnTo>
                  <a:lnTo>
                    <a:pt x="7061" y="4787"/>
                  </a:lnTo>
                  <a:cubicBezTo>
                    <a:pt x="7085" y="4751"/>
                    <a:pt x="7121" y="4727"/>
                    <a:pt x="7168" y="4692"/>
                  </a:cubicBezTo>
                  <a:cubicBezTo>
                    <a:pt x="7561" y="4323"/>
                    <a:pt x="7787" y="3787"/>
                    <a:pt x="7787" y="3251"/>
                  </a:cubicBezTo>
                  <a:lnTo>
                    <a:pt x="7787" y="2799"/>
                  </a:lnTo>
                  <a:cubicBezTo>
                    <a:pt x="7906" y="2537"/>
                    <a:pt x="7966" y="2263"/>
                    <a:pt x="7966" y="1989"/>
                  </a:cubicBezTo>
                  <a:lnTo>
                    <a:pt x="7966" y="167"/>
                  </a:lnTo>
                  <a:cubicBezTo>
                    <a:pt x="7966" y="84"/>
                    <a:pt x="7895" y="1"/>
                    <a:pt x="779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22" name="Google Shape;13489;p73"/>
            <p:cNvSpPr/>
            <p:nvPr/>
          </p:nvSpPr>
          <p:spPr>
            <a:xfrm>
              <a:off x="1639960" y="3622549"/>
              <a:ext cx="10631" cy="45135"/>
            </a:xfrm>
            <a:custGeom>
              <a:avLst/>
              <a:gdLst/>
              <a:ahLst/>
              <a:cxnLst/>
              <a:rect l="l" t="t" r="r" b="b"/>
              <a:pathLst>
                <a:path w="334" h="1418" extrusionOk="0">
                  <a:moveTo>
                    <a:pt x="167" y="1"/>
                  </a:moveTo>
                  <a:cubicBezTo>
                    <a:pt x="84" y="1"/>
                    <a:pt x="0" y="72"/>
                    <a:pt x="0" y="168"/>
                  </a:cubicBezTo>
                  <a:lnTo>
                    <a:pt x="0" y="1251"/>
                  </a:lnTo>
                  <a:cubicBezTo>
                    <a:pt x="0" y="1334"/>
                    <a:pt x="84" y="1418"/>
                    <a:pt x="167" y="1418"/>
                  </a:cubicBezTo>
                  <a:cubicBezTo>
                    <a:pt x="262" y="1418"/>
                    <a:pt x="334" y="1334"/>
                    <a:pt x="334" y="1251"/>
                  </a:cubicBezTo>
                  <a:lnTo>
                    <a:pt x="334" y="168"/>
                  </a:lnTo>
                  <a:cubicBezTo>
                    <a:pt x="334" y="72"/>
                    <a:pt x="262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490;p73"/>
            <p:cNvSpPr/>
            <p:nvPr/>
          </p:nvSpPr>
          <p:spPr>
            <a:xfrm>
              <a:off x="1444014" y="3446466"/>
              <a:ext cx="91734" cy="30589"/>
            </a:xfrm>
            <a:custGeom>
              <a:avLst/>
              <a:gdLst/>
              <a:ahLst/>
              <a:cxnLst/>
              <a:rect l="l" t="t" r="r" b="b"/>
              <a:pathLst>
                <a:path w="2882" h="961" extrusionOk="0">
                  <a:moveTo>
                    <a:pt x="1169" y="1"/>
                  </a:moveTo>
                  <a:cubicBezTo>
                    <a:pt x="820" y="1"/>
                    <a:pt x="503" y="37"/>
                    <a:pt x="298" y="68"/>
                  </a:cubicBezTo>
                  <a:cubicBezTo>
                    <a:pt x="120" y="104"/>
                    <a:pt x="1" y="247"/>
                    <a:pt x="1" y="413"/>
                  </a:cubicBezTo>
                  <a:lnTo>
                    <a:pt x="1" y="794"/>
                  </a:lnTo>
                  <a:cubicBezTo>
                    <a:pt x="1" y="890"/>
                    <a:pt x="72" y="961"/>
                    <a:pt x="167" y="961"/>
                  </a:cubicBezTo>
                  <a:cubicBezTo>
                    <a:pt x="251" y="961"/>
                    <a:pt x="322" y="890"/>
                    <a:pt x="322" y="794"/>
                  </a:cubicBezTo>
                  <a:lnTo>
                    <a:pt x="322" y="413"/>
                  </a:lnTo>
                  <a:cubicBezTo>
                    <a:pt x="322" y="413"/>
                    <a:pt x="322" y="401"/>
                    <a:pt x="346" y="401"/>
                  </a:cubicBezTo>
                  <a:cubicBezTo>
                    <a:pt x="514" y="373"/>
                    <a:pt x="820" y="331"/>
                    <a:pt x="1157" y="331"/>
                  </a:cubicBezTo>
                  <a:cubicBezTo>
                    <a:pt x="1250" y="331"/>
                    <a:pt x="1346" y="334"/>
                    <a:pt x="1441" y="342"/>
                  </a:cubicBezTo>
                  <a:cubicBezTo>
                    <a:pt x="1977" y="366"/>
                    <a:pt x="2346" y="497"/>
                    <a:pt x="2584" y="735"/>
                  </a:cubicBezTo>
                  <a:cubicBezTo>
                    <a:pt x="2614" y="765"/>
                    <a:pt x="2659" y="779"/>
                    <a:pt x="2703" y="779"/>
                  </a:cubicBezTo>
                  <a:cubicBezTo>
                    <a:pt x="2748" y="779"/>
                    <a:pt x="2793" y="765"/>
                    <a:pt x="2822" y="735"/>
                  </a:cubicBezTo>
                  <a:cubicBezTo>
                    <a:pt x="2882" y="675"/>
                    <a:pt x="2882" y="556"/>
                    <a:pt x="2822" y="497"/>
                  </a:cubicBezTo>
                  <a:cubicBezTo>
                    <a:pt x="2428" y="102"/>
                    <a:pt x="1753" y="1"/>
                    <a:pt x="1169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491;p73"/>
            <p:cNvSpPr/>
            <p:nvPr/>
          </p:nvSpPr>
          <p:spPr>
            <a:xfrm>
              <a:off x="1420524" y="3633944"/>
              <a:ext cx="11013" cy="33740"/>
            </a:xfrm>
            <a:custGeom>
              <a:avLst/>
              <a:gdLst/>
              <a:ahLst/>
              <a:cxnLst/>
              <a:rect l="l" t="t" r="r" b="b"/>
              <a:pathLst>
                <a:path w="346" h="1060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893"/>
                  </a:lnTo>
                  <a:cubicBezTo>
                    <a:pt x="1" y="976"/>
                    <a:pt x="84" y="1060"/>
                    <a:pt x="167" y="1060"/>
                  </a:cubicBezTo>
                  <a:cubicBezTo>
                    <a:pt x="262" y="1060"/>
                    <a:pt x="334" y="976"/>
                    <a:pt x="334" y="893"/>
                  </a:cubicBezTo>
                  <a:lnTo>
                    <a:pt x="334" y="167"/>
                  </a:lnTo>
                  <a:cubicBezTo>
                    <a:pt x="346" y="72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492;p73"/>
            <p:cNvSpPr/>
            <p:nvPr/>
          </p:nvSpPr>
          <p:spPr>
            <a:xfrm>
              <a:off x="1547494" y="3633944"/>
              <a:ext cx="11013" cy="33740"/>
            </a:xfrm>
            <a:custGeom>
              <a:avLst/>
              <a:gdLst/>
              <a:ahLst/>
              <a:cxnLst/>
              <a:rect l="l" t="t" r="r" b="b"/>
              <a:pathLst>
                <a:path w="346" h="1060" extrusionOk="0"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lnTo>
                    <a:pt x="0" y="893"/>
                  </a:lnTo>
                  <a:cubicBezTo>
                    <a:pt x="0" y="976"/>
                    <a:pt x="83" y="1060"/>
                    <a:pt x="167" y="1060"/>
                  </a:cubicBezTo>
                  <a:cubicBezTo>
                    <a:pt x="262" y="1060"/>
                    <a:pt x="333" y="976"/>
                    <a:pt x="333" y="893"/>
                  </a:cubicBezTo>
                  <a:lnTo>
                    <a:pt x="333" y="167"/>
                  </a:lnTo>
                  <a:cubicBezTo>
                    <a:pt x="345" y="72"/>
                    <a:pt x="274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11811;p70"/>
          <p:cNvGrpSpPr/>
          <p:nvPr/>
        </p:nvGrpSpPr>
        <p:grpSpPr>
          <a:xfrm>
            <a:off x="5438338" y="2071281"/>
            <a:ext cx="286324" cy="348163"/>
            <a:chOff x="1767069" y="3360146"/>
            <a:chExt cx="286324" cy="348163"/>
          </a:xfrm>
        </p:grpSpPr>
        <p:sp>
          <p:nvSpPr>
            <p:cNvPr id="27" name="Google Shape;11812;p70"/>
            <p:cNvSpPr/>
            <p:nvPr/>
          </p:nvSpPr>
          <p:spPr>
            <a:xfrm>
              <a:off x="1767069" y="3404277"/>
              <a:ext cx="228223" cy="304033"/>
            </a:xfrm>
            <a:custGeom>
              <a:avLst/>
              <a:gdLst/>
              <a:ahLst/>
              <a:cxnLst/>
              <a:rect l="l" t="t" r="r" b="b"/>
              <a:pathLst>
                <a:path w="7204" h="9597" extrusionOk="0">
                  <a:moveTo>
                    <a:pt x="2072" y="7537"/>
                  </a:moveTo>
                  <a:lnTo>
                    <a:pt x="2072" y="9049"/>
                  </a:lnTo>
                  <a:lnTo>
                    <a:pt x="572" y="7537"/>
                  </a:lnTo>
                  <a:close/>
                  <a:moveTo>
                    <a:pt x="167" y="0"/>
                  </a:moveTo>
                  <a:cubicBezTo>
                    <a:pt x="72" y="0"/>
                    <a:pt x="0" y="72"/>
                    <a:pt x="0" y="155"/>
                  </a:cubicBezTo>
                  <a:lnTo>
                    <a:pt x="0" y="7382"/>
                  </a:lnTo>
                  <a:cubicBezTo>
                    <a:pt x="0" y="7418"/>
                    <a:pt x="12" y="7465"/>
                    <a:pt x="48" y="7501"/>
                  </a:cubicBezTo>
                  <a:lnTo>
                    <a:pt x="2096" y="9549"/>
                  </a:lnTo>
                  <a:cubicBezTo>
                    <a:pt x="2132" y="9585"/>
                    <a:pt x="2179" y="9597"/>
                    <a:pt x="2215" y="9597"/>
                  </a:cubicBezTo>
                  <a:lnTo>
                    <a:pt x="7025" y="9597"/>
                  </a:lnTo>
                  <a:cubicBezTo>
                    <a:pt x="7120" y="9597"/>
                    <a:pt x="7192" y="9513"/>
                    <a:pt x="7192" y="9430"/>
                  </a:cubicBezTo>
                  <a:lnTo>
                    <a:pt x="7192" y="7811"/>
                  </a:lnTo>
                  <a:cubicBezTo>
                    <a:pt x="7204" y="7715"/>
                    <a:pt x="7132" y="7644"/>
                    <a:pt x="7037" y="7644"/>
                  </a:cubicBezTo>
                  <a:cubicBezTo>
                    <a:pt x="6954" y="7644"/>
                    <a:pt x="6882" y="7715"/>
                    <a:pt x="6882" y="7811"/>
                  </a:cubicBezTo>
                  <a:lnTo>
                    <a:pt x="6882" y="9263"/>
                  </a:lnTo>
                  <a:lnTo>
                    <a:pt x="2382" y="9263"/>
                  </a:lnTo>
                  <a:lnTo>
                    <a:pt x="2382" y="7382"/>
                  </a:lnTo>
                  <a:cubicBezTo>
                    <a:pt x="2382" y="7287"/>
                    <a:pt x="2310" y="7215"/>
                    <a:pt x="2215" y="7215"/>
                  </a:cubicBezTo>
                  <a:lnTo>
                    <a:pt x="334" y="7215"/>
                  </a:lnTo>
                  <a:lnTo>
                    <a:pt x="334" y="322"/>
                  </a:lnTo>
                  <a:lnTo>
                    <a:pt x="1858" y="322"/>
                  </a:lnTo>
                  <a:cubicBezTo>
                    <a:pt x="1953" y="322"/>
                    <a:pt x="2024" y="250"/>
                    <a:pt x="2024" y="155"/>
                  </a:cubicBezTo>
                  <a:cubicBezTo>
                    <a:pt x="2024" y="72"/>
                    <a:pt x="1953" y="0"/>
                    <a:pt x="185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813;p70"/>
            <p:cNvSpPr/>
            <p:nvPr/>
          </p:nvSpPr>
          <p:spPr>
            <a:xfrm>
              <a:off x="1799509" y="3360146"/>
              <a:ext cx="253884" cy="276883"/>
            </a:xfrm>
            <a:custGeom>
              <a:avLst/>
              <a:gdLst/>
              <a:ahLst/>
              <a:cxnLst/>
              <a:rect l="l" t="t" r="r" b="b"/>
              <a:pathLst>
                <a:path w="8014" h="8740" extrusionOk="0">
                  <a:moveTo>
                    <a:pt x="4406" y="3751"/>
                  </a:moveTo>
                  <a:cubicBezTo>
                    <a:pt x="4525" y="3870"/>
                    <a:pt x="4680" y="3965"/>
                    <a:pt x="4822" y="4048"/>
                  </a:cubicBezTo>
                  <a:lnTo>
                    <a:pt x="4822" y="4132"/>
                  </a:lnTo>
                  <a:lnTo>
                    <a:pt x="334" y="4132"/>
                  </a:lnTo>
                  <a:lnTo>
                    <a:pt x="334" y="3751"/>
                  </a:lnTo>
                  <a:close/>
                  <a:moveTo>
                    <a:pt x="5870" y="0"/>
                  </a:moveTo>
                  <a:cubicBezTo>
                    <a:pt x="4941" y="0"/>
                    <a:pt x="4156" y="583"/>
                    <a:pt x="3846" y="1405"/>
                  </a:cubicBezTo>
                  <a:lnTo>
                    <a:pt x="1477" y="1405"/>
                  </a:lnTo>
                  <a:cubicBezTo>
                    <a:pt x="1393" y="1405"/>
                    <a:pt x="1310" y="1476"/>
                    <a:pt x="1310" y="1572"/>
                  </a:cubicBezTo>
                  <a:cubicBezTo>
                    <a:pt x="1310" y="1655"/>
                    <a:pt x="1393" y="1726"/>
                    <a:pt x="1477" y="1726"/>
                  </a:cubicBezTo>
                  <a:lnTo>
                    <a:pt x="3739" y="1726"/>
                  </a:lnTo>
                  <a:cubicBezTo>
                    <a:pt x="3715" y="1869"/>
                    <a:pt x="3691" y="2012"/>
                    <a:pt x="3691" y="2167"/>
                  </a:cubicBezTo>
                  <a:cubicBezTo>
                    <a:pt x="3691" y="2643"/>
                    <a:pt x="3858" y="3084"/>
                    <a:pt x="4108" y="3441"/>
                  </a:cubicBezTo>
                  <a:lnTo>
                    <a:pt x="167" y="3441"/>
                  </a:lnTo>
                  <a:cubicBezTo>
                    <a:pt x="84" y="3441"/>
                    <a:pt x="0" y="3512"/>
                    <a:pt x="0" y="3608"/>
                  </a:cubicBezTo>
                  <a:lnTo>
                    <a:pt x="0" y="4310"/>
                  </a:lnTo>
                  <a:cubicBezTo>
                    <a:pt x="0" y="4393"/>
                    <a:pt x="84" y="4465"/>
                    <a:pt x="167" y="4465"/>
                  </a:cubicBezTo>
                  <a:lnTo>
                    <a:pt x="4977" y="4465"/>
                  </a:lnTo>
                  <a:cubicBezTo>
                    <a:pt x="5061" y="4465"/>
                    <a:pt x="5144" y="4393"/>
                    <a:pt x="5144" y="4310"/>
                  </a:cubicBezTo>
                  <a:lnTo>
                    <a:pt x="5144" y="4203"/>
                  </a:lnTo>
                  <a:cubicBezTo>
                    <a:pt x="5358" y="4274"/>
                    <a:pt x="5596" y="4322"/>
                    <a:pt x="5834" y="4322"/>
                  </a:cubicBezTo>
                  <a:lnTo>
                    <a:pt x="5834" y="8573"/>
                  </a:lnTo>
                  <a:cubicBezTo>
                    <a:pt x="5834" y="8668"/>
                    <a:pt x="5918" y="8739"/>
                    <a:pt x="6001" y="8739"/>
                  </a:cubicBezTo>
                  <a:cubicBezTo>
                    <a:pt x="6096" y="8739"/>
                    <a:pt x="6168" y="8668"/>
                    <a:pt x="6168" y="8573"/>
                  </a:cubicBezTo>
                  <a:lnTo>
                    <a:pt x="6168" y="4286"/>
                  </a:lnTo>
                  <a:cubicBezTo>
                    <a:pt x="6549" y="4227"/>
                    <a:pt x="6906" y="4084"/>
                    <a:pt x="7204" y="3834"/>
                  </a:cubicBezTo>
                  <a:cubicBezTo>
                    <a:pt x="7585" y="3512"/>
                    <a:pt x="7847" y="3096"/>
                    <a:pt x="7954" y="2619"/>
                  </a:cubicBezTo>
                  <a:cubicBezTo>
                    <a:pt x="7978" y="2536"/>
                    <a:pt x="7918" y="2441"/>
                    <a:pt x="7835" y="2429"/>
                  </a:cubicBezTo>
                  <a:cubicBezTo>
                    <a:pt x="7825" y="2428"/>
                    <a:pt x="7815" y="2427"/>
                    <a:pt x="7806" y="2427"/>
                  </a:cubicBezTo>
                  <a:cubicBezTo>
                    <a:pt x="7723" y="2427"/>
                    <a:pt x="7655" y="2473"/>
                    <a:pt x="7644" y="2548"/>
                  </a:cubicBezTo>
                  <a:cubicBezTo>
                    <a:pt x="7466" y="3381"/>
                    <a:pt x="6704" y="3989"/>
                    <a:pt x="5858" y="3989"/>
                  </a:cubicBezTo>
                  <a:cubicBezTo>
                    <a:pt x="4846" y="3989"/>
                    <a:pt x="4025" y="3179"/>
                    <a:pt x="4025" y="2167"/>
                  </a:cubicBezTo>
                  <a:cubicBezTo>
                    <a:pt x="4025" y="1155"/>
                    <a:pt x="4846" y="333"/>
                    <a:pt x="5858" y="333"/>
                  </a:cubicBezTo>
                  <a:cubicBezTo>
                    <a:pt x="6787" y="333"/>
                    <a:pt x="7585" y="1048"/>
                    <a:pt x="7680" y="1965"/>
                  </a:cubicBezTo>
                  <a:cubicBezTo>
                    <a:pt x="7704" y="2060"/>
                    <a:pt x="7775" y="2119"/>
                    <a:pt x="7858" y="2119"/>
                  </a:cubicBezTo>
                  <a:cubicBezTo>
                    <a:pt x="7954" y="2107"/>
                    <a:pt x="8013" y="2024"/>
                    <a:pt x="8013" y="1941"/>
                  </a:cubicBezTo>
                  <a:cubicBezTo>
                    <a:pt x="7954" y="1417"/>
                    <a:pt x="7716" y="929"/>
                    <a:pt x="7311" y="572"/>
                  </a:cubicBezTo>
                  <a:cubicBezTo>
                    <a:pt x="6906" y="214"/>
                    <a:pt x="6406" y="0"/>
                    <a:pt x="5870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814;p70"/>
            <p:cNvSpPr/>
            <p:nvPr/>
          </p:nvSpPr>
          <p:spPr>
            <a:xfrm>
              <a:off x="1948120" y="3388532"/>
              <a:ext cx="78852" cy="75367"/>
            </a:xfrm>
            <a:custGeom>
              <a:avLst/>
              <a:gdLst/>
              <a:ahLst/>
              <a:cxnLst/>
              <a:rect l="l" t="t" r="r" b="b"/>
              <a:pathLst>
                <a:path w="2489" h="2379" extrusionOk="0">
                  <a:moveTo>
                    <a:pt x="1513" y="330"/>
                  </a:moveTo>
                  <a:cubicBezTo>
                    <a:pt x="1667" y="330"/>
                    <a:pt x="1798" y="390"/>
                    <a:pt x="1917" y="497"/>
                  </a:cubicBezTo>
                  <a:cubicBezTo>
                    <a:pt x="2132" y="700"/>
                    <a:pt x="2132" y="1057"/>
                    <a:pt x="1905" y="1283"/>
                  </a:cubicBezTo>
                  <a:cubicBezTo>
                    <a:pt x="1792" y="1396"/>
                    <a:pt x="1646" y="1453"/>
                    <a:pt x="1504" y="1453"/>
                  </a:cubicBezTo>
                  <a:cubicBezTo>
                    <a:pt x="1361" y="1453"/>
                    <a:pt x="1221" y="1396"/>
                    <a:pt x="1120" y="1283"/>
                  </a:cubicBezTo>
                  <a:cubicBezTo>
                    <a:pt x="893" y="1057"/>
                    <a:pt x="893" y="700"/>
                    <a:pt x="1120" y="497"/>
                  </a:cubicBezTo>
                  <a:cubicBezTo>
                    <a:pt x="1215" y="390"/>
                    <a:pt x="1370" y="330"/>
                    <a:pt x="1513" y="330"/>
                  </a:cubicBezTo>
                  <a:close/>
                  <a:moveTo>
                    <a:pt x="1518" y="0"/>
                  </a:moveTo>
                  <a:cubicBezTo>
                    <a:pt x="1292" y="0"/>
                    <a:pt x="1066" y="86"/>
                    <a:pt x="893" y="259"/>
                  </a:cubicBezTo>
                  <a:cubicBezTo>
                    <a:pt x="584" y="569"/>
                    <a:pt x="548" y="1033"/>
                    <a:pt x="786" y="1390"/>
                  </a:cubicBezTo>
                  <a:lnTo>
                    <a:pt x="60" y="2116"/>
                  </a:lnTo>
                  <a:cubicBezTo>
                    <a:pt x="0" y="2176"/>
                    <a:pt x="0" y="2283"/>
                    <a:pt x="60" y="2343"/>
                  </a:cubicBezTo>
                  <a:cubicBezTo>
                    <a:pt x="96" y="2366"/>
                    <a:pt x="131" y="2378"/>
                    <a:pt x="179" y="2378"/>
                  </a:cubicBezTo>
                  <a:cubicBezTo>
                    <a:pt x="227" y="2378"/>
                    <a:pt x="274" y="2366"/>
                    <a:pt x="298" y="2343"/>
                  </a:cubicBezTo>
                  <a:lnTo>
                    <a:pt x="1024" y="1604"/>
                  </a:lnTo>
                  <a:cubicBezTo>
                    <a:pt x="1179" y="1712"/>
                    <a:pt x="1358" y="1759"/>
                    <a:pt x="1536" y="1759"/>
                  </a:cubicBezTo>
                  <a:cubicBezTo>
                    <a:pt x="1763" y="1759"/>
                    <a:pt x="1977" y="1664"/>
                    <a:pt x="2155" y="1509"/>
                  </a:cubicBezTo>
                  <a:cubicBezTo>
                    <a:pt x="2489" y="1164"/>
                    <a:pt x="2489" y="592"/>
                    <a:pt x="2144" y="259"/>
                  </a:cubicBezTo>
                  <a:cubicBezTo>
                    <a:pt x="1971" y="86"/>
                    <a:pt x="1745" y="0"/>
                    <a:pt x="151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815;p70"/>
            <p:cNvSpPr/>
            <p:nvPr/>
          </p:nvSpPr>
          <p:spPr>
            <a:xfrm>
              <a:off x="1800270" y="3513636"/>
              <a:ext cx="162582" cy="10233"/>
            </a:xfrm>
            <a:custGeom>
              <a:avLst/>
              <a:gdLst/>
              <a:ahLst/>
              <a:cxnLst/>
              <a:rect l="l" t="t" r="r" b="b"/>
              <a:pathLst>
                <a:path w="5132" h="323" extrusionOk="0">
                  <a:moveTo>
                    <a:pt x="155" y="1"/>
                  </a:moveTo>
                  <a:cubicBezTo>
                    <a:pt x="72" y="1"/>
                    <a:pt x="0" y="72"/>
                    <a:pt x="0" y="156"/>
                  </a:cubicBezTo>
                  <a:cubicBezTo>
                    <a:pt x="0" y="251"/>
                    <a:pt x="72" y="322"/>
                    <a:pt x="155" y="322"/>
                  </a:cubicBezTo>
                  <a:lnTo>
                    <a:pt x="4965" y="322"/>
                  </a:lnTo>
                  <a:cubicBezTo>
                    <a:pt x="5060" y="322"/>
                    <a:pt x="5132" y="251"/>
                    <a:pt x="5132" y="156"/>
                  </a:cubicBezTo>
                  <a:cubicBezTo>
                    <a:pt x="5132" y="72"/>
                    <a:pt x="5060" y="1"/>
                    <a:pt x="49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816;p70"/>
            <p:cNvSpPr/>
            <p:nvPr/>
          </p:nvSpPr>
          <p:spPr>
            <a:xfrm>
              <a:off x="1800270" y="3536287"/>
              <a:ext cx="162582" cy="10201"/>
            </a:xfrm>
            <a:custGeom>
              <a:avLst/>
              <a:gdLst/>
              <a:ahLst/>
              <a:cxnLst/>
              <a:rect l="l" t="t" r="r" b="b"/>
              <a:pathLst>
                <a:path w="5132" h="322" extrusionOk="0">
                  <a:moveTo>
                    <a:pt x="155" y="0"/>
                  </a:moveTo>
                  <a:cubicBezTo>
                    <a:pt x="72" y="0"/>
                    <a:pt x="0" y="72"/>
                    <a:pt x="0" y="155"/>
                  </a:cubicBezTo>
                  <a:cubicBezTo>
                    <a:pt x="0" y="250"/>
                    <a:pt x="72" y="322"/>
                    <a:pt x="155" y="322"/>
                  </a:cubicBezTo>
                  <a:lnTo>
                    <a:pt x="4965" y="322"/>
                  </a:lnTo>
                  <a:cubicBezTo>
                    <a:pt x="5060" y="322"/>
                    <a:pt x="5132" y="250"/>
                    <a:pt x="5132" y="155"/>
                  </a:cubicBezTo>
                  <a:cubicBezTo>
                    <a:pt x="5132" y="72"/>
                    <a:pt x="5060" y="0"/>
                    <a:pt x="496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817;p70"/>
            <p:cNvSpPr/>
            <p:nvPr/>
          </p:nvSpPr>
          <p:spPr>
            <a:xfrm>
              <a:off x="1800270" y="3558146"/>
              <a:ext cx="162582" cy="10613"/>
            </a:xfrm>
            <a:custGeom>
              <a:avLst/>
              <a:gdLst/>
              <a:ahLst/>
              <a:cxnLst/>
              <a:rect l="l" t="t" r="r" b="b"/>
              <a:pathLst>
                <a:path w="5132" h="335" extrusionOk="0">
                  <a:moveTo>
                    <a:pt x="155" y="1"/>
                  </a:moveTo>
                  <a:cubicBezTo>
                    <a:pt x="72" y="1"/>
                    <a:pt x="0" y="84"/>
                    <a:pt x="0" y="168"/>
                  </a:cubicBezTo>
                  <a:cubicBezTo>
                    <a:pt x="0" y="263"/>
                    <a:pt x="72" y="334"/>
                    <a:pt x="155" y="334"/>
                  </a:cubicBezTo>
                  <a:lnTo>
                    <a:pt x="4965" y="334"/>
                  </a:lnTo>
                  <a:cubicBezTo>
                    <a:pt x="5060" y="334"/>
                    <a:pt x="5132" y="263"/>
                    <a:pt x="5132" y="168"/>
                  </a:cubicBezTo>
                  <a:cubicBezTo>
                    <a:pt x="5132" y="84"/>
                    <a:pt x="5060" y="1"/>
                    <a:pt x="496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818;p70"/>
            <p:cNvSpPr/>
            <p:nvPr/>
          </p:nvSpPr>
          <p:spPr>
            <a:xfrm>
              <a:off x="1800270" y="3580798"/>
              <a:ext cx="162582" cy="10581"/>
            </a:xfrm>
            <a:custGeom>
              <a:avLst/>
              <a:gdLst/>
              <a:ahLst/>
              <a:cxnLst/>
              <a:rect l="l" t="t" r="r" b="b"/>
              <a:pathLst>
                <a:path w="5132" h="334" extrusionOk="0">
                  <a:moveTo>
                    <a:pt x="155" y="0"/>
                  </a:moveTo>
                  <a:cubicBezTo>
                    <a:pt x="72" y="0"/>
                    <a:pt x="0" y="84"/>
                    <a:pt x="0" y="167"/>
                  </a:cubicBezTo>
                  <a:cubicBezTo>
                    <a:pt x="0" y="262"/>
                    <a:pt x="72" y="334"/>
                    <a:pt x="155" y="334"/>
                  </a:cubicBezTo>
                  <a:lnTo>
                    <a:pt x="4965" y="334"/>
                  </a:lnTo>
                  <a:cubicBezTo>
                    <a:pt x="5060" y="334"/>
                    <a:pt x="5132" y="262"/>
                    <a:pt x="5132" y="167"/>
                  </a:cubicBezTo>
                  <a:cubicBezTo>
                    <a:pt x="5132" y="84"/>
                    <a:pt x="5060" y="0"/>
                    <a:pt x="4965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11298;p69"/>
          <p:cNvGrpSpPr/>
          <p:nvPr/>
        </p:nvGrpSpPr>
        <p:grpSpPr>
          <a:xfrm>
            <a:off x="3375456" y="2064838"/>
            <a:ext cx="348288" cy="340331"/>
            <a:chOff x="3567142" y="2905757"/>
            <a:chExt cx="348288" cy="340331"/>
          </a:xfrm>
        </p:grpSpPr>
        <p:sp>
          <p:nvSpPr>
            <p:cNvPr id="35" name="Google Shape;11299;p69"/>
            <p:cNvSpPr/>
            <p:nvPr/>
          </p:nvSpPr>
          <p:spPr>
            <a:xfrm>
              <a:off x="3567142" y="2905757"/>
              <a:ext cx="348288" cy="340331"/>
            </a:xfrm>
            <a:custGeom>
              <a:avLst/>
              <a:gdLst/>
              <a:ahLst/>
              <a:cxnLst/>
              <a:rect l="l" t="t" r="r" b="b"/>
              <a:pathLst>
                <a:path w="10943" h="10693" extrusionOk="0">
                  <a:moveTo>
                    <a:pt x="2799" y="608"/>
                  </a:moveTo>
                  <a:lnTo>
                    <a:pt x="6811" y="620"/>
                  </a:lnTo>
                  <a:cubicBezTo>
                    <a:pt x="7013" y="620"/>
                    <a:pt x="7156" y="763"/>
                    <a:pt x="7204" y="941"/>
                  </a:cubicBezTo>
                  <a:cubicBezTo>
                    <a:pt x="7204" y="965"/>
                    <a:pt x="7216" y="1001"/>
                    <a:pt x="7216" y="1013"/>
                  </a:cubicBezTo>
                  <a:lnTo>
                    <a:pt x="7216" y="1715"/>
                  </a:lnTo>
                  <a:lnTo>
                    <a:pt x="3144" y="1703"/>
                  </a:lnTo>
                  <a:lnTo>
                    <a:pt x="3144" y="1596"/>
                  </a:lnTo>
                  <a:cubicBezTo>
                    <a:pt x="3144" y="1215"/>
                    <a:pt x="3001" y="882"/>
                    <a:pt x="2799" y="608"/>
                  </a:cubicBezTo>
                  <a:close/>
                  <a:moveTo>
                    <a:pt x="1560" y="346"/>
                  </a:moveTo>
                  <a:cubicBezTo>
                    <a:pt x="2251" y="346"/>
                    <a:pt x="2811" y="906"/>
                    <a:pt x="2811" y="1596"/>
                  </a:cubicBezTo>
                  <a:cubicBezTo>
                    <a:pt x="2811" y="2275"/>
                    <a:pt x="2263" y="2846"/>
                    <a:pt x="1560" y="2846"/>
                  </a:cubicBezTo>
                  <a:cubicBezTo>
                    <a:pt x="882" y="2846"/>
                    <a:pt x="310" y="2275"/>
                    <a:pt x="310" y="1596"/>
                  </a:cubicBezTo>
                  <a:cubicBezTo>
                    <a:pt x="310" y="906"/>
                    <a:pt x="882" y="346"/>
                    <a:pt x="1560" y="346"/>
                  </a:cubicBezTo>
                  <a:close/>
                  <a:moveTo>
                    <a:pt x="1799" y="9252"/>
                  </a:moveTo>
                  <a:lnTo>
                    <a:pt x="7168" y="9288"/>
                  </a:lnTo>
                  <a:lnTo>
                    <a:pt x="7168" y="9990"/>
                  </a:lnTo>
                  <a:cubicBezTo>
                    <a:pt x="7168" y="10014"/>
                    <a:pt x="7168" y="10050"/>
                    <a:pt x="7156" y="10062"/>
                  </a:cubicBezTo>
                  <a:cubicBezTo>
                    <a:pt x="7109" y="10240"/>
                    <a:pt x="6966" y="10371"/>
                    <a:pt x="6775" y="10371"/>
                  </a:cubicBezTo>
                  <a:lnTo>
                    <a:pt x="2191" y="10359"/>
                  </a:lnTo>
                  <a:cubicBezTo>
                    <a:pt x="1965" y="10359"/>
                    <a:pt x="1799" y="10181"/>
                    <a:pt x="1799" y="9954"/>
                  </a:cubicBezTo>
                  <a:lnTo>
                    <a:pt x="1799" y="9252"/>
                  </a:lnTo>
                  <a:close/>
                  <a:moveTo>
                    <a:pt x="1572" y="1"/>
                  </a:moveTo>
                  <a:cubicBezTo>
                    <a:pt x="715" y="1"/>
                    <a:pt x="1" y="703"/>
                    <a:pt x="1" y="1561"/>
                  </a:cubicBezTo>
                  <a:cubicBezTo>
                    <a:pt x="1" y="2418"/>
                    <a:pt x="667" y="3108"/>
                    <a:pt x="1501" y="3144"/>
                  </a:cubicBezTo>
                  <a:lnTo>
                    <a:pt x="1501" y="4644"/>
                  </a:lnTo>
                  <a:cubicBezTo>
                    <a:pt x="1501" y="4739"/>
                    <a:pt x="1572" y="4811"/>
                    <a:pt x="1668" y="4811"/>
                  </a:cubicBezTo>
                  <a:cubicBezTo>
                    <a:pt x="1751" y="4811"/>
                    <a:pt x="1834" y="4739"/>
                    <a:pt x="1834" y="4644"/>
                  </a:cubicBezTo>
                  <a:lnTo>
                    <a:pt x="1834" y="3132"/>
                  </a:lnTo>
                  <a:cubicBezTo>
                    <a:pt x="2441" y="3025"/>
                    <a:pt x="2918" y="2596"/>
                    <a:pt x="3096" y="2013"/>
                  </a:cubicBezTo>
                  <a:lnTo>
                    <a:pt x="7216" y="2025"/>
                  </a:lnTo>
                  <a:lnTo>
                    <a:pt x="7216" y="3323"/>
                  </a:lnTo>
                  <a:lnTo>
                    <a:pt x="4704" y="3311"/>
                  </a:lnTo>
                  <a:lnTo>
                    <a:pt x="4668" y="3311"/>
                  </a:lnTo>
                  <a:lnTo>
                    <a:pt x="4668" y="2751"/>
                  </a:lnTo>
                  <a:cubicBezTo>
                    <a:pt x="4668" y="2668"/>
                    <a:pt x="4597" y="2596"/>
                    <a:pt x="4513" y="2596"/>
                  </a:cubicBezTo>
                  <a:cubicBezTo>
                    <a:pt x="4418" y="2596"/>
                    <a:pt x="4346" y="2668"/>
                    <a:pt x="4346" y="2751"/>
                  </a:cubicBezTo>
                  <a:lnTo>
                    <a:pt x="4346" y="3668"/>
                  </a:lnTo>
                  <a:lnTo>
                    <a:pt x="4335" y="7276"/>
                  </a:lnTo>
                  <a:lnTo>
                    <a:pt x="4335" y="8204"/>
                  </a:lnTo>
                  <a:cubicBezTo>
                    <a:pt x="4335" y="8288"/>
                    <a:pt x="4406" y="8371"/>
                    <a:pt x="4489" y="8371"/>
                  </a:cubicBezTo>
                  <a:cubicBezTo>
                    <a:pt x="4585" y="8371"/>
                    <a:pt x="4656" y="8288"/>
                    <a:pt x="4656" y="8204"/>
                  </a:cubicBezTo>
                  <a:lnTo>
                    <a:pt x="4656" y="7633"/>
                  </a:lnTo>
                  <a:lnTo>
                    <a:pt x="4692" y="7633"/>
                  </a:lnTo>
                  <a:lnTo>
                    <a:pt x="7204" y="7657"/>
                  </a:lnTo>
                  <a:lnTo>
                    <a:pt x="7204" y="8966"/>
                  </a:lnTo>
                  <a:lnTo>
                    <a:pt x="1834" y="8930"/>
                  </a:lnTo>
                  <a:lnTo>
                    <a:pt x="1846" y="5335"/>
                  </a:lnTo>
                  <a:cubicBezTo>
                    <a:pt x="1846" y="5240"/>
                    <a:pt x="1775" y="5168"/>
                    <a:pt x="1679" y="5168"/>
                  </a:cubicBezTo>
                  <a:cubicBezTo>
                    <a:pt x="1596" y="5168"/>
                    <a:pt x="1513" y="5240"/>
                    <a:pt x="1513" y="5335"/>
                  </a:cubicBezTo>
                  <a:lnTo>
                    <a:pt x="1501" y="9097"/>
                  </a:lnTo>
                  <a:lnTo>
                    <a:pt x="1501" y="9954"/>
                  </a:lnTo>
                  <a:cubicBezTo>
                    <a:pt x="1501" y="10347"/>
                    <a:pt x="1810" y="10669"/>
                    <a:pt x="2215" y="10669"/>
                  </a:cubicBezTo>
                  <a:lnTo>
                    <a:pt x="6799" y="10693"/>
                  </a:lnTo>
                  <a:cubicBezTo>
                    <a:pt x="7168" y="10693"/>
                    <a:pt x="7466" y="10407"/>
                    <a:pt x="7514" y="10050"/>
                  </a:cubicBezTo>
                  <a:lnTo>
                    <a:pt x="7514" y="9978"/>
                  </a:lnTo>
                  <a:lnTo>
                    <a:pt x="7514" y="9109"/>
                  </a:lnTo>
                  <a:lnTo>
                    <a:pt x="7514" y="7633"/>
                  </a:lnTo>
                  <a:lnTo>
                    <a:pt x="8478" y="7633"/>
                  </a:lnTo>
                  <a:cubicBezTo>
                    <a:pt x="8573" y="7633"/>
                    <a:pt x="8645" y="7561"/>
                    <a:pt x="8645" y="7478"/>
                  </a:cubicBezTo>
                  <a:cubicBezTo>
                    <a:pt x="8645" y="7383"/>
                    <a:pt x="8573" y="7311"/>
                    <a:pt x="8478" y="7311"/>
                  </a:cubicBezTo>
                  <a:lnTo>
                    <a:pt x="4668" y="7299"/>
                  </a:lnTo>
                  <a:cubicBezTo>
                    <a:pt x="4656" y="7299"/>
                    <a:pt x="4644" y="7276"/>
                    <a:pt x="4644" y="7264"/>
                  </a:cubicBezTo>
                  <a:lnTo>
                    <a:pt x="4656" y="3644"/>
                  </a:lnTo>
                  <a:cubicBezTo>
                    <a:pt x="4656" y="3632"/>
                    <a:pt x="4668" y="3620"/>
                    <a:pt x="4692" y="3620"/>
                  </a:cubicBezTo>
                  <a:lnTo>
                    <a:pt x="10585" y="3644"/>
                  </a:lnTo>
                  <a:cubicBezTo>
                    <a:pt x="10597" y="3644"/>
                    <a:pt x="10609" y="3668"/>
                    <a:pt x="10609" y="3680"/>
                  </a:cubicBezTo>
                  <a:lnTo>
                    <a:pt x="10597" y="7299"/>
                  </a:lnTo>
                  <a:cubicBezTo>
                    <a:pt x="10597" y="7311"/>
                    <a:pt x="10585" y="7323"/>
                    <a:pt x="10562" y="7323"/>
                  </a:cubicBezTo>
                  <a:lnTo>
                    <a:pt x="9192" y="7323"/>
                  </a:lnTo>
                  <a:cubicBezTo>
                    <a:pt x="9109" y="7323"/>
                    <a:pt x="9038" y="7395"/>
                    <a:pt x="9038" y="7490"/>
                  </a:cubicBezTo>
                  <a:cubicBezTo>
                    <a:pt x="9038" y="7573"/>
                    <a:pt x="9109" y="7657"/>
                    <a:pt x="9192" y="7657"/>
                  </a:cubicBezTo>
                  <a:lnTo>
                    <a:pt x="10562" y="7657"/>
                  </a:lnTo>
                  <a:cubicBezTo>
                    <a:pt x="10764" y="7657"/>
                    <a:pt x="10919" y="7490"/>
                    <a:pt x="10919" y="7299"/>
                  </a:cubicBezTo>
                  <a:lnTo>
                    <a:pt x="10943" y="3680"/>
                  </a:lnTo>
                  <a:cubicBezTo>
                    <a:pt x="10919" y="3513"/>
                    <a:pt x="10776" y="3346"/>
                    <a:pt x="10562" y="3346"/>
                  </a:cubicBezTo>
                  <a:lnTo>
                    <a:pt x="7514" y="3335"/>
                  </a:lnTo>
                  <a:lnTo>
                    <a:pt x="7514" y="1882"/>
                  </a:lnTo>
                  <a:lnTo>
                    <a:pt x="7514" y="1013"/>
                  </a:lnTo>
                  <a:lnTo>
                    <a:pt x="7514" y="941"/>
                  </a:lnTo>
                  <a:cubicBezTo>
                    <a:pt x="7490" y="584"/>
                    <a:pt x="7168" y="298"/>
                    <a:pt x="6799" y="298"/>
                  </a:cubicBezTo>
                  <a:lnTo>
                    <a:pt x="2501" y="287"/>
                  </a:lnTo>
                  <a:lnTo>
                    <a:pt x="2453" y="287"/>
                  </a:lnTo>
                  <a:cubicBezTo>
                    <a:pt x="2203" y="108"/>
                    <a:pt x="1906" y="1"/>
                    <a:pt x="157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1300;p69"/>
            <p:cNvSpPr/>
            <p:nvPr/>
          </p:nvSpPr>
          <p:spPr>
            <a:xfrm>
              <a:off x="3819534" y="3034977"/>
              <a:ext cx="73903" cy="48919"/>
            </a:xfrm>
            <a:custGeom>
              <a:avLst/>
              <a:gdLst/>
              <a:ahLst/>
              <a:cxnLst/>
              <a:rect l="l" t="t" r="r" b="b"/>
              <a:pathLst>
                <a:path w="2322" h="1537" extrusionOk="0">
                  <a:moveTo>
                    <a:pt x="1560" y="322"/>
                  </a:moveTo>
                  <a:cubicBezTo>
                    <a:pt x="1798" y="334"/>
                    <a:pt x="2001" y="525"/>
                    <a:pt x="2001" y="763"/>
                  </a:cubicBezTo>
                  <a:cubicBezTo>
                    <a:pt x="2001" y="1001"/>
                    <a:pt x="1798" y="1191"/>
                    <a:pt x="1548" y="1191"/>
                  </a:cubicBezTo>
                  <a:cubicBezTo>
                    <a:pt x="1310" y="1191"/>
                    <a:pt x="1119" y="1001"/>
                    <a:pt x="1119" y="751"/>
                  </a:cubicBezTo>
                  <a:cubicBezTo>
                    <a:pt x="1119" y="513"/>
                    <a:pt x="1310" y="322"/>
                    <a:pt x="1560" y="322"/>
                  </a:cubicBezTo>
                  <a:close/>
                  <a:moveTo>
                    <a:pt x="774" y="334"/>
                  </a:moveTo>
                  <a:cubicBezTo>
                    <a:pt x="834" y="334"/>
                    <a:pt x="881" y="346"/>
                    <a:pt x="929" y="358"/>
                  </a:cubicBezTo>
                  <a:cubicBezTo>
                    <a:pt x="846" y="477"/>
                    <a:pt x="810" y="620"/>
                    <a:pt x="810" y="775"/>
                  </a:cubicBezTo>
                  <a:cubicBezTo>
                    <a:pt x="810" y="930"/>
                    <a:pt x="846" y="1072"/>
                    <a:pt x="929" y="1191"/>
                  </a:cubicBezTo>
                  <a:cubicBezTo>
                    <a:pt x="881" y="1215"/>
                    <a:pt x="822" y="1227"/>
                    <a:pt x="774" y="1227"/>
                  </a:cubicBezTo>
                  <a:cubicBezTo>
                    <a:pt x="524" y="1191"/>
                    <a:pt x="334" y="1001"/>
                    <a:pt x="334" y="763"/>
                  </a:cubicBezTo>
                  <a:cubicBezTo>
                    <a:pt x="334" y="525"/>
                    <a:pt x="524" y="334"/>
                    <a:pt x="774" y="334"/>
                  </a:cubicBezTo>
                  <a:close/>
                  <a:moveTo>
                    <a:pt x="762" y="1"/>
                  </a:moveTo>
                  <a:cubicBezTo>
                    <a:pt x="346" y="1"/>
                    <a:pt x="0" y="346"/>
                    <a:pt x="0" y="763"/>
                  </a:cubicBezTo>
                  <a:cubicBezTo>
                    <a:pt x="0" y="1180"/>
                    <a:pt x="346" y="1525"/>
                    <a:pt x="762" y="1525"/>
                  </a:cubicBezTo>
                  <a:cubicBezTo>
                    <a:pt x="905" y="1525"/>
                    <a:pt x="1048" y="1489"/>
                    <a:pt x="1167" y="1418"/>
                  </a:cubicBezTo>
                  <a:cubicBezTo>
                    <a:pt x="1286" y="1489"/>
                    <a:pt x="1417" y="1537"/>
                    <a:pt x="1560" y="1537"/>
                  </a:cubicBezTo>
                  <a:cubicBezTo>
                    <a:pt x="1977" y="1537"/>
                    <a:pt x="2322" y="1191"/>
                    <a:pt x="2322" y="775"/>
                  </a:cubicBezTo>
                  <a:cubicBezTo>
                    <a:pt x="2322" y="358"/>
                    <a:pt x="1977" y="13"/>
                    <a:pt x="1560" y="13"/>
                  </a:cubicBezTo>
                  <a:cubicBezTo>
                    <a:pt x="1417" y="13"/>
                    <a:pt x="1286" y="60"/>
                    <a:pt x="1167" y="120"/>
                  </a:cubicBezTo>
                  <a:cubicBezTo>
                    <a:pt x="1048" y="48"/>
                    <a:pt x="905" y="1"/>
                    <a:pt x="762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1301;p69"/>
            <p:cNvSpPr/>
            <p:nvPr/>
          </p:nvSpPr>
          <p:spPr>
            <a:xfrm>
              <a:off x="3728571" y="3036123"/>
              <a:ext cx="67506" cy="45895"/>
            </a:xfrm>
            <a:custGeom>
              <a:avLst/>
              <a:gdLst/>
              <a:ahLst/>
              <a:cxnLst/>
              <a:rect l="l" t="t" r="r" b="b"/>
              <a:pathLst>
                <a:path w="2121" h="1442" extrusionOk="0">
                  <a:moveTo>
                    <a:pt x="1739" y="310"/>
                  </a:moveTo>
                  <a:cubicBezTo>
                    <a:pt x="1763" y="310"/>
                    <a:pt x="1775" y="322"/>
                    <a:pt x="1775" y="346"/>
                  </a:cubicBezTo>
                  <a:lnTo>
                    <a:pt x="1775" y="1072"/>
                  </a:lnTo>
                  <a:cubicBezTo>
                    <a:pt x="1775" y="1084"/>
                    <a:pt x="1763" y="1096"/>
                    <a:pt x="1739" y="1096"/>
                  </a:cubicBezTo>
                  <a:lnTo>
                    <a:pt x="346" y="1096"/>
                  </a:lnTo>
                  <a:cubicBezTo>
                    <a:pt x="343" y="1103"/>
                    <a:pt x="338" y="1106"/>
                    <a:pt x="333" y="1106"/>
                  </a:cubicBezTo>
                  <a:cubicBezTo>
                    <a:pt x="322" y="1106"/>
                    <a:pt x="310" y="1089"/>
                    <a:pt x="310" y="1072"/>
                  </a:cubicBezTo>
                  <a:lnTo>
                    <a:pt x="310" y="346"/>
                  </a:lnTo>
                  <a:cubicBezTo>
                    <a:pt x="310" y="322"/>
                    <a:pt x="334" y="310"/>
                    <a:pt x="346" y="310"/>
                  </a:cubicBezTo>
                  <a:close/>
                  <a:moveTo>
                    <a:pt x="358" y="1"/>
                  </a:moveTo>
                  <a:cubicBezTo>
                    <a:pt x="167" y="1"/>
                    <a:pt x="1" y="167"/>
                    <a:pt x="1" y="358"/>
                  </a:cubicBezTo>
                  <a:lnTo>
                    <a:pt x="1" y="1084"/>
                  </a:lnTo>
                  <a:cubicBezTo>
                    <a:pt x="1" y="1275"/>
                    <a:pt x="167" y="1441"/>
                    <a:pt x="358" y="1441"/>
                  </a:cubicBezTo>
                  <a:lnTo>
                    <a:pt x="1763" y="1441"/>
                  </a:lnTo>
                  <a:cubicBezTo>
                    <a:pt x="1953" y="1441"/>
                    <a:pt x="2120" y="1275"/>
                    <a:pt x="2120" y="1084"/>
                  </a:cubicBezTo>
                  <a:lnTo>
                    <a:pt x="2120" y="358"/>
                  </a:lnTo>
                  <a:cubicBezTo>
                    <a:pt x="2120" y="167"/>
                    <a:pt x="1953" y="1"/>
                    <a:pt x="1763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302;p69"/>
            <p:cNvSpPr/>
            <p:nvPr/>
          </p:nvSpPr>
          <p:spPr>
            <a:xfrm>
              <a:off x="3724783" y="3091439"/>
              <a:ext cx="170946" cy="30745"/>
            </a:xfrm>
            <a:custGeom>
              <a:avLst/>
              <a:gdLst/>
              <a:ahLst/>
              <a:cxnLst/>
              <a:rect l="l" t="t" r="r" b="b"/>
              <a:pathLst>
                <a:path w="5371" h="966" extrusionOk="0">
                  <a:moveTo>
                    <a:pt x="358" y="346"/>
                  </a:moveTo>
                  <a:lnTo>
                    <a:pt x="5013" y="358"/>
                  </a:lnTo>
                  <a:cubicBezTo>
                    <a:pt x="5037" y="358"/>
                    <a:pt x="5049" y="370"/>
                    <a:pt x="5049" y="394"/>
                  </a:cubicBezTo>
                  <a:lnTo>
                    <a:pt x="5049" y="632"/>
                  </a:lnTo>
                  <a:cubicBezTo>
                    <a:pt x="5049" y="644"/>
                    <a:pt x="5037" y="656"/>
                    <a:pt x="5013" y="656"/>
                  </a:cubicBezTo>
                  <a:lnTo>
                    <a:pt x="358" y="644"/>
                  </a:lnTo>
                  <a:cubicBezTo>
                    <a:pt x="346" y="644"/>
                    <a:pt x="334" y="632"/>
                    <a:pt x="334" y="608"/>
                  </a:cubicBezTo>
                  <a:lnTo>
                    <a:pt x="334" y="370"/>
                  </a:lnTo>
                  <a:cubicBezTo>
                    <a:pt x="334" y="358"/>
                    <a:pt x="346" y="346"/>
                    <a:pt x="358" y="346"/>
                  </a:cubicBezTo>
                  <a:close/>
                  <a:moveTo>
                    <a:pt x="358" y="1"/>
                  </a:moveTo>
                  <a:cubicBezTo>
                    <a:pt x="167" y="13"/>
                    <a:pt x="1" y="168"/>
                    <a:pt x="1" y="358"/>
                  </a:cubicBezTo>
                  <a:lnTo>
                    <a:pt x="1" y="596"/>
                  </a:lnTo>
                  <a:cubicBezTo>
                    <a:pt x="1" y="787"/>
                    <a:pt x="167" y="953"/>
                    <a:pt x="358" y="953"/>
                  </a:cubicBezTo>
                  <a:lnTo>
                    <a:pt x="5013" y="965"/>
                  </a:lnTo>
                  <a:cubicBezTo>
                    <a:pt x="5204" y="965"/>
                    <a:pt x="5370" y="810"/>
                    <a:pt x="5370" y="608"/>
                  </a:cubicBezTo>
                  <a:lnTo>
                    <a:pt x="5370" y="370"/>
                  </a:lnTo>
                  <a:cubicBezTo>
                    <a:pt x="5370" y="179"/>
                    <a:pt x="5204" y="13"/>
                    <a:pt x="5013" y="13"/>
                  </a:cubicBezTo>
                  <a:lnTo>
                    <a:pt x="358" y="1"/>
                  </a:ln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1303;p69"/>
            <p:cNvSpPr/>
            <p:nvPr/>
          </p:nvSpPr>
          <p:spPr>
            <a:xfrm>
              <a:off x="3597092" y="2940799"/>
              <a:ext cx="40580" cy="30936"/>
            </a:xfrm>
            <a:custGeom>
              <a:avLst/>
              <a:gdLst/>
              <a:ahLst/>
              <a:cxnLst/>
              <a:rect l="l" t="t" r="r" b="b"/>
              <a:pathLst>
                <a:path w="1275" h="972" extrusionOk="0">
                  <a:moveTo>
                    <a:pt x="1100" y="1"/>
                  </a:moveTo>
                  <a:cubicBezTo>
                    <a:pt x="1055" y="1"/>
                    <a:pt x="1009" y="21"/>
                    <a:pt x="977" y="67"/>
                  </a:cubicBezTo>
                  <a:lnTo>
                    <a:pt x="500" y="567"/>
                  </a:lnTo>
                  <a:lnTo>
                    <a:pt x="298" y="305"/>
                  </a:lnTo>
                  <a:cubicBezTo>
                    <a:pt x="264" y="257"/>
                    <a:pt x="215" y="237"/>
                    <a:pt x="167" y="237"/>
                  </a:cubicBezTo>
                  <a:cubicBezTo>
                    <a:pt x="132" y="237"/>
                    <a:pt x="97" y="249"/>
                    <a:pt x="72" y="269"/>
                  </a:cubicBezTo>
                  <a:cubicBezTo>
                    <a:pt x="0" y="329"/>
                    <a:pt x="0" y="436"/>
                    <a:pt x="36" y="495"/>
                  </a:cubicBezTo>
                  <a:lnTo>
                    <a:pt x="369" y="912"/>
                  </a:lnTo>
                  <a:cubicBezTo>
                    <a:pt x="393" y="936"/>
                    <a:pt x="441" y="971"/>
                    <a:pt x="488" y="971"/>
                  </a:cubicBezTo>
                  <a:cubicBezTo>
                    <a:pt x="524" y="971"/>
                    <a:pt x="572" y="948"/>
                    <a:pt x="608" y="924"/>
                  </a:cubicBezTo>
                  <a:lnTo>
                    <a:pt x="1215" y="269"/>
                  </a:lnTo>
                  <a:cubicBezTo>
                    <a:pt x="1274" y="209"/>
                    <a:pt x="1274" y="102"/>
                    <a:pt x="1203" y="43"/>
                  </a:cubicBezTo>
                  <a:cubicBezTo>
                    <a:pt x="1176" y="16"/>
                    <a:pt x="1138" y="1"/>
                    <a:pt x="1100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2055;p70"/>
          <p:cNvGrpSpPr/>
          <p:nvPr/>
        </p:nvGrpSpPr>
        <p:grpSpPr>
          <a:xfrm>
            <a:off x="7477778" y="2064838"/>
            <a:ext cx="271244" cy="346801"/>
            <a:chOff x="4899999" y="2882095"/>
            <a:chExt cx="271244" cy="346801"/>
          </a:xfrm>
        </p:grpSpPr>
        <p:sp>
          <p:nvSpPr>
            <p:cNvPr id="45" name="Google Shape;12056;p70"/>
            <p:cNvSpPr/>
            <p:nvPr/>
          </p:nvSpPr>
          <p:spPr>
            <a:xfrm>
              <a:off x="4899999" y="2882095"/>
              <a:ext cx="271244" cy="346801"/>
            </a:xfrm>
            <a:custGeom>
              <a:avLst/>
              <a:gdLst/>
              <a:ahLst/>
              <a:cxnLst/>
              <a:rect l="l" t="t" r="r" b="b"/>
              <a:pathLst>
                <a:path w="8562" h="10947" extrusionOk="0">
                  <a:moveTo>
                    <a:pt x="6609" y="1719"/>
                  </a:moveTo>
                  <a:cubicBezTo>
                    <a:pt x="6823" y="1803"/>
                    <a:pt x="6954" y="2041"/>
                    <a:pt x="6906" y="2279"/>
                  </a:cubicBezTo>
                  <a:lnTo>
                    <a:pt x="6716" y="3398"/>
                  </a:lnTo>
                  <a:lnTo>
                    <a:pt x="6502" y="3398"/>
                  </a:lnTo>
                  <a:cubicBezTo>
                    <a:pt x="6406" y="3398"/>
                    <a:pt x="6323" y="3327"/>
                    <a:pt x="6323" y="3220"/>
                  </a:cubicBezTo>
                  <a:lnTo>
                    <a:pt x="6323" y="1969"/>
                  </a:lnTo>
                  <a:cubicBezTo>
                    <a:pt x="6454" y="1910"/>
                    <a:pt x="6537" y="1815"/>
                    <a:pt x="6609" y="1719"/>
                  </a:cubicBezTo>
                  <a:close/>
                  <a:moveTo>
                    <a:pt x="2287" y="1684"/>
                  </a:moveTo>
                  <a:cubicBezTo>
                    <a:pt x="2287" y="1743"/>
                    <a:pt x="2263" y="1803"/>
                    <a:pt x="2263" y="1862"/>
                  </a:cubicBezTo>
                  <a:lnTo>
                    <a:pt x="2263" y="3231"/>
                  </a:lnTo>
                  <a:cubicBezTo>
                    <a:pt x="2263" y="3339"/>
                    <a:pt x="2191" y="3410"/>
                    <a:pt x="2084" y="3410"/>
                  </a:cubicBezTo>
                  <a:lnTo>
                    <a:pt x="1882" y="3410"/>
                  </a:lnTo>
                  <a:lnTo>
                    <a:pt x="1691" y="2291"/>
                  </a:lnTo>
                  <a:cubicBezTo>
                    <a:pt x="1656" y="2136"/>
                    <a:pt x="1703" y="1981"/>
                    <a:pt x="1810" y="1862"/>
                  </a:cubicBezTo>
                  <a:cubicBezTo>
                    <a:pt x="1906" y="1743"/>
                    <a:pt x="2037" y="1684"/>
                    <a:pt x="2203" y="1684"/>
                  </a:cubicBezTo>
                  <a:close/>
                  <a:moveTo>
                    <a:pt x="6454" y="386"/>
                  </a:moveTo>
                  <a:lnTo>
                    <a:pt x="6454" y="386"/>
                  </a:lnTo>
                  <a:cubicBezTo>
                    <a:pt x="6597" y="815"/>
                    <a:pt x="6573" y="1207"/>
                    <a:pt x="6394" y="1469"/>
                  </a:cubicBezTo>
                  <a:cubicBezTo>
                    <a:pt x="6228" y="1707"/>
                    <a:pt x="5954" y="1862"/>
                    <a:pt x="5680" y="1862"/>
                  </a:cubicBezTo>
                  <a:lnTo>
                    <a:pt x="3120" y="1862"/>
                  </a:lnTo>
                  <a:cubicBezTo>
                    <a:pt x="3025" y="1862"/>
                    <a:pt x="2953" y="1934"/>
                    <a:pt x="2953" y="2029"/>
                  </a:cubicBezTo>
                  <a:cubicBezTo>
                    <a:pt x="2953" y="2112"/>
                    <a:pt x="3025" y="2184"/>
                    <a:pt x="3120" y="2184"/>
                  </a:cubicBezTo>
                  <a:lnTo>
                    <a:pt x="5680" y="2184"/>
                  </a:lnTo>
                  <a:cubicBezTo>
                    <a:pt x="5799" y="2184"/>
                    <a:pt x="5918" y="2172"/>
                    <a:pt x="6037" y="2136"/>
                  </a:cubicBezTo>
                  <a:lnTo>
                    <a:pt x="6037" y="3220"/>
                  </a:lnTo>
                  <a:cubicBezTo>
                    <a:pt x="6037" y="3493"/>
                    <a:pt x="6252" y="3720"/>
                    <a:pt x="6537" y="3720"/>
                  </a:cubicBezTo>
                  <a:lnTo>
                    <a:pt x="6787" y="3720"/>
                  </a:lnTo>
                  <a:cubicBezTo>
                    <a:pt x="6871" y="3720"/>
                    <a:pt x="6942" y="3755"/>
                    <a:pt x="6990" y="3815"/>
                  </a:cubicBezTo>
                  <a:cubicBezTo>
                    <a:pt x="7025" y="3874"/>
                    <a:pt x="7061" y="3946"/>
                    <a:pt x="7061" y="4017"/>
                  </a:cubicBezTo>
                  <a:cubicBezTo>
                    <a:pt x="7049" y="4148"/>
                    <a:pt x="6930" y="4255"/>
                    <a:pt x="6763" y="4255"/>
                  </a:cubicBezTo>
                  <a:lnTo>
                    <a:pt x="6692" y="4255"/>
                  </a:lnTo>
                  <a:lnTo>
                    <a:pt x="6692" y="4244"/>
                  </a:lnTo>
                  <a:cubicBezTo>
                    <a:pt x="6692" y="4148"/>
                    <a:pt x="6609" y="4077"/>
                    <a:pt x="6525" y="4077"/>
                  </a:cubicBezTo>
                  <a:cubicBezTo>
                    <a:pt x="6430" y="4077"/>
                    <a:pt x="6359" y="4148"/>
                    <a:pt x="6359" y="4244"/>
                  </a:cubicBezTo>
                  <a:cubicBezTo>
                    <a:pt x="6359" y="5375"/>
                    <a:pt x="5442" y="6315"/>
                    <a:pt x="4287" y="6315"/>
                  </a:cubicBezTo>
                  <a:cubicBezTo>
                    <a:pt x="3180" y="6315"/>
                    <a:pt x="2239" y="5387"/>
                    <a:pt x="2239" y="4244"/>
                  </a:cubicBezTo>
                  <a:cubicBezTo>
                    <a:pt x="2239" y="4160"/>
                    <a:pt x="2168" y="4077"/>
                    <a:pt x="2072" y="4077"/>
                  </a:cubicBezTo>
                  <a:cubicBezTo>
                    <a:pt x="1989" y="4077"/>
                    <a:pt x="1906" y="4160"/>
                    <a:pt x="1906" y="4244"/>
                  </a:cubicBezTo>
                  <a:lnTo>
                    <a:pt x="1906" y="4255"/>
                  </a:lnTo>
                  <a:lnTo>
                    <a:pt x="1822" y="4255"/>
                  </a:lnTo>
                  <a:cubicBezTo>
                    <a:pt x="1751" y="4255"/>
                    <a:pt x="1668" y="4232"/>
                    <a:pt x="1632" y="4172"/>
                  </a:cubicBezTo>
                  <a:cubicBezTo>
                    <a:pt x="1584" y="4113"/>
                    <a:pt x="1549" y="4041"/>
                    <a:pt x="1549" y="3958"/>
                  </a:cubicBezTo>
                  <a:cubicBezTo>
                    <a:pt x="1572" y="3827"/>
                    <a:pt x="1691" y="3720"/>
                    <a:pt x="1846" y="3720"/>
                  </a:cubicBezTo>
                  <a:lnTo>
                    <a:pt x="2084" y="3720"/>
                  </a:lnTo>
                  <a:cubicBezTo>
                    <a:pt x="2370" y="3720"/>
                    <a:pt x="2596" y="3505"/>
                    <a:pt x="2596" y="3220"/>
                  </a:cubicBezTo>
                  <a:lnTo>
                    <a:pt x="2596" y="1850"/>
                  </a:lnTo>
                  <a:cubicBezTo>
                    <a:pt x="2596" y="1184"/>
                    <a:pt x="3132" y="648"/>
                    <a:pt x="3799" y="648"/>
                  </a:cubicBezTo>
                  <a:lnTo>
                    <a:pt x="5335" y="648"/>
                  </a:lnTo>
                  <a:cubicBezTo>
                    <a:pt x="5894" y="648"/>
                    <a:pt x="6252" y="493"/>
                    <a:pt x="6454" y="386"/>
                  </a:cubicBezTo>
                  <a:close/>
                  <a:moveTo>
                    <a:pt x="5347" y="6387"/>
                  </a:moveTo>
                  <a:lnTo>
                    <a:pt x="5347" y="6911"/>
                  </a:lnTo>
                  <a:lnTo>
                    <a:pt x="4299" y="7494"/>
                  </a:lnTo>
                  <a:lnTo>
                    <a:pt x="3263" y="6911"/>
                  </a:lnTo>
                  <a:lnTo>
                    <a:pt x="3263" y="6387"/>
                  </a:lnTo>
                  <a:cubicBezTo>
                    <a:pt x="3573" y="6541"/>
                    <a:pt x="3930" y="6625"/>
                    <a:pt x="4299" y="6625"/>
                  </a:cubicBezTo>
                  <a:cubicBezTo>
                    <a:pt x="4680" y="6625"/>
                    <a:pt x="5037" y="6541"/>
                    <a:pt x="5347" y="6387"/>
                  </a:cubicBezTo>
                  <a:close/>
                  <a:moveTo>
                    <a:pt x="2846" y="7041"/>
                  </a:moveTo>
                  <a:lnTo>
                    <a:pt x="4073" y="7708"/>
                  </a:lnTo>
                  <a:lnTo>
                    <a:pt x="3704" y="8149"/>
                  </a:lnTo>
                  <a:cubicBezTo>
                    <a:pt x="3680" y="8184"/>
                    <a:pt x="3632" y="8208"/>
                    <a:pt x="3596" y="8220"/>
                  </a:cubicBezTo>
                  <a:cubicBezTo>
                    <a:pt x="3549" y="8220"/>
                    <a:pt x="3489" y="8208"/>
                    <a:pt x="3454" y="8173"/>
                  </a:cubicBezTo>
                  <a:lnTo>
                    <a:pt x="2620" y="7458"/>
                  </a:lnTo>
                  <a:lnTo>
                    <a:pt x="2834" y="7041"/>
                  </a:lnTo>
                  <a:close/>
                  <a:moveTo>
                    <a:pt x="5787" y="7041"/>
                  </a:moveTo>
                  <a:lnTo>
                    <a:pt x="6001" y="7458"/>
                  </a:lnTo>
                  <a:lnTo>
                    <a:pt x="5156" y="8173"/>
                  </a:lnTo>
                  <a:cubicBezTo>
                    <a:pt x="5109" y="8208"/>
                    <a:pt x="5061" y="8220"/>
                    <a:pt x="5013" y="8220"/>
                  </a:cubicBezTo>
                  <a:cubicBezTo>
                    <a:pt x="4978" y="8220"/>
                    <a:pt x="4930" y="8184"/>
                    <a:pt x="4894" y="8149"/>
                  </a:cubicBezTo>
                  <a:lnTo>
                    <a:pt x="4561" y="7708"/>
                  </a:lnTo>
                  <a:lnTo>
                    <a:pt x="5775" y="7041"/>
                  </a:lnTo>
                  <a:close/>
                  <a:moveTo>
                    <a:pt x="6497" y="1"/>
                  </a:moveTo>
                  <a:cubicBezTo>
                    <a:pt x="6455" y="1"/>
                    <a:pt x="6419" y="16"/>
                    <a:pt x="6382" y="53"/>
                  </a:cubicBezTo>
                  <a:cubicBezTo>
                    <a:pt x="6382" y="53"/>
                    <a:pt x="6073" y="350"/>
                    <a:pt x="5299" y="350"/>
                  </a:cubicBezTo>
                  <a:lnTo>
                    <a:pt x="3763" y="350"/>
                  </a:lnTo>
                  <a:cubicBezTo>
                    <a:pt x="3096" y="350"/>
                    <a:pt x="2537" y="779"/>
                    <a:pt x="2322" y="1374"/>
                  </a:cubicBezTo>
                  <a:lnTo>
                    <a:pt x="2180" y="1374"/>
                  </a:lnTo>
                  <a:cubicBezTo>
                    <a:pt x="1918" y="1374"/>
                    <a:pt x="1703" y="1481"/>
                    <a:pt x="1537" y="1672"/>
                  </a:cubicBezTo>
                  <a:cubicBezTo>
                    <a:pt x="1370" y="1862"/>
                    <a:pt x="1310" y="2112"/>
                    <a:pt x="1346" y="2350"/>
                  </a:cubicBezTo>
                  <a:lnTo>
                    <a:pt x="1537" y="3505"/>
                  </a:lnTo>
                  <a:cubicBezTo>
                    <a:pt x="1358" y="3589"/>
                    <a:pt x="1239" y="3755"/>
                    <a:pt x="1203" y="3958"/>
                  </a:cubicBezTo>
                  <a:cubicBezTo>
                    <a:pt x="1191" y="4124"/>
                    <a:pt x="1251" y="4291"/>
                    <a:pt x="1358" y="4422"/>
                  </a:cubicBezTo>
                  <a:cubicBezTo>
                    <a:pt x="1465" y="4541"/>
                    <a:pt x="1620" y="4613"/>
                    <a:pt x="1787" y="4613"/>
                  </a:cubicBezTo>
                  <a:lnTo>
                    <a:pt x="1906" y="4613"/>
                  </a:lnTo>
                  <a:cubicBezTo>
                    <a:pt x="2001" y="5291"/>
                    <a:pt x="2382" y="5863"/>
                    <a:pt x="2906" y="6244"/>
                  </a:cubicBezTo>
                  <a:lnTo>
                    <a:pt x="2906" y="6780"/>
                  </a:lnTo>
                  <a:cubicBezTo>
                    <a:pt x="2876" y="6762"/>
                    <a:pt x="2843" y="6753"/>
                    <a:pt x="2808" y="6753"/>
                  </a:cubicBezTo>
                  <a:cubicBezTo>
                    <a:pt x="2772" y="6753"/>
                    <a:pt x="2733" y="6762"/>
                    <a:pt x="2692" y="6780"/>
                  </a:cubicBezTo>
                  <a:cubicBezTo>
                    <a:pt x="2608" y="6803"/>
                    <a:pt x="2537" y="6863"/>
                    <a:pt x="2501" y="6934"/>
                  </a:cubicBezTo>
                  <a:lnTo>
                    <a:pt x="2251" y="7434"/>
                  </a:lnTo>
                  <a:lnTo>
                    <a:pt x="846" y="7851"/>
                  </a:lnTo>
                  <a:cubicBezTo>
                    <a:pt x="346" y="7994"/>
                    <a:pt x="1" y="8458"/>
                    <a:pt x="1" y="8982"/>
                  </a:cubicBezTo>
                  <a:lnTo>
                    <a:pt x="1" y="10780"/>
                  </a:lnTo>
                  <a:cubicBezTo>
                    <a:pt x="1" y="10863"/>
                    <a:pt x="72" y="10947"/>
                    <a:pt x="167" y="10947"/>
                  </a:cubicBezTo>
                  <a:cubicBezTo>
                    <a:pt x="251" y="10947"/>
                    <a:pt x="334" y="10863"/>
                    <a:pt x="334" y="10780"/>
                  </a:cubicBezTo>
                  <a:lnTo>
                    <a:pt x="334" y="8982"/>
                  </a:lnTo>
                  <a:cubicBezTo>
                    <a:pt x="334" y="8589"/>
                    <a:pt x="584" y="8244"/>
                    <a:pt x="953" y="8149"/>
                  </a:cubicBezTo>
                  <a:lnTo>
                    <a:pt x="1549" y="7958"/>
                  </a:lnTo>
                  <a:lnTo>
                    <a:pt x="1549" y="10756"/>
                  </a:lnTo>
                  <a:cubicBezTo>
                    <a:pt x="1549" y="10851"/>
                    <a:pt x="1620" y="10923"/>
                    <a:pt x="1715" y="10923"/>
                  </a:cubicBezTo>
                  <a:cubicBezTo>
                    <a:pt x="1799" y="10923"/>
                    <a:pt x="1882" y="10851"/>
                    <a:pt x="1882" y="10756"/>
                  </a:cubicBezTo>
                  <a:lnTo>
                    <a:pt x="1882" y="7863"/>
                  </a:lnTo>
                  <a:lnTo>
                    <a:pt x="2239" y="7756"/>
                  </a:lnTo>
                  <a:lnTo>
                    <a:pt x="2239" y="10756"/>
                  </a:lnTo>
                  <a:cubicBezTo>
                    <a:pt x="2239" y="10851"/>
                    <a:pt x="2311" y="10923"/>
                    <a:pt x="2394" y="10923"/>
                  </a:cubicBezTo>
                  <a:cubicBezTo>
                    <a:pt x="2489" y="10923"/>
                    <a:pt x="2561" y="10851"/>
                    <a:pt x="2561" y="10756"/>
                  </a:cubicBezTo>
                  <a:lnTo>
                    <a:pt x="2561" y="7863"/>
                  </a:lnTo>
                  <a:lnTo>
                    <a:pt x="3227" y="8423"/>
                  </a:lnTo>
                  <a:cubicBezTo>
                    <a:pt x="3323" y="8494"/>
                    <a:pt x="3442" y="8542"/>
                    <a:pt x="3561" y="8542"/>
                  </a:cubicBezTo>
                  <a:lnTo>
                    <a:pt x="3608" y="8542"/>
                  </a:lnTo>
                  <a:cubicBezTo>
                    <a:pt x="3739" y="8530"/>
                    <a:pt x="3858" y="8470"/>
                    <a:pt x="3942" y="8351"/>
                  </a:cubicBezTo>
                  <a:lnTo>
                    <a:pt x="4287" y="7934"/>
                  </a:lnTo>
                  <a:lnTo>
                    <a:pt x="4632" y="8351"/>
                  </a:lnTo>
                  <a:cubicBezTo>
                    <a:pt x="4716" y="8458"/>
                    <a:pt x="4835" y="8530"/>
                    <a:pt x="4978" y="8542"/>
                  </a:cubicBezTo>
                  <a:lnTo>
                    <a:pt x="5013" y="8542"/>
                  </a:lnTo>
                  <a:cubicBezTo>
                    <a:pt x="5132" y="8542"/>
                    <a:pt x="5251" y="8494"/>
                    <a:pt x="5347" y="8423"/>
                  </a:cubicBezTo>
                  <a:lnTo>
                    <a:pt x="6180" y="7708"/>
                  </a:lnTo>
                  <a:lnTo>
                    <a:pt x="6680" y="7863"/>
                  </a:lnTo>
                  <a:lnTo>
                    <a:pt x="6680" y="10756"/>
                  </a:lnTo>
                  <a:cubicBezTo>
                    <a:pt x="6680" y="10851"/>
                    <a:pt x="6763" y="10923"/>
                    <a:pt x="6847" y="10923"/>
                  </a:cubicBezTo>
                  <a:cubicBezTo>
                    <a:pt x="6942" y="10923"/>
                    <a:pt x="7014" y="10851"/>
                    <a:pt x="7014" y="10756"/>
                  </a:cubicBezTo>
                  <a:lnTo>
                    <a:pt x="7014" y="7958"/>
                  </a:lnTo>
                  <a:lnTo>
                    <a:pt x="7609" y="8149"/>
                  </a:lnTo>
                  <a:cubicBezTo>
                    <a:pt x="7978" y="8244"/>
                    <a:pt x="8228" y="8589"/>
                    <a:pt x="8228" y="8982"/>
                  </a:cubicBezTo>
                  <a:lnTo>
                    <a:pt x="8228" y="10780"/>
                  </a:lnTo>
                  <a:cubicBezTo>
                    <a:pt x="8228" y="10863"/>
                    <a:pt x="8311" y="10947"/>
                    <a:pt x="8395" y="10947"/>
                  </a:cubicBezTo>
                  <a:cubicBezTo>
                    <a:pt x="8490" y="10947"/>
                    <a:pt x="8561" y="10863"/>
                    <a:pt x="8561" y="10780"/>
                  </a:cubicBezTo>
                  <a:lnTo>
                    <a:pt x="8561" y="8982"/>
                  </a:lnTo>
                  <a:cubicBezTo>
                    <a:pt x="8561" y="8423"/>
                    <a:pt x="8216" y="7970"/>
                    <a:pt x="7716" y="7815"/>
                  </a:cubicBezTo>
                  <a:lnTo>
                    <a:pt x="6311" y="7399"/>
                  </a:lnTo>
                  <a:lnTo>
                    <a:pt x="6061" y="6911"/>
                  </a:lnTo>
                  <a:cubicBezTo>
                    <a:pt x="6013" y="6839"/>
                    <a:pt x="5942" y="6756"/>
                    <a:pt x="5871" y="6744"/>
                  </a:cubicBezTo>
                  <a:cubicBezTo>
                    <a:pt x="5829" y="6738"/>
                    <a:pt x="5793" y="6735"/>
                    <a:pt x="5759" y="6735"/>
                  </a:cubicBezTo>
                  <a:cubicBezTo>
                    <a:pt x="5725" y="6735"/>
                    <a:pt x="5692" y="6738"/>
                    <a:pt x="5656" y="6744"/>
                  </a:cubicBezTo>
                  <a:lnTo>
                    <a:pt x="5656" y="6208"/>
                  </a:lnTo>
                  <a:cubicBezTo>
                    <a:pt x="6192" y="5839"/>
                    <a:pt x="6561" y="5256"/>
                    <a:pt x="6656" y="4589"/>
                  </a:cubicBezTo>
                  <a:lnTo>
                    <a:pt x="6740" y="4589"/>
                  </a:lnTo>
                  <a:cubicBezTo>
                    <a:pt x="7061" y="4589"/>
                    <a:pt x="7323" y="4351"/>
                    <a:pt x="7359" y="4065"/>
                  </a:cubicBezTo>
                  <a:cubicBezTo>
                    <a:pt x="7371" y="3898"/>
                    <a:pt x="7311" y="3743"/>
                    <a:pt x="7204" y="3601"/>
                  </a:cubicBezTo>
                  <a:cubicBezTo>
                    <a:pt x="7156" y="3541"/>
                    <a:pt x="7097" y="3505"/>
                    <a:pt x="7025" y="3470"/>
                  </a:cubicBezTo>
                  <a:lnTo>
                    <a:pt x="7216" y="2339"/>
                  </a:lnTo>
                  <a:cubicBezTo>
                    <a:pt x="7275" y="1969"/>
                    <a:pt x="7085" y="1600"/>
                    <a:pt x="6763" y="1446"/>
                  </a:cubicBezTo>
                  <a:cubicBezTo>
                    <a:pt x="6906" y="1065"/>
                    <a:pt x="6883" y="600"/>
                    <a:pt x="6656" y="88"/>
                  </a:cubicBezTo>
                  <a:cubicBezTo>
                    <a:pt x="6644" y="53"/>
                    <a:pt x="6597" y="5"/>
                    <a:pt x="6537" y="5"/>
                  </a:cubicBezTo>
                  <a:cubicBezTo>
                    <a:pt x="6523" y="2"/>
                    <a:pt x="6510" y="1"/>
                    <a:pt x="649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057;p70"/>
            <p:cNvSpPr/>
            <p:nvPr/>
          </p:nvSpPr>
          <p:spPr>
            <a:xfrm>
              <a:off x="5090491" y="3141364"/>
              <a:ext cx="10581" cy="86391"/>
            </a:xfrm>
            <a:custGeom>
              <a:avLst/>
              <a:gdLst/>
              <a:ahLst/>
              <a:cxnLst/>
              <a:rect l="l" t="t" r="r" b="b"/>
              <a:pathLst>
                <a:path w="334" h="2727" extrusionOk="0">
                  <a:moveTo>
                    <a:pt x="167" y="0"/>
                  </a:moveTo>
                  <a:cubicBezTo>
                    <a:pt x="84" y="0"/>
                    <a:pt x="0" y="84"/>
                    <a:pt x="0" y="167"/>
                  </a:cubicBezTo>
                  <a:lnTo>
                    <a:pt x="0" y="2560"/>
                  </a:lnTo>
                  <a:cubicBezTo>
                    <a:pt x="0" y="2656"/>
                    <a:pt x="84" y="2727"/>
                    <a:pt x="167" y="2727"/>
                  </a:cubicBezTo>
                  <a:cubicBezTo>
                    <a:pt x="262" y="2727"/>
                    <a:pt x="334" y="2656"/>
                    <a:pt x="334" y="2560"/>
                  </a:cubicBezTo>
                  <a:lnTo>
                    <a:pt x="334" y="167"/>
                  </a:lnTo>
                  <a:cubicBezTo>
                    <a:pt x="334" y="84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058;p70"/>
            <p:cNvSpPr/>
            <p:nvPr/>
          </p:nvSpPr>
          <p:spPr>
            <a:xfrm>
              <a:off x="5031281" y="3152294"/>
              <a:ext cx="10201" cy="10613"/>
            </a:xfrm>
            <a:custGeom>
              <a:avLst/>
              <a:gdLst/>
              <a:ahLst/>
              <a:cxnLst/>
              <a:rect l="l" t="t" r="r" b="b"/>
              <a:pathLst>
                <a:path w="322" h="335" extrusionOk="0">
                  <a:moveTo>
                    <a:pt x="155" y="1"/>
                  </a:moveTo>
                  <a:cubicBezTo>
                    <a:pt x="72" y="1"/>
                    <a:pt x="0" y="72"/>
                    <a:pt x="0" y="167"/>
                  </a:cubicBezTo>
                  <a:cubicBezTo>
                    <a:pt x="0" y="251"/>
                    <a:pt x="72" y="334"/>
                    <a:pt x="155" y="334"/>
                  </a:cubicBezTo>
                  <a:cubicBezTo>
                    <a:pt x="250" y="334"/>
                    <a:pt x="322" y="251"/>
                    <a:pt x="322" y="167"/>
                  </a:cubicBezTo>
                  <a:cubicBezTo>
                    <a:pt x="322" y="72"/>
                    <a:pt x="250" y="1"/>
                    <a:pt x="15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059;p70"/>
            <p:cNvSpPr/>
            <p:nvPr/>
          </p:nvSpPr>
          <p:spPr>
            <a:xfrm>
              <a:off x="5031281" y="3217555"/>
              <a:ext cx="10201" cy="10201"/>
            </a:xfrm>
            <a:custGeom>
              <a:avLst/>
              <a:gdLst/>
              <a:ahLst/>
              <a:cxnLst/>
              <a:rect l="l" t="t" r="r" b="b"/>
              <a:pathLst>
                <a:path w="322" h="322" extrusionOk="0">
                  <a:moveTo>
                    <a:pt x="155" y="1"/>
                  </a:moveTo>
                  <a:cubicBezTo>
                    <a:pt x="72" y="1"/>
                    <a:pt x="0" y="72"/>
                    <a:pt x="0" y="155"/>
                  </a:cubicBezTo>
                  <a:cubicBezTo>
                    <a:pt x="0" y="251"/>
                    <a:pt x="72" y="322"/>
                    <a:pt x="155" y="322"/>
                  </a:cubicBezTo>
                  <a:cubicBezTo>
                    <a:pt x="250" y="322"/>
                    <a:pt x="322" y="251"/>
                    <a:pt x="322" y="155"/>
                  </a:cubicBezTo>
                  <a:cubicBezTo>
                    <a:pt x="322" y="72"/>
                    <a:pt x="250" y="1"/>
                    <a:pt x="15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060;p70"/>
            <p:cNvSpPr/>
            <p:nvPr/>
          </p:nvSpPr>
          <p:spPr>
            <a:xfrm>
              <a:off x="5031281" y="3184734"/>
              <a:ext cx="10201" cy="10613"/>
            </a:xfrm>
            <a:custGeom>
              <a:avLst/>
              <a:gdLst/>
              <a:ahLst/>
              <a:cxnLst/>
              <a:rect l="l" t="t" r="r" b="b"/>
              <a:pathLst>
                <a:path w="322" h="335" extrusionOk="0">
                  <a:moveTo>
                    <a:pt x="155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55" y="334"/>
                  </a:cubicBezTo>
                  <a:cubicBezTo>
                    <a:pt x="250" y="334"/>
                    <a:pt x="322" y="263"/>
                    <a:pt x="322" y="167"/>
                  </a:cubicBezTo>
                  <a:cubicBezTo>
                    <a:pt x="322" y="84"/>
                    <a:pt x="250" y="1"/>
                    <a:pt x="15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061;p70"/>
            <p:cNvSpPr/>
            <p:nvPr/>
          </p:nvSpPr>
          <p:spPr>
            <a:xfrm>
              <a:off x="4998841" y="2995763"/>
              <a:ext cx="10201" cy="15492"/>
            </a:xfrm>
            <a:custGeom>
              <a:avLst/>
              <a:gdLst/>
              <a:ahLst/>
              <a:cxnLst/>
              <a:rect l="l" t="t" r="r" b="b"/>
              <a:pathLst>
                <a:path w="322" h="489" extrusionOk="0">
                  <a:moveTo>
                    <a:pt x="155" y="1"/>
                  </a:moveTo>
                  <a:cubicBezTo>
                    <a:pt x="72" y="1"/>
                    <a:pt x="0" y="72"/>
                    <a:pt x="0" y="167"/>
                  </a:cubicBezTo>
                  <a:lnTo>
                    <a:pt x="0" y="334"/>
                  </a:lnTo>
                  <a:cubicBezTo>
                    <a:pt x="0" y="417"/>
                    <a:pt x="72" y="489"/>
                    <a:pt x="155" y="489"/>
                  </a:cubicBezTo>
                  <a:cubicBezTo>
                    <a:pt x="250" y="489"/>
                    <a:pt x="322" y="417"/>
                    <a:pt x="322" y="334"/>
                  </a:cubicBezTo>
                  <a:lnTo>
                    <a:pt x="322" y="167"/>
                  </a:lnTo>
                  <a:cubicBezTo>
                    <a:pt x="322" y="72"/>
                    <a:pt x="250" y="1"/>
                    <a:pt x="155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062;p70"/>
            <p:cNvSpPr/>
            <p:nvPr/>
          </p:nvSpPr>
          <p:spPr>
            <a:xfrm>
              <a:off x="5063721" y="2995763"/>
              <a:ext cx="10201" cy="15492"/>
            </a:xfrm>
            <a:custGeom>
              <a:avLst/>
              <a:gdLst/>
              <a:ahLst/>
              <a:cxnLst/>
              <a:rect l="l" t="t" r="r" b="b"/>
              <a:pathLst>
                <a:path w="322" h="489" extrusionOk="0">
                  <a:moveTo>
                    <a:pt x="167" y="1"/>
                  </a:moveTo>
                  <a:cubicBezTo>
                    <a:pt x="71" y="1"/>
                    <a:pt x="0" y="72"/>
                    <a:pt x="0" y="167"/>
                  </a:cubicBezTo>
                  <a:lnTo>
                    <a:pt x="0" y="334"/>
                  </a:lnTo>
                  <a:cubicBezTo>
                    <a:pt x="0" y="417"/>
                    <a:pt x="71" y="489"/>
                    <a:pt x="167" y="489"/>
                  </a:cubicBezTo>
                  <a:cubicBezTo>
                    <a:pt x="250" y="489"/>
                    <a:pt x="322" y="417"/>
                    <a:pt x="322" y="334"/>
                  </a:cubicBezTo>
                  <a:lnTo>
                    <a:pt x="322" y="167"/>
                  </a:lnTo>
                  <a:cubicBezTo>
                    <a:pt x="322" y="72"/>
                    <a:pt x="250" y="1"/>
                    <a:pt x="16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063;p70"/>
            <p:cNvSpPr/>
            <p:nvPr/>
          </p:nvSpPr>
          <p:spPr>
            <a:xfrm>
              <a:off x="4993550" y="2979163"/>
              <a:ext cx="21162" cy="10613"/>
            </a:xfrm>
            <a:custGeom>
              <a:avLst/>
              <a:gdLst/>
              <a:ahLst/>
              <a:cxnLst/>
              <a:rect l="l" t="t" r="r" b="b"/>
              <a:pathLst>
                <a:path w="668" h="335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501" y="334"/>
                  </a:lnTo>
                  <a:cubicBezTo>
                    <a:pt x="596" y="334"/>
                    <a:pt x="667" y="263"/>
                    <a:pt x="667" y="167"/>
                  </a:cubicBezTo>
                  <a:cubicBezTo>
                    <a:pt x="655" y="84"/>
                    <a:pt x="584" y="1"/>
                    <a:pt x="50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064;p70"/>
            <p:cNvSpPr/>
            <p:nvPr/>
          </p:nvSpPr>
          <p:spPr>
            <a:xfrm>
              <a:off x="5058051" y="2979163"/>
              <a:ext cx="21162" cy="10613"/>
            </a:xfrm>
            <a:custGeom>
              <a:avLst/>
              <a:gdLst/>
              <a:ahLst/>
              <a:cxnLst/>
              <a:rect l="l" t="t" r="r" b="b"/>
              <a:pathLst>
                <a:path w="668" h="335" extrusionOk="0">
                  <a:moveTo>
                    <a:pt x="167" y="1"/>
                  </a:moveTo>
                  <a:cubicBezTo>
                    <a:pt x="72" y="1"/>
                    <a:pt x="0" y="84"/>
                    <a:pt x="0" y="167"/>
                  </a:cubicBezTo>
                  <a:cubicBezTo>
                    <a:pt x="0" y="263"/>
                    <a:pt x="72" y="334"/>
                    <a:pt x="167" y="334"/>
                  </a:cubicBezTo>
                  <a:lnTo>
                    <a:pt x="501" y="334"/>
                  </a:lnTo>
                  <a:cubicBezTo>
                    <a:pt x="596" y="334"/>
                    <a:pt x="667" y="263"/>
                    <a:pt x="667" y="167"/>
                  </a:cubicBezTo>
                  <a:cubicBezTo>
                    <a:pt x="667" y="84"/>
                    <a:pt x="596" y="1"/>
                    <a:pt x="501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065;p70"/>
            <p:cNvSpPr/>
            <p:nvPr/>
          </p:nvSpPr>
          <p:spPr>
            <a:xfrm>
              <a:off x="5007141" y="3025574"/>
              <a:ext cx="58481" cy="32092"/>
            </a:xfrm>
            <a:custGeom>
              <a:avLst/>
              <a:gdLst/>
              <a:ahLst/>
              <a:cxnLst/>
              <a:rect l="l" t="t" r="r" b="b"/>
              <a:pathLst>
                <a:path w="1846" h="1013" extrusionOk="0">
                  <a:moveTo>
                    <a:pt x="1500" y="322"/>
                  </a:moveTo>
                  <a:cubicBezTo>
                    <a:pt x="1429" y="536"/>
                    <a:pt x="1191" y="679"/>
                    <a:pt x="917" y="679"/>
                  </a:cubicBezTo>
                  <a:cubicBezTo>
                    <a:pt x="655" y="679"/>
                    <a:pt x="417" y="536"/>
                    <a:pt x="345" y="322"/>
                  </a:cubicBezTo>
                  <a:close/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619"/>
                    <a:pt x="417" y="1012"/>
                    <a:pt x="929" y="1012"/>
                  </a:cubicBezTo>
                  <a:cubicBezTo>
                    <a:pt x="1429" y="1012"/>
                    <a:pt x="1846" y="643"/>
                    <a:pt x="1846" y="167"/>
                  </a:cubicBezTo>
                  <a:cubicBezTo>
                    <a:pt x="1846" y="72"/>
                    <a:pt x="1786" y="0"/>
                    <a:pt x="1703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" grpId="0" animBg="1"/>
      <p:bldP spid="731" grpId="0" animBg="1"/>
      <p:bldP spid="732" grpId="0" animBg="1"/>
      <p:bldP spid="733" grpId="0" animBg="1"/>
      <p:bldP spid="734" grpId="0"/>
      <p:bldP spid="736" grpId="0" build="p"/>
      <p:bldP spid="738" grpId="0" build="p"/>
      <p:bldP spid="740" grpId="0" build="p"/>
      <p:bldP spid="742" grpId="0" build="p"/>
      <p:bldP spid="743" grpId="0" build="p"/>
      <p:bldP spid="744" grpId="0" build="p"/>
      <p:bldP spid="745" grpId="0" build="p"/>
      <p:bldP spid="7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30"/>
          <p:cNvSpPr txBox="1">
            <a:spLocks noGrp="1"/>
          </p:cNvSpPr>
          <p:nvPr>
            <p:ph type="body" idx="1"/>
          </p:nvPr>
        </p:nvSpPr>
        <p:spPr>
          <a:xfrm>
            <a:off x="626675" y="1408400"/>
            <a:ext cx="7797300" cy="32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sz="1400" dirty="0"/>
              <a:t>UU No. 23 </a:t>
            </a:r>
            <a:r>
              <a:rPr lang="en-ID" sz="1400" dirty="0" err="1"/>
              <a:t>Tahun</a:t>
            </a:r>
            <a:r>
              <a:rPr lang="en-ID" sz="1400" dirty="0"/>
              <a:t> 2006 </a:t>
            </a:r>
            <a:r>
              <a:rPr lang="en-ID" sz="1400" dirty="0" err="1"/>
              <a:t>jo</a:t>
            </a:r>
            <a:r>
              <a:rPr lang="en-ID" sz="1400" dirty="0"/>
              <a:t> UU No. 24 </a:t>
            </a:r>
            <a:r>
              <a:rPr lang="en-ID" sz="1400" dirty="0" err="1"/>
              <a:t>Tahun</a:t>
            </a:r>
            <a:r>
              <a:rPr lang="en-ID" sz="1400" dirty="0"/>
              <a:t> 2013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Administrasi</a:t>
            </a:r>
            <a:r>
              <a:rPr lang="en-ID" sz="1400" dirty="0"/>
              <a:t> </a:t>
            </a:r>
            <a:r>
              <a:rPr lang="en-ID" sz="1400" dirty="0" err="1"/>
              <a:t>Kependudukan</a:t>
            </a:r>
            <a:r>
              <a:rPr lang="en-ID" sz="1400" dirty="0"/>
              <a:t>;</a:t>
            </a:r>
          </a:p>
          <a:p>
            <a:r>
              <a:rPr lang="en-ID" sz="1400" dirty="0"/>
              <a:t>PP 37 </a:t>
            </a:r>
            <a:r>
              <a:rPr lang="en-ID" sz="1400" dirty="0" err="1"/>
              <a:t>tahun</a:t>
            </a:r>
            <a:r>
              <a:rPr lang="en-ID" sz="1400" dirty="0"/>
              <a:t> 2007 </a:t>
            </a:r>
            <a:r>
              <a:rPr lang="en-ID" sz="1400" dirty="0" err="1"/>
              <a:t>pasal</a:t>
            </a:r>
            <a:r>
              <a:rPr lang="en-ID" sz="1400" dirty="0"/>
              <a:t> 13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pelaksanaan</a:t>
            </a:r>
            <a:r>
              <a:rPr lang="en-ID" sz="1400" dirty="0"/>
              <a:t> UU No. 23 </a:t>
            </a:r>
            <a:r>
              <a:rPr lang="en-ID" sz="1400" dirty="0" err="1"/>
              <a:t>Tahun</a:t>
            </a:r>
            <a:r>
              <a:rPr lang="en-ID" sz="1400" dirty="0"/>
              <a:t> 2006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Administrasi</a:t>
            </a:r>
            <a:r>
              <a:rPr lang="en-ID" sz="1400" dirty="0"/>
              <a:t> </a:t>
            </a:r>
            <a:r>
              <a:rPr lang="en-ID" sz="1400" dirty="0" err="1"/>
              <a:t>Kependudukan</a:t>
            </a:r>
            <a:r>
              <a:rPr lang="en-ID" sz="1400" dirty="0"/>
              <a:t>;</a:t>
            </a:r>
          </a:p>
          <a:p>
            <a:r>
              <a:rPr lang="en-ID" sz="1400" dirty="0" err="1"/>
              <a:t>Peraturan</a:t>
            </a:r>
            <a:r>
              <a:rPr lang="en-ID" sz="1400" dirty="0"/>
              <a:t> Daerah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  No. 1 </a:t>
            </a:r>
            <a:r>
              <a:rPr lang="en-ID" sz="1400" dirty="0" err="1"/>
              <a:t>Tahun</a:t>
            </a:r>
            <a:r>
              <a:rPr lang="en-ID" sz="1400" dirty="0"/>
              <a:t> 2009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Administrasi</a:t>
            </a:r>
            <a:r>
              <a:rPr lang="en-ID" sz="1400" dirty="0"/>
              <a:t> </a:t>
            </a:r>
            <a:r>
              <a:rPr lang="en-ID" sz="1400" dirty="0" err="1"/>
              <a:t>Kependudukan</a:t>
            </a:r>
            <a:r>
              <a:rPr lang="en-ID" sz="1400" dirty="0"/>
              <a:t>;</a:t>
            </a:r>
          </a:p>
          <a:p>
            <a:r>
              <a:rPr lang="en-ID" sz="1400" dirty="0" err="1"/>
              <a:t>Peraturan</a:t>
            </a:r>
            <a:r>
              <a:rPr lang="en-ID" sz="1400" dirty="0"/>
              <a:t> </a:t>
            </a:r>
            <a:r>
              <a:rPr lang="en-ID" sz="1400" dirty="0" err="1"/>
              <a:t>Bupati</a:t>
            </a:r>
            <a:r>
              <a:rPr lang="en-ID" sz="1400" dirty="0"/>
              <a:t>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 No. 30 </a:t>
            </a:r>
            <a:r>
              <a:rPr lang="en-ID" sz="1400" dirty="0" err="1"/>
              <a:t>Tanun</a:t>
            </a:r>
            <a:r>
              <a:rPr lang="en-ID" sz="1400" dirty="0"/>
              <a:t> 2013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Administrasi</a:t>
            </a:r>
            <a:r>
              <a:rPr lang="en-ID" sz="1400" dirty="0"/>
              <a:t> </a:t>
            </a:r>
            <a:r>
              <a:rPr lang="en-ID" sz="1400" dirty="0" err="1"/>
              <a:t>Kependudukan</a:t>
            </a:r>
            <a:r>
              <a:rPr lang="en-ID" sz="1400" dirty="0"/>
              <a:t>;</a:t>
            </a:r>
          </a:p>
          <a:p>
            <a:r>
              <a:rPr lang="en-ID" sz="1400" dirty="0" err="1"/>
              <a:t>Peraturan</a:t>
            </a:r>
            <a:r>
              <a:rPr lang="en-ID" sz="1400" dirty="0"/>
              <a:t> Daerah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 </a:t>
            </a:r>
            <a:r>
              <a:rPr lang="en-ID" sz="1400" dirty="0" err="1"/>
              <a:t>Nomor</a:t>
            </a:r>
            <a:r>
              <a:rPr lang="en-ID" sz="1400" dirty="0"/>
              <a:t> 8 </a:t>
            </a:r>
            <a:r>
              <a:rPr lang="en-ID" sz="1400" dirty="0" err="1"/>
              <a:t>Tahun</a:t>
            </a:r>
            <a:r>
              <a:rPr lang="en-ID" sz="1400" dirty="0"/>
              <a:t> 2008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Pembentukan</a:t>
            </a:r>
            <a:r>
              <a:rPr lang="en-ID" sz="1400" dirty="0"/>
              <a:t> </a:t>
            </a:r>
            <a:r>
              <a:rPr lang="en-ID" sz="1400" dirty="0" err="1"/>
              <a:t>Organisasi</a:t>
            </a:r>
            <a:r>
              <a:rPr lang="en-ID" sz="1400" dirty="0"/>
              <a:t> </a:t>
            </a:r>
            <a:r>
              <a:rPr lang="en-ID" sz="1400" dirty="0" err="1"/>
              <a:t>Perangkat</a:t>
            </a:r>
            <a:r>
              <a:rPr lang="en-ID" sz="1400" dirty="0"/>
              <a:t> Daerah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;</a:t>
            </a:r>
          </a:p>
          <a:p>
            <a:r>
              <a:rPr lang="en-ID" sz="1400" dirty="0" err="1"/>
              <a:t>Peraturan</a:t>
            </a:r>
            <a:r>
              <a:rPr lang="en-ID" sz="1400" dirty="0"/>
              <a:t> Daerah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 </a:t>
            </a:r>
            <a:r>
              <a:rPr lang="en-ID" sz="1400" dirty="0" err="1"/>
              <a:t>Nomor</a:t>
            </a:r>
            <a:r>
              <a:rPr lang="en-ID" sz="1400" dirty="0"/>
              <a:t> 2 </a:t>
            </a:r>
            <a:r>
              <a:rPr lang="en-ID" sz="1400" dirty="0" err="1"/>
              <a:t>Tahun</a:t>
            </a:r>
            <a:r>
              <a:rPr lang="en-ID" sz="1400" dirty="0"/>
              <a:t> 2010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perubahan</a:t>
            </a:r>
            <a:r>
              <a:rPr lang="en-ID" sz="1400" dirty="0"/>
              <a:t> </a:t>
            </a:r>
            <a:r>
              <a:rPr lang="en-ID" sz="1400" dirty="0" err="1"/>
              <a:t>atas</a:t>
            </a:r>
            <a:r>
              <a:rPr lang="en-ID" sz="1400" dirty="0"/>
              <a:t> </a:t>
            </a:r>
            <a:r>
              <a:rPr lang="en-ID" sz="1400" dirty="0" err="1"/>
              <a:t>Peraturan</a:t>
            </a:r>
            <a:r>
              <a:rPr lang="en-ID" sz="1400" dirty="0"/>
              <a:t> Daerah </a:t>
            </a:r>
            <a:r>
              <a:rPr lang="en-ID" sz="1400" dirty="0" err="1"/>
              <a:t>Nomor</a:t>
            </a:r>
            <a:r>
              <a:rPr lang="en-ID" sz="1400" dirty="0"/>
              <a:t> 8 </a:t>
            </a:r>
            <a:r>
              <a:rPr lang="en-ID" sz="1400" dirty="0" err="1"/>
              <a:t>Tahun</a:t>
            </a:r>
            <a:r>
              <a:rPr lang="en-ID" sz="1400" dirty="0"/>
              <a:t> 2008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Pembentukan</a:t>
            </a:r>
            <a:r>
              <a:rPr lang="en-ID" sz="1400" dirty="0"/>
              <a:t> </a:t>
            </a:r>
            <a:r>
              <a:rPr lang="en-ID" sz="1400" dirty="0" err="1"/>
              <a:t>Organisasi</a:t>
            </a:r>
            <a:r>
              <a:rPr lang="en-ID" sz="1400" dirty="0"/>
              <a:t> </a:t>
            </a:r>
            <a:r>
              <a:rPr lang="en-ID" sz="1400" dirty="0" err="1"/>
              <a:t>Perangkat</a:t>
            </a:r>
            <a:r>
              <a:rPr lang="en-ID" sz="1400" dirty="0"/>
              <a:t> Daerah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Sumedang</a:t>
            </a:r>
            <a:r>
              <a:rPr lang="en-ID" sz="1400" dirty="0"/>
              <a:t>.</a:t>
            </a:r>
          </a:p>
          <a:p>
            <a:pPr marL="0" indent="0">
              <a:buNone/>
            </a:pPr>
            <a:endParaRPr sz="1100" dirty="0"/>
          </a:p>
        </p:txBody>
      </p:sp>
      <p:sp>
        <p:nvSpPr>
          <p:cNvPr id="725" name="Google Shape;725;p30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" name="Google Shape;1875;p57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dirty="0"/>
          </a:p>
        </p:txBody>
      </p:sp>
      <p:sp>
        <p:nvSpPr>
          <p:cNvPr id="1876" name="Google Shape;1876;p57"/>
          <p:cNvSpPr txBox="1">
            <a:spLocks noGrp="1"/>
          </p:cNvSpPr>
          <p:nvPr>
            <p:ph type="body" idx="1"/>
          </p:nvPr>
        </p:nvSpPr>
        <p:spPr>
          <a:xfrm>
            <a:off x="584145" y="1123362"/>
            <a:ext cx="7797300" cy="39031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solidFill>
                  <a:schemeClr val="dk2"/>
                </a:solidFill>
              </a:rPr>
              <a:t>Maksud</a:t>
            </a:r>
            <a:endParaRPr sz="1600" b="1" dirty="0" smtClean="0">
              <a:solidFill>
                <a:schemeClr val="dk2"/>
              </a:solidFill>
            </a:endParaRPr>
          </a:p>
          <a:p>
            <a:pPr lvl="0" indent="-317500">
              <a:buSzPts val="1400"/>
            </a:pPr>
            <a:r>
              <a:rPr lang="sv-SE" sz="1600" dirty="0"/>
              <a:t>Menetapkan sistem inovasi pelayanan di bidang kependudukan;</a:t>
            </a:r>
          </a:p>
          <a:p>
            <a:pPr lvl="0" indent="-317500">
              <a:buSzPts val="1400"/>
            </a:pPr>
            <a:r>
              <a:rPr lang="sv-SE" sz="1600" dirty="0" smtClean="0"/>
              <a:t>Tetap memberikan pelayanan bagi masyarakat secara daring untuk meminimalisir tertularnya Covid-19.</a:t>
            </a:r>
            <a:endParaRPr lang="sv-SE" sz="16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solidFill>
                  <a:schemeClr val="dk2"/>
                </a:solidFill>
              </a:rPr>
              <a:t>Tujuan</a:t>
            </a:r>
          </a:p>
          <a:p>
            <a:pPr lvl="0" indent="-317500">
              <a:buSzPts val="1400"/>
            </a:pPr>
            <a:r>
              <a:rPr lang="en-ID" sz="1600" dirty="0" err="1" smtClean="0"/>
              <a:t>Mengkoordinasian</a:t>
            </a:r>
            <a:r>
              <a:rPr lang="en-ID" sz="1600" dirty="0" smtClean="0"/>
              <a:t> </a:t>
            </a:r>
            <a:r>
              <a:rPr lang="en-ID" sz="1600" dirty="0" err="1"/>
              <a:t>pelaksanaan</a:t>
            </a:r>
            <a:r>
              <a:rPr lang="en-ID" sz="1600" dirty="0"/>
              <a:t> </a:t>
            </a:r>
            <a:r>
              <a:rPr lang="en-ID" sz="1600" dirty="0" err="1"/>
              <a:t>kebijakan</a:t>
            </a:r>
            <a:r>
              <a:rPr lang="en-ID" sz="1600" dirty="0"/>
              <a:t> </a:t>
            </a:r>
            <a:r>
              <a:rPr lang="en-ID" sz="1600" dirty="0" err="1"/>
              <a:t>Bidang</a:t>
            </a:r>
            <a:r>
              <a:rPr lang="en-ID" sz="1600" dirty="0"/>
              <a:t> </a:t>
            </a:r>
            <a:r>
              <a:rPr lang="en-ID" sz="1600" dirty="0" err="1"/>
              <a:t>Pelayanan</a:t>
            </a:r>
            <a:r>
              <a:rPr lang="en-ID" sz="1600" dirty="0"/>
              <a:t> </a:t>
            </a:r>
            <a:r>
              <a:rPr lang="en-ID" sz="1600" dirty="0" err="1"/>
              <a:t>Kependudukan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pencatatan</a:t>
            </a:r>
            <a:r>
              <a:rPr lang="en-ID" sz="1600" dirty="0"/>
              <a:t> </a:t>
            </a:r>
            <a:r>
              <a:rPr lang="en-ID" sz="1600" dirty="0" err="1" smtClean="0"/>
              <a:t>sipil</a:t>
            </a:r>
            <a:r>
              <a:rPr lang="en-ID" sz="1600" dirty="0" smtClean="0"/>
              <a:t> </a:t>
            </a:r>
            <a:r>
              <a:rPr lang="en-ID" sz="1600" dirty="0" err="1" smtClean="0"/>
              <a:t>pada</a:t>
            </a:r>
            <a:r>
              <a:rPr lang="en-ID" sz="1600" dirty="0" smtClean="0"/>
              <a:t> </a:t>
            </a:r>
            <a:r>
              <a:rPr lang="en-ID" sz="1600" dirty="0" err="1" smtClean="0"/>
              <a:t>saat</a:t>
            </a:r>
            <a:r>
              <a:rPr lang="en-ID" sz="1600" dirty="0" smtClean="0"/>
              <a:t> </a:t>
            </a:r>
            <a:r>
              <a:rPr lang="en-ID" sz="1600" dirty="0" err="1" smtClean="0"/>
              <a:t>pandemi</a:t>
            </a:r>
            <a:r>
              <a:rPr lang="en-ID" sz="1600" dirty="0" smtClean="0"/>
              <a:t>;</a:t>
            </a:r>
            <a:endParaRPr lang="en-ID" sz="1600" dirty="0"/>
          </a:p>
          <a:p>
            <a:pPr lvl="0" indent="-317500">
              <a:buSzPts val="1400"/>
            </a:pPr>
            <a:r>
              <a:rPr lang="en-ID" sz="1600" dirty="0" err="1" smtClean="0"/>
              <a:t>Mempermudah</a:t>
            </a:r>
            <a:r>
              <a:rPr lang="en-ID" sz="1600" dirty="0" smtClean="0"/>
              <a:t> </a:t>
            </a:r>
            <a:r>
              <a:rPr lang="en-ID" sz="1600" dirty="0" err="1" smtClean="0"/>
              <a:t>masyarakat</a:t>
            </a:r>
            <a:r>
              <a:rPr lang="en-ID" sz="1600" dirty="0" smtClean="0"/>
              <a:t> </a:t>
            </a:r>
            <a:r>
              <a:rPr lang="en-ID" sz="1600" dirty="0" err="1" smtClean="0"/>
              <a:t>akan</a:t>
            </a:r>
            <a:r>
              <a:rPr lang="en-ID" sz="1600" dirty="0" smtClean="0"/>
              <a:t> </a:t>
            </a:r>
            <a:r>
              <a:rPr lang="en-ID" sz="1600" dirty="0" err="1" smtClean="0"/>
              <a:t>kebutuhan</a:t>
            </a:r>
            <a:r>
              <a:rPr lang="en-ID" sz="1600" dirty="0" smtClean="0"/>
              <a:t> yang </a:t>
            </a:r>
            <a:r>
              <a:rPr lang="en-ID" sz="1600" dirty="0" err="1" smtClean="0"/>
              <a:t>bersangkutan</a:t>
            </a:r>
            <a:r>
              <a:rPr lang="en-ID" sz="1600" dirty="0" smtClean="0"/>
              <a:t> </a:t>
            </a:r>
            <a:r>
              <a:rPr lang="en-ID" sz="1600" dirty="0" err="1" smtClean="0"/>
              <a:t>dengan</a:t>
            </a:r>
            <a:r>
              <a:rPr lang="en-ID" sz="1600" dirty="0" smtClean="0"/>
              <a:t> </a:t>
            </a:r>
            <a:r>
              <a:rPr lang="en-ID" sz="1600" dirty="0" err="1"/>
              <a:t>Bidang</a:t>
            </a:r>
            <a:r>
              <a:rPr lang="en-ID" sz="1600" dirty="0"/>
              <a:t> </a:t>
            </a:r>
            <a:r>
              <a:rPr lang="en-ID" sz="1600" dirty="0" err="1"/>
              <a:t>Pelayanan</a:t>
            </a:r>
            <a:r>
              <a:rPr lang="en-ID" sz="1600" dirty="0"/>
              <a:t> </a:t>
            </a:r>
            <a:r>
              <a:rPr lang="en-ID" sz="1600" dirty="0" err="1"/>
              <a:t>Kependudukan</a:t>
            </a:r>
            <a:r>
              <a:rPr lang="en-ID" sz="1600" dirty="0"/>
              <a:t> </a:t>
            </a:r>
            <a:r>
              <a:rPr lang="en-ID" sz="1600" dirty="0" err="1"/>
              <a:t>dan</a:t>
            </a:r>
            <a:r>
              <a:rPr lang="en-ID" sz="1600" dirty="0"/>
              <a:t> </a:t>
            </a:r>
            <a:r>
              <a:rPr lang="en-ID" sz="1600" dirty="0" err="1"/>
              <a:t>pencatatan</a:t>
            </a:r>
            <a:r>
              <a:rPr lang="en-ID" sz="1600" dirty="0"/>
              <a:t> </a:t>
            </a:r>
            <a:r>
              <a:rPr lang="en-ID" sz="1600" dirty="0" err="1" smtClean="0"/>
              <a:t>sipil</a:t>
            </a:r>
            <a:r>
              <a:rPr lang="en-ID" sz="1600" dirty="0" smtClean="0"/>
              <a:t> </a:t>
            </a:r>
            <a:r>
              <a:rPr lang="en-ID" sz="1600" dirty="0" err="1" smtClean="0"/>
              <a:t>melalui</a:t>
            </a:r>
            <a:r>
              <a:rPr lang="en-ID" sz="1600" dirty="0" smtClean="0"/>
              <a:t> </a:t>
            </a:r>
            <a:r>
              <a:rPr lang="en-ID" sz="1600" dirty="0" err="1" smtClean="0"/>
              <a:t>Aplikasi</a:t>
            </a:r>
            <a:r>
              <a:rPr lang="en-ID" sz="1600" dirty="0" smtClean="0"/>
              <a:t> </a:t>
            </a:r>
            <a:r>
              <a:rPr lang="en-ID" sz="1600" dirty="0" err="1" smtClean="0"/>
              <a:t>SilaSidakep</a:t>
            </a:r>
            <a:r>
              <a:rPr lang="en-ID" sz="16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 smtClean="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41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SilaSidakep</a:t>
            </a:r>
            <a:endParaRPr dirty="0"/>
          </a:p>
        </p:txBody>
      </p:sp>
      <p:grpSp>
        <p:nvGrpSpPr>
          <p:cNvPr id="1202" name="Google Shape;1202;p41"/>
          <p:cNvGrpSpPr/>
          <p:nvPr/>
        </p:nvGrpSpPr>
        <p:grpSpPr>
          <a:xfrm>
            <a:off x="7427825" y="207925"/>
            <a:ext cx="463175" cy="481100"/>
            <a:chOff x="7817200" y="299450"/>
            <a:chExt cx="463175" cy="481100"/>
          </a:xfrm>
        </p:grpSpPr>
        <p:sp>
          <p:nvSpPr>
            <p:cNvPr id="1203" name="Google Shape;1203;p41"/>
            <p:cNvSpPr/>
            <p:nvPr/>
          </p:nvSpPr>
          <p:spPr>
            <a:xfrm>
              <a:off x="7834725" y="334925"/>
              <a:ext cx="445650" cy="445625"/>
            </a:xfrm>
            <a:custGeom>
              <a:avLst/>
              <a:gdLst/>
              <a:ahLst/>
              <a:cxnLst/>
              <a:rect l="l" t="t" r="r" b="b"/>
              <a:pathLst>
                <a:path w="17826" h="17825" extrusionOk="0">
                  <a:moveTo>
                    <a:pt x="8913" y="0"/>
                  </a:moveTo>
                  <a:cubicBezTo>
                    <a:pt x="3982" y="0"/>
                    <a:pt x="1" y="3993"/>
                    <a:pt x="1" y="8912"/>
                  </a:cubicBezTo>
                  <a:cubicBezTo>
                    <a:pt x="1" y="13832"/>
                    <a:pt x="3982" y="17825"/>
                    <a:pt x="8913" y="17825"/>
                  </a:cubicBezTo>
                  <a:cubicBezTo>
                    <a:pt x="13833" y="17825"/>
                    <a:pt x="17825" y="13832"/>
                    <a:pt x="17825" y="8912"/>
                  </a:cubicBezTo>
                  <a:cubicBezTo>
                    <a:pt x="17825" y="3993"/>
                    <a:pt x="13833" y="0"/>
                    <a:pt x="8913" y="0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7817200" y="299450"/>
              <a:ext cx="453075" cy="445650"/>
            </a:xfrm>
            <a:custGeom>
              <a:avLst/>
              <a:gdLst/>
              <a:ahLst/>
              <a:cxnLst/>
              <a:rect l="l" t="t" r="r" b="b"/>
              <a:pathLst>
                <a:path w="18123" h="17826" extrusionOk="0">
                  <a:moveTo>
                    <a:pt x="9078" y="384"/>
                  </a:moveTo>
                  <a:cubicBezTo>
                    <a:pt x="13690" y="384"/>
                    <a:pt x="17493" y="4149"/>
                    <a:pt x="17540" y="8834"/>
                  </a:cubicBezTo>
                  <a:cubicBezTo>
                    <a:pt x="17599" y="13580"/>
                    <a:pt x="13678" y="17390"/>
                    <a:pt x="9053" y="17390"/>
                  </a:cubicBezTo>
                  <a:cubicBezTo>
                    <a:pt x="9046" y="17390"/>
                    <a:pt x="9039" y="17390"/>
                    <a:pt x="9032" y="17390"/>
                  </a:cubicBezTo>
                  <a:cubicBezTo>
                    <a:pt x="8990" y="17391"/>
                    <a:pt x="8947" y="17391"/>
                    <a:pt x="8905" y="17391"/>
                  </a:cubicBezTo>
                  <a:cubicBezTo>
                    <a:pt x="4374" y="17391"/>
                    <a:pt x="582" y="13616"/>
                    <a:pt x="512" y="9024"/>
                  </a:cubicBezTo>
                  <a:cubicBezTo>
                    <a:pt x="440" y="4307"/>
                    <a:pt x="4231" y="433"/>
                    <a:pt x="8949" y="385"/>
                  </a:cubicBezTo>
                  <a:cubicBezTo>
                    <a:pt x="8992" y="385"/>
                    <a:pt x="9035" y="384"/>
                    <a:pt x="9078" y="384"/>
                  </a:cubicBezTo>
                  <a:close/>
                  <a:moveTo>
                    <a:pt x="9010" y="1"/>
                  </a:moveTo>
                  <a:cubicBezTo>
                    <a:pt x="4170" y="1"/>
                    <a:pt x="201" y="3867"/>
                    <a:pt x="108" y="8739"/>
                  </a:cubicBezTo>
                  <a:cubicBezTo>
                    <a:pt x="1" y="13587"/>
                    <a:pt x="3815" y="17628"/>
                    <a:pt x="8663" y="17818"/>
                  </a:cubicBezTo>
                  <a:cubicBezTo>
                    <a:pt x="8792" y="17823"/>
                    <a:pt x="8920" y="17826"/>
                    <a:pt x="9047" y="17826"/>
                  </a:cubicBezTo>
                  <a:cubicBezTo>
                    <a:pt x="13707" y="17826"/>
                    <a:pt x="17666" y="14260"/>
                    <a:pt x="17908" y="9298"/>
                  </a:cubicBezTo>
                  <a:cubicBezTo>
                    <a:pt x="18122" y="4342"/>
                    <a:pt x="14248" y="160"/>
                    <a:pt x="9293" y="5"/>
                  </a:cubicBezTo>
                  <a:cubicBezTo>
                    <a:pt x="9198" y="2"/>
                    <a:pt x="9104" y="1"/>
                    <a:pt x="901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5" name="Google Shape;1205;p41"/>
          <p:cNvSpPr/>
          <p:nvPr/>
        </p:nvSpPr>
        <p:spPr>
          <a:xfrm>
            <a:off x="-246525" y="3199275"/>
            <a:ext cx="456925" cy="451900"/>
          </a:xfrm>
          <a:custGeom>
            <a:avLst/>
            <a:gdLst/>
            <a:ahLst/>
            <a:cxnLst/>
            <a:rect l="l" t="t" r="r" b="b"/>
            <a:pathLst>
              <a:path w="18277" h="18076" extrusionOk="0">
                <a:moveTo>
                  <a:pt x="9057" y="635"/>
                </a:moveTo>
                <a:cubicBezTo>
                  <a:pt x="13678" y="635"/>
                  <a:pt x="17493" y="4391"/>
                  <a:pt x="17540" y="9084"/>
                </a:cubicBezTo>
                <a:cubicBezTo>
                  <a:pt x="17599" y="13842"/>
                  <a:pt x="13678" y="17652"/>
                  <a:pt x="9053" y="17652"/>
                </a:cubicBezTo>
                <a:cubicBezTo>
                  <a:pt x="9046" y="17652"/>
                  <a:pt x="9039" y="17652"/>
                  <a:pt x="9032" y="17652"/>
                </a:cubicBezTo>
                <a:cubicBezTo>
                  <a:pt x="8989" y="17652"/>
                  <a:pt x="8947" y="17653"/>
                  <a:pt x="8905" y="17653"/>
                </a:cubicBezTo>
                <a:cubicBezTo>
                  <a:pt x="4374" y="17653"/>
                  <a:pt x="582" y="13878"/>
                  <a:pt x="512" y="9286"/>
                </a:cubicBezTo>
                <a:cubicBezTo>
                  <a:pt x="440" y="4557"/>
                  <a:pt x="4219" y="683"/>
                  <a:pt x="8948" y="635"/>
                </a:cubicBezTo>
                <a:cubicBezTo>
                  <a:pt x="8985" y="635"/>
                  <a:pt x="9021" y="635"/>
                  <a:pt x="9057" y="635"/>
                </a:cubicBezTo>
                <a:close/>
                <a:moveTo>
                  <a:pt x="8995" y="1"/>
                </a:moveTo>
                <a:cubicBezTo>
                  <a:pt x="4068" y="1"/>
                  <a:pt x="61" y="4027"/>
                  <a:pt x="108" y="9001"/>
                </a:cubicBezTo>
                <a:cubicBezTo>
                  <a:pt x="1" y="13849"/>
                  <a:pt x="3815" y="17889"/>
                  <a:pt x="8663" y="18068"/>
                </a:cubicBezTo>
                <a:cubicBezTo>
                  <a:pt x="8792" y="18073"/>
                  <a:pt x="8920" y="18076"/>
                  <a:pt x="9048" y="18076"/>
                </a:cubicBezTo>
                <a:cubicBezTo>
                  <a:pt x="13708" y="18076"/>
                  <a:pt x="17665" y="14521"/>
                  <a:pt x="17908" y="9560"/>
                </a:cubicBezTo>
                <a:cubicBezTo>
                  <a:pt x="18277" y="4509"/>
                  <a:pt x="14355" y="160"/>
                  <a:pt x="9293" y="6"/>
                </a:cubicBezTo>
                <a:cubicBezTo>
                  <a:pt x="9193" y="2"/>
                  <a:pt x="9094" y="1"/>
                  <a:pt x="8995" y="1"/>
                </a:cubicBezTo>
                <a:close/>
              </a:path>
            </a:pathLst>
          </a:custGeom>
          <a:solidFill>
            <a:srgbClr val="2E2B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6" name="Google Shape;1206;p41"/>
          <p:cNvSpPr/>
          <p:nvPr/>
        </p:nvSpPr>
        <p:spPr>
          <a:xfrm>
            <a:off x="8270463" y="613863"/>
            <a:ext cx="320850" cy="318475"/>
          </a:xfrm>
          <a:custGeom>
            <a:avLst/>
            <a:gdLst/>
            <a:ahLst/>
            <a:cxnLst/>
            <a:rect l="l" t="t" r="r" b="b"/>
            <a:pathLst>
              <a:path w="12834" h="12739" fill="none" extrusionOk="0">
                <a:moveTo>
                  <a:pt x="2935" y="12739"/>
                </a:moveTo>
                <a:lnTo>
                  <a:pt x="2900" y="12739"/>
                </a:lnTo>
                <a:cubicBezTo>
                  <a:pt x="2519" y="12679"/>
                  <a:pt x="2151" y="12561"/>
                  <a:pt x="1806" y="12394"/>
                </a:cubicBezTo>
                <a:cubicBezTo>
                  <a:pt x="1497" y="12240"/>
                  <a:pt x="1200" y="12038"/>
                  <a:pt x="939" y="11800"/>
                </a:cubicBezTo>
                <a:cubicBezTo>
                  <a:pt x="701" y="11586"/>
                  <a:pt x="511" y="11337"/>
                  <a:pt x="357" y="11051"/>
                </a:cubicBezTo>
                <a:cubicBezTo>
                  <a:pt x="214" y="10802"/>
                  <a:pt x="143" y="10517"/>
                  <a:pt x="143" y="10220"/>
                </a:cubicBezTo>
                <a:cubicBezTo>
                  <a:pt x="143" y="9780"/>
                  <a:pt x="392" y="9281"/>
                  <a:pt x="915" y="8746"/>
                </a:cubicBezTo>
                <a:lnTo>
                  <a:pt x="3351" y="6156"/>
                </a:lnTo>
                <a:lnTo>
                  <a:pt x="83" y="2793"/>
                </a:lnTo>
                <a:cubicBezTo>
                  <a:pt x="24" y="2745"/>
                  <a:pt x="0" y="2662"/>
                  <a:pt x="24" y="2591"/>
                </a:cubicBezTo>
                <a:cubicBezTo>
                  <a:pt x="107" y="2282"/>
                  <a:pt x="226" y="1985"/>
                  <a:pt x="392" y="1712"/>
                </a:cubicBezTo>
                <a:cubicBezTo>
                  <a:pt x="547" y="1414"/>
                  <a:pt x="761" y="1153"/>
                  <a:pt x="998" y="927"/>
                </a:cubicBezTo>
                <a:cubicBezTo>
                  <a:pt x="1224" y="701"/>
                  <a:pt x="1486" y="523"/>
                  <a:pt x="1771" y="381"/>
                </a:cubicBezTo>
                <a:cubicBezTo>
                  <a:pt x="2044" y="238"/>
                  <a:pt x="2353" y="155"/>
                  <a:pt x="2662" y="155"/>
                </a:cubicBezTo>
                <a:cubicBezTo>
                  <a:pt x="3220" y="155"/>
                  <a:pt x="3743" y="404"/>
                  <a:pt x="4100" y="844"/>
                </a:cubicBezTo>
                <a:lnTo>
                  <a:pt x="6524" y="3470"/>
                </a:lnTo>
                <a:lnTo>
                  <a:pt x="9756" y="84"/>
                </a:lnTo>
                <a:cubicBezTo>
                  <a:pt x="9816" y="24"/>
                  <a:pt x="9899" y="0"/>
                  <a:pt x="9982" y="36"/>
                </a:cubicBezTo>
                <a:cubicBezTo>
                  <a:pt x="10588" y="226"/>
                  <a:pt x="11146" y="571"/>
                  <a:pt x="11586" y="1022"/>
                </a:cubicBezTo>
                <a:cubicBezTo>
                  <a:pt x="12038" y="1438"/>
                  <a:pt x="12311" y="2020"/>
                  <a:pt x="12323" y="2638"/>
                </a:cubicBezTo>
                <a:cubicBezTo>
                  <a:pt x="12311" y="2912"/>
                  <a:pt x="12252" y="3173"/>
                  <a:pt x="12133" y="3411"/>
                </a:cubicBezTo>
                <a:cubicBezTo>
                  <a:pt x="11978" y="3708"/>
                  <a:pt x="11776" y="3981"/>
                  <a:pt x="11539" y="4207"/>
                </a:cubicBezTo>
                <a:lnTo>
                  <a:pt x="9495" y="6322"/>
                </a:lnTo>
                <a:lnTo>
                  <a:pt x="12763" y="10089"/>
                </a:lnTo>
                <a:cubicBezTo>
                  <a:pt x="12810" y="10148"/>
                  <a:pt x="12834" y="10220"/>
                  <a:pt x="12810" y="10291"/>
                </a:cubicBezTo>
                <a:cubicBezTo>
                  <a:pt x="12632" y="10921"/>
                  <a:pt x="12287" y="11491"/>
                  <a:pt x="11812" y="11931"/>
                </a:cubicBezTo>
                <a:cubicBezTo>
                  <a:pt x="11337" y="12347"/>
                  <a:pt x="10742" y="12561"/>
                  <a:pt x="10113" y="12549"/>
                </a:cubicBezTo>
                <a:cubicBezTo>
                  <a:pt x="9827" y="12537"/>
                  <a:pt x="9554" y="12477"/>
                  <a:pt x="9293" y="12359"/>
                </a:cubicBezTo>
                <a:cubicBezTo>
                  <a:pt x="8972" y="12216"/>
                  <a:pt x="8687" y="12002"/>
                  <a:pt x="8473" y="11717"/>
                </a:cubicBezTo>
                <a:lnTo>
                  <a:pt x="6346" y="9150"/>
                </a:lnTo>
                <a:lnTo>
                  <a:pt x="3102" y="12668"/>
                </a:lnTo>
                <a:cubicBezTo>
                  <a:pt x="3054" y="12715"/>
                  <a:pt x="2995" y="12739"/>
                  <a:pt x="2935" y="12739"/>
                </a:cubicBezTo>
                <a:close/>
                <a:moveTo>
                  <a:pt x="1093" y="8901"/>
                </a:moveTo>
                <a:close/>
              </a:path>
            </a:pathLst>
          </a:custGeom>
          <a:noFill/>
          <a:ln w="113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" name="Google Shape;950;p37"/>
          <p:cNvCxnSpPr/>
          <p:nvPr/>
        </p:nvCxnSpPr>
        <p:spPr>
          <a:xfrm rot="10800000" flipH="1">
            <a:off x="3301780" y="1584887"/>
            <a:ext cx="2520300" cy="562200"/>
          </a:xfrm>
          <a:prstGeom prst="bentConnector3">
            <a:avLst>
              <a:gd name="adj1" fmla="val 54645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Google Shape;951;p37"/>
          <p:cNvSpPr txBox="1">
            <a:spLocks/>
          </p:cNvSpPr>
          <p:nvPr/>
        </p:nvSpPr>
        <p:spPr>
          <a:xfrm>
            <a:off x="1552099" y="2977137"/>
            <a:ext cx="24048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algn="ctr"/>
            <a:r>
              <a:rPr lang="en-ID" sz="2000" b="1" dirty="0" err="1" smtClean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Efisiensi</a:t>
            </a:r>
            <a:r>
              <a:rPr lang="en-ID" sz="2000" b="1" dirty="0" smtClean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ID" sz="2000" b="1" dirty="0" err="1" smtClean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Waktu</a:t>
            </a:r>
            <a:endParaRPr lang="en-ID" sz="20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" name="Google Shape;952;p37"/>
          <p:cNvSpPr txBox="1">
            <a:spLocks noGrp="1"/>
          </p:cNvSpPr>
          <p:nvPr>
            <p:ph type="subTitle" idx="1"/>
          </p:nvPr>
        </p:nvSpPr>
        <p:spPr>
          <a:xfrm>
            <a:off x="571653" y="3344378"/>
            <a:ext cx="4316818" cy="1545300"/>
          </a:xfrm>
          <a:prstGeom prst="rect">
            <a:avLst/>
          </a:prstGeom>
        </p:spPr>
        <p:txBody>
          <a:bodyPr spcFirstLastPara="1" wrap="square" lIns="91425" tIns="91425" rIns="91425" bIns="0" anchor="t" anchorCtr="0">
            <a:noAutofit/>
          </a:bodyPr>
          <a:lstStyle/>
          <a:p>
            <a:pPr marL="0" indent="0"/>
            <a:r>
              <a:rPr lang="en-ID" dirty="0" err="1"/>
              <a:t>Sila</a:t>
            </a:r>
            <a:r>
              <a:rPr lang="en-ID" dirty="0"/>
              <a:t> </a:t>
            </a:r>
            <a:r>
              <a:rPr lang="en-ID" dirty="0" err="1"/>
              <a:t>Sidakep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pemohon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duduk</a:t>
            </a:r>
            <a:r>
              <a:rPr lang="en-ID" dirty="0"/>
              <a:t> </a:t>
            </a:r>
            <a:r>
              <a:rPr lang="en-ID" dirty="0" err="1"/>
              <a:t>manis</a:t>
            </a:r>
            <a:r>
              <a:rPr lang="en-ID" dirty="0"/>
              <a:t> di </a:t>
            </a:r>
            <a:r>
              <a:rPr lang="en-ID" dirty="0" err="1"/>
              <a:t>rumah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pergi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kantor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meminimalisir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tatap</a:t>
            </a:r>
            <a:r>
              <a:rPr lang="en-ID" dirty="0"/>
              <a:t> </a:t>
            </a:r>
            <a:r>
              <a:rPr lang="en-ID" dirty="0" err="1"/>
              <a:t>muka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petugas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pemohon</a:t>
            </a:r>
            <a:r>
              <a:rPr lang="en-ID" dirty="0"/>
              <a:t>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36" name="Google Shape;953;p37"/>
          <p:cNvSpPr txBox="1">
            <a:spLocks/>
          </p:cNvSpPr>
          <p:nvPr/>
        </p:nvSpPr>
        <p:spPr>
          <a:xfrm>
            <a:off x="5167424" y="2976237"/>
            <a:ext cx="310304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-US" sz="2000" b="1" dirty="0" err="1" smtClean="0"/>
              <a:t>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Pelayanan</a:t>
            </a:r>
            <a:endParaRPr lang="en-ID" sz="2000" b="1" dirty="0"/>
          </a:p>
        </p:txBody>
      </p:sp>
      <p:sp>
        <p:nvSpPr>
          <p:cNvPr id="37" name="Google Shape;954;p37"/>
          <p:cNvSpPr txBox="1">
            <a:spLocks noGrp="1"/>
          </p:cNvSpPr>
          <p:nvPr>
            <p:ph type="subTitle" idx="3"/>
          </p:nvPr>
        </p:nvSpPr>
        <p:spPr>
          <a:xfrm>
            <a:off x="4965405" y="3405262"/>
            <a:ext cx="3965944" cy="15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ID" dirty="0" err="1"/>
              <a:t>Disdukcapil</a:t>
            </a:r>
            <a:r>
              <a:rPr lang="en-ID" dirty="0"/>
              <a:t> </a:t>
            </a:r>
            <a:r>
              <a:rPr lang="en-ID" dirty="0" err="1"/>
              <a:t>mengupayakan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melayani</a:t>
            </a:r>
            <a:r>
              <a:rPr lang="en-ID" dirty="0"/>
              <a:t> </a:t>
            </a:r>
            <a:r>
              <a:rPr lang="en-ID" dirty="0" err="1"/>
              <a:t>penerbitan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kependudukan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pandemi</a:t>
            </a:r>
            <a:r>
              <a:rPr lang="en-ID" dirty="0"/>
              <a:t>,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web </a:t>
            </a:r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SilaSidakep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pengurusan</a:t>
            </a:r>
            <a:r>
              <a:rPr lang="en-ID" dirty="0"/>
              <a:t> </a:t>
            </a:r>
            <a:r>
              <a:rPr lang="en-ID" dirty="0" err="1"/>
              <a:t>dokumen</a:t>
            </a:r>
            <a:r>
              <a:rPr lang="en-ID" dirty="0"/>
              <a:t> </a:t>
            </a:r>
            <a:r>
              <a:rPr lang="en-ID" dirty="0" err="1"/>
              <a:t>kependudukan</a:t>
            </a:r>
            <a:r>
              <a:rPr lang="en-ID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grpSp>
        <p:nvGrpSpPr>
          <p:cNvPr id="38" name="Google Shape;955;p37"/>
          <p:cNvGrpSpPr/>
          <p:nvPr/>
        </p:nvGrpSpPr>
        <p:grpSpPr>
          <a:xfrm>
            <a:off x="1985212" y="1434974"/>
            <a:ext cx="1535575" cy="1261125"/>
            <a:chOff x="4469775" y="1853450"/>
            <a:chExt cx="1535575" cy="1261125"/>
          </a:xfrm>
        </p:grpSpPr>
        <p:sp>
          <p:nvSpPr>
            <p:cNvPr id="39" name="Google Shape;956;p37"/>
            <p:cNvSpPr/>
            <p:nvPr/>
          </p:nvSpPr>
          <p:spPr>
            <a:xfrm>
              <a:off x="5249425" y="1909825"/>
              <a:ext cx="626250" cy="869300"/>
            </a:xfrm>
            <a:custGeom>
              <a:avLst/>
              <a:gdLst/>
              <a:ahLst/>
              <a:cxnLst/>
              <a:rect l="l" t="t" r="r" b="b"/>
              <a:pathLst>
                <a:path w="25050" h="34772" extrusionOk="0">
                  <a:moveTo>
                    <a:pt x="10116" y="0"/>
                  </a:moveTo>
                  <a:lnTo>
                    <a:pt x="10116" y="15932"/>
                  </a:lnTo>
                  <a:lnTo>
                    <a:pt x="752" y="29843"/>
                  </a:lnTo>
                  <a:cubicBezTo>
                    <a:pt x="0" y="30939"/>
                    <a:pt x="111" y="32418"/>
                    <a:pt x="1011" y="33391"/>
                  </a:cubicBezTo>
                  <a:cubicBezTo>
                    <a:pt x="1627" y="34032"/>
                    <a:pt x="2391" y="34500"/>
                    <a:pt x="3241" y="34771"/>
                  </a:cubicBezTo>
                  <a:lnTo>
                    <a:pt x="21809" y="34771"/>
                  </a:lnTo>
                  <a:cubicBezTo>
                    <a:pt x="22647" y="34500"/>
                    <a:pt x="23411" y="34032"/>
                    <a:pt x="24039" y="33391"/>
                  </a:cubicBezTo>
                  <a:cubicBezTo>
                    <a:pt x="24939" y="32418"/>
                    <a:pt x="25050" y="30939"/>
                    <a:pt x="24298" y="29843"/>
                  </a:cubicBezTo>
                  <a:lnTo>
                    <a:pt x="14934" y="15932"/>
                  </a:lnTo>
                  <a:lnTo>
                    <a:pt x="14934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957;p37"/>
            <p:cNvSpPr/>
            <p:nvPr/>
          </p:nvSpPr>
          <p:spPr>
            <a:xfrm>
              <a:off x="5244500" y="1905500"/>
              <a:ext cx="635800" cy="877925"/>
            </a:xfrm>
            <a:custGeom>
              <a:avLst/>
              <a:gdLst/>
              <a:ahLst/>
              <a:cxnLst/>
              <a:rect l="l" t="t" r="r" b="b"/>
              <a:pathLst>
                <a:path w="25432" h="35117" extrusionOk="0">
                  <a:moveTo>
                    <a:pt x="10128" y="1"/>
                  </a:moveTo>
                  <a:lnTo>
                    <a:pt x="10128" y="7985"/>
                  </a:lnTo>
                  <a:lnTo>
                    <a:pt x="10486" y="7985"/>
                  </a:lnTo>
                  <a:lnTo>
                    <a:pt x="10486" y="346"/>
                  </a:lnTo>
                  <a:lnTo>
                    <a:pt x="14946" y="346"/>
                  </a:lnTo>
                  <a:lnTo>
                    <a:pt x="14946" y="16166"/>
                  </a:lnTo>
                  <a:lnTo>
                    <a:pt x="24347" y="30114"/>
                  </a:lnTo>
                  <a:cubicBezTo>
                    <a:pt x="25049" y="31149"/>
                    <a:pt x="24951" y="32542"/>
                    <a:pt x="24101" y="33453"/>
                  </a:cubicBezTo>
                  <a:cubicBezTo>
                    <a:pt x="23509" y="34057"/>
                    <a:pt x="22782" y="34513"/>
                    <a:pt x="21969" y="34772"/>
                  </a:cubicBezTo>
                  <a:lnTo>
                    <a:pt x="3462" y="34772"/>
                  </a:lnTo>
                  <a:cubicBezTo>
                    <a:pt x="2661" y="34513"/>
                    <a:pt x="1935" y="34057"/>
                    <a:pt x="1331" y="33453"/>
                  </a:cubicBezTo>
                  <a:cubicBezTo>
                    <a:pt x="481" y="32542"/>
                    <a:pt x="382" y="31149"/>
                    <a:pt x="1097" y="30114"/>
                  </a:cubicBezTo>
                  <a:lnTo>
                    <a:pt x="10486" y="16166"/>
                  </a:lnTo>
                  <a:lnTo>
                    <a:pt x="10486" y="11755"/>
                  </a:lnTo>
                  <a:lnTo>
                    <a:pt x="10128" y="11755"/>
                  </a:lnTo>
                  <a:lnTo>
                    <a:pt x="10128" y="16056"/>
                  </a:lnTo>
                  <a:lnTo>
                    <a:pt x="801" y="29917"/>
                  </a:lnTo>
                  <a:cubicBezTo>
                    <a:pt x="0" y="31088"/>
                    <a:pt x="111" y="32652"/>
                    <a:pt x="1084" y="33687"/>
                  </a:cubicBezTo>
                  <a:cubicBezTo>
                    <a:pt x="1713" y="34340"/>
                    <a:pt x="2501" y="34833"/>
                    <a:pt x="3376" y="35117"/>
                  </a:cubicBezTo>
                  <a:lnTo>
                    <a:pt x="22031" y="35117"/>
                  </a:lnTo>
                  <a:lnTo>
                    <a:pt x="22055" y="35104"/>
                  </a:lnTo>
                  <a:cubicBezTo>
                    <a:pt x="22918" y="34833"/>
                    <a:pt x="23706" y="34340"/>
                    <a:pt x="24347" y="33687"/>
                  </a:cubicBezTo>
                  <a:cubicBezTo>
                    <a:pt x="25320" y="32652"/>
                    <a:pt x="25431" y="31088"/>
                    <a:pt x="24630" y="29917"/>
                  </a:cubicBezTo>
                  <a:lnTo>
                    <a:pt x="15291" y="16056"/>
                  </a:lnTo>
                  <a:lnTo>
                    <a:pt x="1529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958;p37"/>
            <p:cNvSpPr/>
            <p:nvPr/>
          </p:nvSpPr>
          <p:spPr>
            <a:xfrm>
              <a:off x="5497700" y="2139600"/>
              <a:ext cx="8950" cy="27750"/>
            </a:xfrm>
            <a:custGeom>
              <a:avLst/>
              <a:gdLst/>
              <a:ahLst/>
              <a:cxnLst/>
              <a:rect l="l" t="t" r="r" b="b"/>
              <a:pathLst>
                <a:path w="358" h="1110" extrusionOk="0">
                  <a:moveTo>
                    <a:pt x="0" y="1"/>
                  </a:moveTo>
                  <a:lnTo>
                    <a:pt x="0" y="1110"/>
                  </a:lnTo>
                  <a:lnTo>
                    <a:pt x="358" y="1110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959;p37"/>
            <p:cNvSpPr/>
            <p:nvPr/>
          </p:nvSpPr>
          <p:spPr>
            <a:xfrm>
              <a:off x="5327398" y="2479309"/>
              <a:ext cx="509200" cy="287450"/>
            </a:xfrm>
            <a:custGeom>
              <a:avLst/>
              <a:gdLst/>
              <a:ahLst/>
              <a:cxnLst/>
              <a:rect l="l" t="t" r="r" b="b"/>
              <a:pathLst>
                <a:path w="20368" h="11498" extrusionOk="0">
                  <a:moveTo>
                    <a:pt x="12538" y="0"/>
                  </a:moveTo>
                  <a:cubicBezTo>
                    <a:pt x="11010" y="0"/>
                    <a:pt x="9999" y="1023"/>
                    <a:pt x="8601" y="1023"/>
                  </a:cubicBezTo>
                  <a:cubicBezTo>
                    <a:pt x="8245" y="1023"/>
                    <a:pt x="7864" y="956"/>
                    <a:pt x="7442" y="790"/>
                  </a:cubicBezTo>
                  <a:cubicBezTo>
                    <a:pt x="7045" y="633"/>
                    <a:pt x="6691" y="568"/>
                    <a:pt x="6378" y="568"/>
                  </a:cubicBezTo>
                  <a:cubicBezTo>
                    <a:pt x="4976" y="568"/>
                    <a:pt x="4399" y="1862"/>
                    <a:pt x="4399" y="1862"/>
                  </a:cubicBezTo>
                  <a:lnTo>
                    <a:pt x="616" y="7493"/>
                  </a:lnTo>
                  <a:cubicBezTo>
                    <a:pt x="0" y="8380"/>
                    <a:pt x="86" y="9587"/>
                    <a:pt x="826" y="10376"/>
                  </a:cubicBezTo>
                  <a:cubicBezTo>
                    <a:pt x="1331" y="10893"/>
                    <a:pt x="1947" y="11275"/>
                    <a:pt x="2637" y="11497"/>
                  </a:cubicBezTo>
                  <a:lnTo>
                    <a:pt x="17731" y="11497"/>
                  </a:lnTo>
                  <a:cubicBezTo>
                    <a:pt x="18421" y="11275"/>
                    <a:pt x="19037" y="10893"/>
                    <a:pt x="19542" y="10376"/>
                  </a:cubicBezTo>
                  <a:cubicBezTo>
                    <a:pt x="20281" y="9587"/>
                    <a:pt x="20367" y="8392"/>
                    <a:pt x="19751" y="7493"/>
                  </a:cubicBezTo>
                  <a:lnTo>
                    <a:pt x="15969" y="1862"/>
                  </a:lnTo>
                  <a:cubicBezTo>
                    <a:pt x="15969" y="1862"/>
                    <a:pt x="14934" y="186"/>
                    <a:pt x="12839" y="14"/>
                  </a:cubicBezTo>
                  <a:cubicBezTo>
                    <a:pt x="12736" y="5"/>
                    <a:pt x="12636" y="0"/>
                    <a:pt x="12538" y="0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960;p37"/>
            <p:cNvSpPr/>
            <p:nvPr/>
          </p:nvSpPr>
          <p:spPr>
            <a:xfrm>
              <a:off x="5302700" y="2462075"/>
              <a:ext cx="519375" cy="296700"/>
            </a:xfrm>
            <a:custGeom>
              <a:avLst/>
              <a:gdLst/>
              <a:ahLst/>
              <a:cxnLst/>
              <a:rect l="l" t="t" r="r" b="b"/>
              <a:pathLst>
                <a:path w="20775" h="11868" extrusionOk="0">
                  <a:moveTo>
                    <a:pt x="12765" y="361"/>
                  </a:moveTo>
                  <a:cubicBezTo>
                    <a:pt x="12854" y="361"/>
                    <a:pt x="12944" y="364"/>
                    <a:pt x="13037" y="372"/>
                  </a:cubicBezTo>
                  <a:cubicBezTo>
                    <a:pt x="15021" y="545"/>
                    <a:pt x="16019" y="2122"/>
                    <a:pt x="16031" y="2146"/>
                  </a:cubicBezTo>
                  <a:lnTo>
                    <a:pt x="19826" y="7777"/>
                  </a:lnTo>
                  <a:cubicBezTo>
                    <a:pt x="20393" y="8603"/>
                    <a:pt x="20319" y="9712"/>
                    <a:pt x="19629" y="10451"/>
                  </a:cubicBezTo>
                  <a:cubicBezTo>
                    <a:pt x="19160" y="10932"/>
                    <a:pt x="18569" y="11301"/>
                    <a:pt x="17916" y="11511"/>
                  </a:cubicBezTo>
                  <a:lnTo>
                    <a:pt x="2872" y="11511"/>
                  </a:lnTo>
                  <a:cubicBezTo>
                    <a:pt x="2231" y="11289"/>
                    <a:pt x="1640" y="10932"/>
                    <a:pt x="1159" y="10451"/>
                  </a:cubicBezTo>
                  <a:cubicBezTo>
                    <a:pt x="481" y="9712"/>
                    <a:pt x="395" y="8603"/>
                    <a:pt x="974" y="7777"/>
                  </a:cubicBezTo>
                  <a:lnTo>
                    <a:pt x="4769" y="2122"/>
                  </a:lnTo>
                  <a:cubicBezTo>
                    <a:pt x="4799" y="2062"/>
                    <a:pt x="5322" y="934"/>
                    <a:pt x="6581" y="934"/>
                  </a:cubicBezTo>
                  <a:cubicBezTo>
                    <a:pt x="6876" y="934"/>
                    <a:pt x="7212" y="996"/>
                    <a:pt x="7591" y="1148"/>
                  </a:cubicBezTo>
                  <a:cubicBezTo>
                    <a:pt x="8029" y="1320"/>
                    <a:pt x="8430" y="1388"/>
                    <a:pt x="8804" y="1388"/>
                  </a:cubicBezTo>
                  <a:cubicBezTo>
                    <a:pt x="9532" y="1388"/>
                    <a:pt x="10159" y="1130"/>
                    <a:pt x="10770" y="877"/>
                  </a:cubicBezTo>
                  <a:cubicBezTo>
                    <a:pt x="11387" y="624"/>
                    <a:pt x="12014" y="361"/>
                    <a:pt x="12765" y="361"/>
                  </a:cubicBezTo>
                  <a:close/>
                  <a:moveTo>
                    <a:pt x="12735" y="0"/>
                  </a:moveTo>
                  <a:cubicBezTo>
                    <a:pt x="11926" y="0"/>
                    <a:pt x="11264" y="272"/>
                    <a:pt x="10622" y="545"/>
                  </a:cubicBezTo>
                  <a:cubicBezTo>
                    <a:pt x="10028" y="797"/>
                    <a:pt x="9455" y="1033"/>
                    <a:pt x="8801" y="1033"/>
                  </a:cubicBezTo>
                  <a:cubicBezTo>
                    <a:pt x="8465" y="1033"/>
                    <a:pt x="8107" y="971"/>
                    <a:pt x="7714" y="816"/>
                  </a:cubicBezTo>
                  <a:cubicBezTo>
                    <a:pt x="7289" y="646"/>
                    <a:pt x="6911" y="577"/>
                    <a:pt x="6576" y="577"/>
                  </a:cubicBezTo>
                  <a:cubicBezTo>
                    <a:pt x="5086" y="577"/>
                    <a:pt x="4461" y="1949"/>
                    <a:pt x="4461" y="1949"/>
                  </a:cubicBezTo>
                  <a:lnTo>
                    <a:pt x="666" y="7580"/>
                  </a:lnTo>
                  <a:cubicBezTo>
                    <a:pt x="1" y="8541"/>
                    <a:pt x="99" y="9835"/>
                    <a:pt x="900" y="10685"/>
                  </a:cubicBezTo>
                  <a:cubicBezTo>
                    <a:pt x="1418" y="11227"/>
                    <a:pt x="2071" y="11622"/>
                    <a:pt x="2785" y="11856"/>
                  </a:cubicBezTo>
                  <a:lnTo>
                    <a:pt x="17978" y="11868"/>
                  </a:lnTo>
                  <a:lnTo>
                    <a:pt x="18002" y="11856"/>
                  </a:lnTo>
                  <a:cubicBezTo>
                    <a:pt x="18705" y="11622"/>
                    <a:pt x="19358" y="11227"/>
                    <a:pt x="19875" y="10685"/>
                  </a:cubicBezTo>
                  <a:cubicBezTo>
                    <a:pt x="20676" y="9835"/>
                    <a:pt x="20775" y="8541"/>
                    <a:pt x="20109" y="7580"/>
                  </a:cubicBezTo>
                  <a:lnTo>
                    <a:pt x="16327" y="1949"/>
                  </a:lnTo>
                  <a:cubicBezTo>
                    <a:pt x="15575" y="853"/>
                    <a:pt x="14380" y="138"/>
                    <a:pt x="13061" y="15"/>
                  </a:cubicBezTo>
                  <a:cubicBezTo>
                    <a:pt x="12950" y="5"/>
                    <a:pt x="12841" y="0"/>
                    <a:pt x="12735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61;p37"/>
            <p:cNvSpPr/>
            <p:nvPr/>
          </p:nvSpPr>
          <p:spPr>
            <a:xfrm>
              <a:off x="5455800" y="1853450"/>
              <a:ext cx="207325" cy="60700"/>
            </a:xfrm>
            <a:custGeom>
              <a:avLst/>
              <a:gdLst/>
              <a:ahLst/>
              <a:cxnLst/>
              <a:rect l="l" t="t" r="r" b="b"/>
              <a:pathLst>
                <a:path w="8293" h="2428" extrusionOk="0">
                  <a:moveTo>
                    <a:pt x="7085" y="358"/>
                  </a:moveTo>
                  <a:cubicBezTo>
                    <a:pt x="7566" y="358"/>
                    <a:pt x="7948" y="740"/>
                    <a:pt x="7948" y="1220"/>
                  </a:cubicBezTo>
                  <a:cubicBezTo>
                    <a:pt x="7948" y="1688"/>
                    <a:pt x="7566" y="2070"/>
                    <a:pt x="7085" y="2070"/>
                  </a:cubicBezTo>
                  <a:lnTo>
                    <a:pt x="1208" y="2070"/>
                  </a:lnTo>
                  <a:cubicBezTo>
                    <a:pt x="727" y="2070"/>
                    <a:pt x="345" y="1688"/>
                    <a:pt x="345" y="1220"/>
                  </a:cubicBezTo>
                  <a:cubicBezTo>
                    <a:pt x="345" y="740"/>
                    <a:pt x="727" y="358"/>
                    <a:pt x="1208" y="358"/>
                  </a:cubicBezTo>
                  <a:close/>
                  <a:moveTo>
                    <a:pt x="1208" y="0"/>
                  </a:moveTo>
                  <a:cubicBezTo>
                    <a:pt x="543" y="0"/>
                    <a:pt x="0" y="543"/>
                    <a:pt x="0" y="1220"/>
                  </a:cubicBezTo>
                  <a:cubicBezTo>
                    <a:pt x="0" y="1886"/>
                    <a:pt x="543" y="2428"/>
                    <a:pt x="1208" y="2428"/>
                  </a:cubicBezTo>
                  <a:lnTo>
                    <a:pt x="7085" y="2428"/>
                  </a:lnTo>
                  <a:cubicBezTo>
                    <a:pt x="7751" y="2428"/>
                    <a:pt x="8293" y="1886"/>
                    <a:pt x="8293" y="1220"/>
                  </a:cubicBezTo>
                  <a:cubicBezTo>
                    <a:pt x="8293" y="543"/>
                    <a:pt x="7751" y="0"/>
                    <a:pt x="7085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62;p37"/>
            <p:cNvSpPr/>
            <p:nvPr/>
          </p:nvSpPr>
          <p:spPr>
            <a:xfrm>
              <a:off x="5464125" y="2365125"/>
              <a:ext cx="89050" cy="76075"/>
            </a:xfrm>
            <a:custGeom>
              <a:avLst/>
              <a:gdLst/>
              <a:ahLst/>
              <a:cxnLst/>
              <a:rect l="l" t="t" r="r" b="b"/>
              <a:pathLst>
                <a:path w="3562" h="3043" extrusionOk="0">
                  <a:moveTo>
                    <a:pt x="2033" y="357"/>
                  </a:moveTo>
                  <a:cubicBezTo>
                    <a:pt x="2686" y="357"/>
                    <a:pt x="3204" y="886"/>
                    <a:pt x="3204" y="1527"/>
                  </a:cubicBezTo>
                  <a:cubicBezTo>
                    <a:pt x="3204" y="2228"/>
                    <a:pt x="2627" y="2692"/>
                    <a:pt x="2025" y="2692"/>
                  </a:cubicBezTo>
                  <a:cubicBezTo>
                    <a:pt x="1738" y="2692"/>
                    <a:pt x="1446" y="2587"/>
                    <a:pt x="1208" y="2353"/>
                  </a:cubicBezTo>
                  <a:cubicBezTo>
                    <a:pt x="481" y="1613"/>
                    <a:pt x="998" y="357"/>
                    <a:pt x="2033" y="357"/>
                  </a:cubicBezTo>
                  <a:close/>
                  <a:moveTo>
                    <a:pt x="2023" y="1"/>
                  </a:moveTo>
                  <a:cubicBezTo>
                    <a:pt x="1650" y="1"/>
                    <a:pt x="1271" y="137"/>
                    <a:pt x="961" y="443"/>
                  </a:cubicBezTo>
                  <a:cubicBezTo>
                    <a:pt x="0" y="1404"/>
                    <a:pt x="678" y="3043"/>
                    <a:pt x="2033" y="3043"/>
                  </a:cubicBezTo>
                  <a:cubicBezTo>
                    <a:pt x="2883" y="3043"/>
                    <a:pt x="3561" y="2365"/>
                    <a:pt x="3561" y="1527"/>
                  </a:cubicBezTo>
                  <a:cubicBezTo>
                    <a:pt x="3561" y="608"/>
                    <a:pt x="2807" y="1"/>
                    <a:pt x="2023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63;p37"/>
            <p:cNvSpPr/>
            <p:nvPr/>
          </p:nvSpPr>
          <p:spPr>
            <a:xfrm>
              <a:off x="5534650" y="2243050"/>
              <a:ext cx="66250" cy="56775"/>
            </a:xfrm>
            <a:custGeom>
              <a:avLst/>
              <a:gdLst/>
              <a:ahLst/>
              <a:cxnLst/>
              <a:rect l="l" t="t" r="r" b="b"/>
              <a:pathLst>
                <a:path w="2650" h="2271" extrusionOk="0">
                  <a:moveTo>
                    <a:pt x="1537" y="360"/>
                  </a:moveTo>
                  <a:cubicBezTo>
                    <a:pt x="1947" y="360"/>
                    <a:pt x="2280" y="712"/>
                    <a:pt x="2280" y="1124"/>
                  </a:cubicBezTo>
                  <a:cubicBezTo>
                    <a:pt x="2280" y="1593"/>
                    <a:pt x="1900" y="1902"/>
                    <a:pt x="1505" y="1902"/>
                  </a:cubicBezTo>
                  <a:cubicBezTo>
                    <a:pt x="1318" y="1902"/>
                    <a:pt x="1128" y="1833"/>
                    <a:pt x="974" y="1679"/>
                  </a:cubicBezTo>
                  <a:cubicBezTo>
                    <a:pt x="481" y="1186"/>
                    <a:pt x="826" y="360"/>
                    <a:pt x="1516" y="360"/>
                  </a:cubicBezTo>
                  <a:cubicBezTo>
                    <a:pt x="1523" y="360"/>
                    <a:pt x="1530" y="360"/>
                    <a:pt x="1537" y="360"/>
                  </a:cubicBezTo>
                  <a:close/>
                  <a:moveTo>
                    <a:pt x="1509" y="1"/>
                  </a:moveTo>
                  <a:cubicBezTo>
                    <a:pt x="1231" y="1"/>
                    <a:pt x="947" y="104"/>
                    <a:pt x="715" y="336"/>
                  </a:cubicBezTo>
                  <a:cubicBezTo>
                    <a:pt x="1" y="1050"/>
                    <a:pt x="506" y="2270"/>
                    <a:pt x="1516" y="2270"/>
                  </a:cubicBezTo>
                  <a:cubicBezTo>
                    <a:pt x="2132" y="2270"/>
                    <a:pt x="2650" y="1753"/>
                    <a:pt x="2650" y="1137"/>
                  </a:cubicBezTo>
                  <a:cubicBezTo>
                    <a:pt x="2650" y="453"/>
                    <a:pt x="2092" y="1"/>
                    <a:pt x="1509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64;p37"/>
            <p:cNvSpPr/>
            <p:nvPr/>
          </p:nvSpPr>
          <p:spPr>
            <a:xfrm>
              <a:off x="5572225" y="2078300"/>
              <a:ext cx="31450" cy="26725"/>
            </a:xfrm>
            <a:custGeom>
              <a:avLst/>
              <a:gdLst/>
              <a:ahLst/>
              <a:cxnLst/>
              <a:rect l="l" t="t" r="r" b="b"/>
              <a:pathLst>
                <a:path w="1258" h="1069" extrusionOk="0">
                  <a:moveTo>
                    <a:pt x="749" y="1"/>
                  </a:moveTo>
                  <a:cubicBezTo>
                    <a:pt x="742" y="1"/>
                    <a:pt x="735" y="1"/>
                    <a:pt x="728" y="1"/>
                  </a:cubicBezTo>
                  <a:cubicBezTo>
                    <a:pt x="247" y="1"/>
                    <a:pt x="1" y="580"/>
                    <a:pt x="346" y="913"/>
                  </a:cubicBezTo>
                  <a:cubicBezTo>
                    <a:pt x="453" y="1020"/>
                    <a:pt x="587" y="1069"/>
                    <a:pt x="718" y="1069"/>
                  </a:cubicBezTo>
                  <a:cubicBezTo>
                    <a:pt x="992" y="1069"/>
                    <a:pt x="1258" y="856"/>
                    <a:pt x="1258" y="531"/>
                  </a:cubicBezTo>
                  <a:cubicBezTo>
                    <a:pt x="1258" y="242"/>
                    <a:pt x="1035" y="1"/>
                    <a:pt x="7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65;p37"/>
            <p:cNvSpPr/>
            <p:nvPr/>
          </p:nvSpPr>
          <p:spPr>
            <a:xfrm>
              <a:off x="5600275" y="2385300"/>
              <a:ext cx="41900" cy="35875"/>
            </a:xfrm>
            <a:custGeom>
              <a:avLst/>
              <a:gdLst/>
              <a:ahLst/>
              <a:cxnLst/>
              <a:rect l="l" t="t" r="r" b="b"/>
              <a:pathLst>
                <a:path w="1676" h="1435" extrusionOk="0">
                  <a:moveTo>
                    <a:pt x="961" y="350"/>
                  </a:moveTo>
                  <a:lnTo>
                    <a:pt x="961" y="363"/>
                  </a:lnTo>
                  <a:cubicBezTo>
                    <a:pt x="1158" y="363"/>
                    <a:pt x="1306" y="523"/>
                    <a:pt x="1319" y="708"/>
                  </a:cubicBezTo>
                  <a:cubicBezTo>
                    <a:pt x="1319" y="926"/>
                    <a:pt x="1142" y="1069"/>
                    <a:pt x="955" y="1069"/>
                  </a:cubicBezTo>
                  <a:cubicBezTo>
                    <a:pt x="868" y="1069"/>
                    <a:pt x="777" y="1038"/>
                    <a:pt x="703" y="967"/>
                  </a:cubicBezTo>
                  <a:cubicBezTo>
                    <a:pt x="481" y="745"/>
                    <a:pt x="641" y="350"/>
                    <a:pt x="961" y="350"/>
                  </a:cubicBezTo>
                  <a:close/>
                  <a:moveTo>
                    <a:pt x="955" y="1"/>
                  </a:moveTo>
                  <a:cubicBezTo>
                    <a:pt x="779" y="1"/>
                    <a:pt x="600" y="67"/>
                    <a:pt x="456" y="215"/>
                  </a:cubicBezTo>
                  <a:cubicBezTo>
                    <a:pt x="0" y="658"/>
                    <a:pt x="321" y="1435"/>
                    <a:pt x="961" y="1435"/>
                  </a:cubicBezTo>
                  <a:cubicBezTo>
                    <a:pt x="1356" y="1435"/>
                    <a:pt x="1676" y="1114"/>
                    <a:pt x="1676" y="720"/>
                  </a:cubicBezTo>
                  <a:cubicBezTo>
                    <a:pt x="1676" y="287"/>
                    <a:pt x="1322" y="1"/>
                    <a:pt x="955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66;p37"/>
            <p:cNvSpPr/>
            <p:nvPr/>
          </p:nvSpPr>
          <p:spPr>
            <a:xfrm>
              <a:off x="5535575" y="2141850"/>
              <a:ext cx="41925" cy="35675"/>
            </a:xfrm>
            <a:custGeom>
              <a:avLst/>
              <a:gdLst/>
              <a:ahLst/>
              <a:cxnLst/>
              <a:rect l="l" t="t" r="r" b="b"/>
              <a:pathLst>
                <a:path w="1677" h="1427" extrusionOk="0">
                  <a:moveTo>
                    <a:pt x="962" y="355"/>
                  </a:moveTo>
                  <a:cubicBezTo>
                    <a:pt x="1147" y="355"/>
                    <a:pt x="1307" y="515"/>
                    <a:pt x="1319" y="712"/>
                  </a:cubicBezTo>
                  <a:cubicBezTo>
                    <a:pt x="1319" y="927"/>
                    <a:pt x="1142" y="1070"/>
                    <a:pt x="958" y="1070"/>
                  </a:cubicBezTo>
                  <a:cubicBezTo>
                    <a:pt x="868" y="1070"/>
                    <a:pt x="776" y="1035"/>
                    <a:pt x="703" y="958"/>
                  </a:cubicBezTo>
                  <a:cubicBezTo>
                    <a:pt x="481" y="737"/>
                    <a:pt x="641" y="355"/>
                    <a:pt x="962" y="355"/>
                  </a:cubicBezTo>
                  <a:close/>
                  <a:moveTo>
                    <a:pt x="950" y="1"/>
                  </a:moveTo>
                  <a:cubicBezTo>
                    <a:pt x="776" y="1"/>
                    <a:pt x="599" y="64"/>
                    <a:pt x="457" y="207"/>
                  </a:cubicBezTo>
                  <a:cubicBezTo>
                    <a:pt x="1" y="663"/>
                    <a:pt x="321" y="1427"/>
                    <a:pt x="962" y="1427"/>
                  </a:cubicBezTo>
                  <a:cubicBezTo>
                    <a:pt x="1344" y="1427"/>
                    <a:pt x="1664" y="1106"/>
                    <a:pt x="1676" y="712"/>
                  </a:cubicBezTo>
                  <a:cubicBezTo>
                    <a:pt x="1676" y="285"/>
                    <a:pt x="1319" y="1"/>
                    <a:pt x="95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67;p37"/>
            <p:cNvSpPr/>
            <p:nvPr/>
          </p:nvSpPr>
          <p:spPr>
            <a:xfrm>
              <a:off x="5510025" y="1984175"/>
              <a:ext cx="50225" cy="43025"/>
            </a:xfrm>
            <a:custGeom>
              <a:avLst/>
              <a:gdLst/>
              <a:ahLst/>
              <a:cxnLst/>
              <a:rect l="l" t="t" r="r" b="b"/>
              <a:pathLst>
                <a:path w="2009" h="1721" extrusionOk="0">
                  <a:moveTo>
                    <a:pt x="1146" y="365"/>
                  </a:moveTo>
                  <a:cubicBezTo>
                    <a:pt x="1429" y="365"/>
                    <a:pt x="1651" y="587"/>
                    <a:pt x="1651" y="858"/>
                  </a:cubicBezTo>
                  <a:cubicBezTo>
                    <a:pt x="1651" y="1160"/>
                    <a:pt x="1401" y="1359"/>
                    <a:pt x="1144" y="1359"/>
                  </a:cubicBezTo>
                  <a:cubicBezTo>
                    <a:pt x="1022" y="1359"/>
                    <a:pt x="900" y="1314"/>
                    <a:pt x="801" y="1216"/>
                  </a:cubicBezTo>
                  <a:cubicBezTo>
                    <a:pt x="481" y="895"/>
                    <a:pt x="702" y="365"/>
                    <a:pt x="1146" y="365"/>
                  </a:cubicBezTo>
                  <a:close/>
                  <a:moveTo>
                    <a:pt x="1145" y="0"/>
                  </a:moveTo>
                  <a:cubicBezTo>
                    <a:pt x="934" y="0"/>
                    <a:pt x="718" y="79"/>
                    <a:pt x="542" y="254"/>
                  </a:cubicBezTo>
                  <a:cubicBezTo>
                    <a:pt x="0" y="797"/>
                    <a:pt x="382" y="1721"/>
                    <a:pt x="1146" y="1721"/>
                  </a:cubicBezTo>
                  <a:cubicBezTo>
                    <a:pt x="1626" y="1721"/>
                    <a:pt x="2008" y="1339"/>
                    <a:pt x="2008" y="858"/>
                  </a:cubicBezTo>
                  <a:cubicBezTo>
                    <a:pt x="2008" y="342"/>
                    <a:pt x="1586" y="0"/>
                    <a:pt x="1145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68;p37"/>
            <p:cNvSpPr/>
            <p:nvPr/>
          </p:nvSpPr>
          <p:spPr>
            <a:xfrm>
              <a:off x="5614125" y="2601050"/>
              <a:ext cx="122925" cy="105375"/>
            </a:xfrm>
            <a:custGeom>
              <a:avLst/>
              <a:gdLst/>
              <a:ahLst/>
              <a:cxnLst/>
              <a:rect l="l" t="t" r="r" b="b"/>
              <a:pathLst>
                <a:path w="4917" h="4215" extrusionOk="0">
                  <a:moveTo>
                    <a:pt x="2810" y="358"/>
                  </a:moveTo>
                  <a:cubicBezTo>
                    <a:pt x="3771" y="358"/>
                    <a:pt x="4560" y="1146"/>
                    <a:pt x="4560" y="2107"/>
                  </a:cubicBezTo>
                  <a:cubicBezTo>
                    <a:pt x="4560" y="3158"/>
                    <a:pt x="3697" y="3858"/>
                    <a:pt x="2799" y="3858"/>
                  </a:cubicBezTo>
                  <a:cubicBezTo>
                    <a:pt x="2370" y="3858"/>
                    <a:pt x="1933" y="3698"/>
                    <a:pt x="1578" y="3340"/>
                  </a:cubicBezTo>
                  <a:cubicBezTo>
                    <a:pt x="469" y="2243"/>
                    <a:pt x="1257" y="358"/>
                    <a:pt x="2810" y="358"/>
                  </a:cubicBezTo>
                  <a:close/>
                  <a:moveTo>
                    <a:pt x="2793" y="0"/>
                  </a:moveTo>
                  <a:cubicBezTo>
                    <a:pt x="2276" y="0"/>
                    <a:pt x="1749" y="191"/>
                    <a:pt x="1319" y="617"/>
                  </a:cubicBezTo>
                  <a:cubicBezTo>
                    <a:pt x="1" y="1947"/>
                    <a:pt x="937" y="4214"/>
                    <a:pt x="2810" y="4214"/>
                  </a:cubicBezTo>
                  <a:cubicBezTo>
                    <a:pt x="3968" y="4202"/>
                    <a:pt x="4917" y="3266"/>
                    <a:pt x="4917" y="2107"/>
                  </a:cubicBezTo>
                  <a:cubicBezTo>
                    <a:pt x="4917" y="839"/>
                    <a:pt x="3877" y="0"/>
                    <a:pt x="2793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69;p37"/>
            <p:cNvSpPr/>
            <p:nvPr/>
          </p:nvSpPr>
          <p:spPr>
            <a:xfrm>
              <a:off x="5429000" y="2509650"/>
              <a:ext cx="81650" cy="69850"/>
            </a:xfrm>
            <a:custGeom>
              <a:avLst/>
              <a:gdLst/>
              <a:ahLst/>
              <a:cxnLst/>
              <a:rect l="l" t="t" r="r" b="b"/>
              <a:pathLst>
                <a:path w="3266" h="2794" extrusionOk="0">
                  <a:moveTo>
                    <a:pt x="1873" y="354"/>
                  </a:moveTo>
                  <a:cubicBezTo>
                    <a:pt x="2440" y="354"/>
                    <a:pt x="2908" y="823"/>
                    <a:pt x="2908" y="1402"/>
                  </a:cubicBezTo>
                  <a:cubicBezTo>
                    <a:pt x="2908" y="2028"/>
                    <a:pt x="2393" y="2445"/>
                    <a:pt x="1857" y="2445"/>
                  </a:cubicBezTo>
                  <a:cubicBezTo>
                    <a:pt x="1603" y="2445"/>
                    <a:pt x="1344" y="2351"/>
                    <a:pt x="1134" y="2141"/>
                  </a:cubicBezTo>
                  <a:cubicBezTo>
                    <a:pt x="469" y="1476"/>
                    <a:pt x="937" y="354"/>
                    <a:pt x="1873" y="354"/>
                  </a:cubicBezTo>
                  <a:close/>
                  <a:moveTo>
                    <a:pt x="1859" y="0"/>
                  </a:moveTo>
                  <a:cubicBezTo>
                    <a:pt x="1514" y="0"/>
                    <a:pt x="1163" y="129"/>
                    <a:pt x="875" y="416"/>
                  </a:cubicBezTo>
                  <a:cubicBezTo>
                    <a:pt x="1" y="1291"/>
                    <a:pt x="617" y="2794"/>
                    <a:pt x="1873" y="2794"/>
                  </a:cubicBezTo>
                  <a:cubicBezTo>
                    <a:pt x="2637" y="2794"/>
                    <a:pt x="3266" y="2178"/>
                    <a:pt x="3266" y="1402"/>
                  </a:cubicBezTo>
                  <a:cubicBezTo>
                    <a:pt x="3266" y="560"/>
                    <a:pt x="2578" y="0"/>
                    <a:pt x="1859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70;p37"/>
            <p:cNvSpPr/>
            <p:nvPr/>
          </p:nvSpPr>
          <p:spPr>
            <a:xfrm>
              <a:off x="5437625" y="2630075"/>
              <a:ext cx="81975" cy="70175"/>
            </a:xfrm>
            <a:custGeom>
              <a:avLst/>
              <a:gdLst/>
              <a:ahLst/>
              <a:cxnLst/>
              <a:rect l="l" t="t" r="r" b="b"/>
              <a:pathLst>
                <a:path w="3279" h="2807" extrusionOk="0">
                  <a:moveTo>
                    <a:pt x="1873" y="367"/>
                  </a:moveTo>
                  <a:cubicBezTo>
                    <a:pt x="2452" y="367"/>
                    <a:pt x="2921" y="836"/>
                    <a:pt x="2921" y="1402"/>
                  </a:cubicBezTo>
                  <a:cubicBezTo>
                    <a:pt x="2921" y="2035"/>
                    <a:pt x="2409" y="2448"/>
                    <a:pt x="1871" y="2448"/>
                  </a:cubicBezTo>
                  <a:cubicBezTo>
                    <a:pt x="1613" y="2448"/>
                    <a:pt x="1350" y="2353"/>
                    <a:pt x="1134" y="2142"/>
                  </a:cubicBezTo>
                  <a:cubicBezTo>
                    <a:pt x="481" y="1489"/>
                    <a:pt x="949" y="367"/>
                    <a:pt x="1873" y="367"/>
                  </a:cubicBezTo>
                  <a:close/>
                  <a:moveTo>
                    <a:pt x="1871" y="1"/>
                  </a:moveTo>
                  <a:cubicBezTo>
                    <a:pt x="1527" y="1"/>
                    <a:pt x="1175" y="129"/>
                    <a:pt x="888" y="417"/>
                  </a:cubicBezTo>
                  <a:cubicBezTo>
                    <a:pt x="1" y="1291"/>
                    <a:pt x="629" y="2807"/>
                    <a:pt x="1873" y="2807"/>
                  </a:cubicBezTo>
                  <a:cubicBezTo>
                    <a:pt x="2650" y="2807"/>
                    <a:pt x="3278" y="2179"/>
                    <a:pt x="3278" y="1402"/>
                  </a:cubicBezTo>
                  <a:cubicBezTo>
                    <a:pt x="3278" y="561"/>
                    <a:pt x="2591" y="1"/>
                    <a:pt x="1871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71;p37"/>
            <p:cNvSpPr/>
            <p:nvPr/>
          </p:nvSpPr>
          <p:spPr>
            <a:xfrm>
              <a:off x="5543600" y="2597975"/>
              <a:ext cx="34825" cy="29750"/>
            </a:xfrm>
            <a:custGeom>
              <a:avLst/>
              <a:gdLst/>
              <a:ahLst/>
              <a:cxnLst/>
              <a:rect l="l" t="t" r="r" b="b"/>
              <a:pathLst>
                <a:path w="1393" h="1190" extrusionOk="0">
                  <a:moveTo>
                    <a:pt x="801" y="0"/>
                  </a:moveTo>
                  <a:cubicBezTo>
                    <a:pt x="271" y="0"/>
                    <a:pt x="0" y="641"/>
                    <a:pt x="370" y="1011"/>
                  </a:cubicBezTo>
                  <a:cubicBezTo>
                    <a:pt x="494" y="1134"/>
                    <a:pt x="645" y="1190"/>
                    <a:pt x="792" y="1190"/>
                  </a:cubicBezTo>
                  <a:cubicBezTo>
                    <a:pt x="1100" y="1190"/>
                    <a:pt x="1392" y="950"/>
                    <a:pt x="1392" y="592"/>
                  </a:cubicBezTo>
                  <a:cubicBezTo>
                    <a:pt x="1392" y="259"/>
                    <a:pt x="1121" y="0"/>
                    <a:pt x="801" y="0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72;p37"/>
            <p:cNvSpPr/>
            <p:nvPr/>
          </p:nvSpPr>
          <p:spPr>
            <a:xfrm>
              <a:off x="5537725" y="2593550"/>
              <a:ext cx="45000" cy="38625"/>
            </a:xfrm>
            <a:custGeom>
              <a:avLst/>
              <a:gdLst/>
              <a:ahLst/>
              <a:cxnLst/>
              <a:rect l="l" t="t" r="r" b="b"/>
              <a:pathLst>
                <a:path w="1800" h="1545" extrusionOk="0">
                  <a:moveTo>
                    <a:pt x="1036" y="350"/>
                  </a:moveTo>
                  <a:cubicBezTo>
                    <a:pt x="1258" y="350"/>
                    <a:pt x="1455" y="535"/>
                    <a:pt x="1455" y="769"/>
                  </a:cubicBezTo>
                  <a:cubicBezTo>
                    <a:pt x="1455" y="1019"/>
                    <a:pt x="1245" y="1185"/>
                    <a:pt x="1030" y="1185"/>
                  </a:cubicBezTo>
                  <a:cubicBezTo>
                    <a:pt x="927" y="1185"/>
                    <a:pt x="824" y="1148"/>
                    <a:pt x="740" y="1064"/>
                  </a:cubicBezTo>
                  <a:cubicBezTo>
                    <a:pt x="469" y="793"/>
                    <a:pt x="666" y="350"/>
                    <a:pt x="1036" y="350"/>
                  </a:cubicBezTo>
                  <a:close/>
                  <a:moveTo>
                    <a:pt x="1032" y="0"/>
                  </a:moveTo>
                  <a:cubicBezTo>
                    <a:pt x="843" y="0"/>
                    <a:pt x="650" y="70"/>
                    <a:pt x="494" y="227"/>
                  </a:cubicBezTo>
                  <a:cubicBezTo>
                    <a:pt x="1" y="707"/>
                    <a:pt x="346" y="1545"/>
                    <a:pt x="1036" y="1545"/>
                  </a:cubicBezTo>
                  <a:cubicBezTo>
                    <a:pt x="1455" y="1545"/>
                    <a:pt x="1800" y="1200"/>
                    <a:pt x="1800" y="769"/>
                  </a:cubicBezTo>
                  <a:cubicBezTo>
                    <a:pt x="1800" y="303"/>
                    <a:pt x="1424" y="0"/>
                    <a:pt x="1032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73;p37"/>
            <p:cNvSpPr/>
            <p:nvPr/>
          </p:nvSpPr>
          <p:spPr>
            <a:xfrm>
              <a:off x="5353225" y="2660675"/>
              <a:ext cx="53325" cy="45750"/>
            </a:xfrm>
            <a:custGeom>
              <a:avLst/>
              <a:gdLst/>
              <a:ahLst/>
              <a:cxnLst/>
              <a:rect l="l" t="t" r="r" b="b"/>
              <a:pathLst>
                <a:path w="2133" h="1830" extrusionOk="0">
                  <a:moveTo>
                    <a:pt x="1220" y="351"/>
                  </a:moveTo>
                  <a:lnTo>
                    <a:pt x="1220" y="363"/>
                  </a:lnTo>
                  <a:cubicBezTo>
                    <a:pt x="1528" y="363"/>
                    <a:pt x="1775" y="610"/>
                    <a:pt x="1775" y="918"/>
                  </a:cubicBezTo>
                  <a:cubicBezTo>
                    <a:pt x="1775" y="1252"/>
                    <a:pt x="1497" y="1473"/>
                    <a:pt x="1211" y="1473"/>
                  </a:cubicBezTo>
                  <a:cubicBezTo>
                    <a:pt x="1075" y="1473"/>
                    <a:pt x="937" y="1423"/>
                    <a:pt x="826" y="1312"/>
                  </a:cubicBezTo>
                  <a:cubicBezTo>
                    <a:pt x="469" y="955"/>
                    <a:pt x="727" y="351"/>
                    <a:pt x="1220" y="351"/>
                  </a:cubicBezTo>
                  <a:close/>
                  <a:moveTo>
                    <a:pt x="1209" y="1"/>
                  </a:moveTo>
                  <a:cubicBezTo>
                    <a:pt x="987" y="1"/>
                    <a:pt x="762" y="83"/>
                    <a:pt x="580" y="265"/>
                  </a:cubicBezTo>
                  <a:cubicBezTo>
                    <a:pt x="0" y="844"/>
                    <a:pt x="407" y="1829"/>
                    <a:pt x="1220" y="1829"/>
                  </a:cubicBezTo>
                  <a:cubicBezTo>
                    <a:pt x="1725" y="1817"/>
                    <a:pt x="2132" y="1410"/>
                    <a:pt x="2132" y="918"/>
                  </a:cubicBezTo>
                  <a:cubicBezTo>
                    <a:pt x="2132" y="366"/>
                    <a:pt x="1678" y="1"/>
                    <a:pt x="1209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74;p37"/>
            <p:cNvSpPr/>
            <p:nvPr/>
          </p:nvSpPr>
          <p:spPr>
            <a:xfrm>
              <a:off x="5599950" y="2510550"/>
              <a:ext cx="45325" cy="38475"/>
            </a:xfrm>
            <a:custGeom>
              <a:avLst/>
              <a:gdLst/>
              <a:ahLst/>
              <a:cxnLst/>
              <a:rect l="l" t="t" r="r" b="b"/>
              <a:pathLst>
                <a:path w="1813" h="1539" extrusionOk="0">
                  <a:moveTo>
                    <a:pt x="1036" y="355"/>
                  </a:moveTo>
                  <a:cubicBezTo>
                    <a:pt x="1270" y="355"/>
                    <a:pt x="1455" y="540"/>
                    <a:pt x="1455" y="774"/>
                  </a:cubicBezTo>
                  <a:cubicBezTo>
                    <a:pt x="1455" y="1025"/>
                    <a:pt x="1245" y="1191"/>
                    <a:pt x="1030" y="1191"/>
                  </a:cubicBezTo>
                  <a:cubicBezTo>
                    <a:pt x="927" y="1191"/>
                    <a:pt x="823" y="1153"/>
                    <a:pt x="740" y="1070"/>
                  </a:cubicBezTo>
                  <a:cubicBezTo>
                    <a:pt x="481" y="799"/>
                    <a:pt x="666" y="355"/>
                    <a:pt x="1036" y="355"/>
                  </a:cubicBezTo>
                  <a:close/>
                  <a:moveTo>
                    <a:pt x="1035" y="0"/>
                  </a:moveTo>
                  <a:cubicBezTo>
                    <a:pt x="844" y="0"/>
                    <a:pt x="650" y="72"/>
                    <a:pt x="494" y="232"/>
                  </a:cubicBezTo>
                  <a:cubicBezTo>
                    <a:pt x="1" y="713"/>
                    <a:pt x="346" y="1538"/>
                    <a:pt x="1036" y="1538"/>
                  </a:cubicBezTo>
                  <a:cubicBezTo>
                    <a:pt x="1467" y="1538"/>
                    <a:pt x="1812" y="1193"/>
                    <a:pt x="1812" y="774"/>
                  </a:cubicBezTo>
                  <a:cubicBezTo>
                    <a:pt x="1812" y="309"/>
                    <a:pt x="1431" y="0"/>
                    <a:pt x="1035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75;p37"/>
            <p:cNvSpPr/>
            <p:nvPr/>
          </p:nvSpPr>
          <p:spPr>
            <a:xfrm>
              <a:off x="5550975" y="2677700"/>
              <a:ext cx="42550" cy="36425"/>
            </a:xfrm>
            <a:custGeom>
              <a:avLst/>
              <a:gdLst/>
              <a:ahLst/>
              <a:cxnLst/>
              <a:rect l="l" t="t" r="r" b="b"/>
              <a:pathLst>
                <a:path w="1702" h="1457" extrusionOk="0">
                  <a:moveTo>
                    <a:pt x="974" y="360"/>
                  </a:moveTo>
                  <a:cubicBezTo>
                    <a:pt x="1184" y="360"/>
                    <a:pt x="1344" y="520"/>
                    <a:pt x="1344" y="729"/>
                  </a:cubicBezTo>
                  <a:cubicBezTo>
                    <a:pt x="1344" y="947"/>
                    <a:pt x="1162" y="1096"/>
                    <a:pt x="972" y="1096"/>
                  </a:cubicBezTo>
                  <a:cubicBezTo>
                    <a:pt x="882" y="1096"/>
                    <a:pt x="790" y="1063"/>
                    <a:pt x="715" y="988"/>
                  </a:cubicBezTo>
                  <a:cubicBezTo>
                    <a:pt x="481" y="754"/>
                    <a:pt x="642" y="360"/>
                    <a:pt x="974" y="360"/>
                  </a:cubicBezTo>
                  <a:close/>
                  <a:moveTo>
                    <a:pt x="960" y="1"/>
                  </a:moveTo>
                  <a:cubicBezTo>
                    <a:pt x="783" y="1"/>
                    <a:pt x="603" y="66"/>
                    <a:pt x="457" y="212"/>
                  </a:cubicBezTo>
                  <a:cubicBezTo>
                    <a:pt x="1" y="668"/>
                    <a:pt x="333" y="1456"/>
                    <a:pt x="974" y="1456"/>
                  </a:cubicBezTo>
                  <a:cubicBezTo>
                    <a:pt x="1368" y="1456"/>
                    <a:pt x="1701" y="1124"/>
                    <a:pt x="1701" y="729"/>
                  </a:cubicBezTo>
                  <a:cubicBezTo>
                    <a:pt x="1701" y="294"/>
                    <a:pt x="1337" y="1"/>
                    <a:pt x="96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76;p37"/>
            <p:cNvSpPr/>
            <p:nvPr/>
          </p:nvSpPr>
          <p:spPr>
            <a:xfrm>
              <a:off x="5661875" y="2541925"/>
              <a:ext cx="39150" cy="33575"/>
            </a:xfrm>
            <a:custGeom>
              <a:avLst/>
              <a:gdLst/>
              <a:ahLst/>
              <a:cxnLst/>
              <a:rect l="l" t="t" r="r" b="b"/>
              <a:pathLst>
                <a:path w="1566" h="1343" extrusionOk="0">
                  <a:moveTo>
                    <a:pt x="900" y="357"/>
                  </a:moveTo>
                  <a:cubicBezTo>
                    <a:pt x="1072" y="369"/>
                    <a:pt x="1208" y="505"/>
                    <a:pt x="1208" y="677"/>
                  </a:cubicBezTo>
                  <a:cubicBezTo>
                    <a:pt x="1208" y="868"/>
                    <a:pt x="1051" y="998"/>
                    <a:pt x="889" y="998"/>
                  </a:cubicBezTo>
                  <a:cubicBezTo>
                    <a:pt x="810" y="998"/>
                    <a:pt x="730" y="968"/>
                    <a:pt x="666" y="899"/>
                  </a:cubicBezTo>
                  <a:cubicBezTo>
                    <a:pt x="469" y="690"/>
                    <a:pt x="617" y="357"/>
                    <a:pt x="900" y="357"/>
                  </a:cubicBezTo>
                  <a:close/>
                  <a:moveTo>
                    <a:pt x="892" y="1"/>
                  </a:moveTo>
                  <a:cubicBezTo>
                    <a:pt x="727" y="1"/>
                    <a:pt x="559" y="62"/>
                    <a:pt x="419" y="197"/>
                  </a:cubicBezTo>
                  <a:cubicBezTo>
                    <a:pt x="0" y="628"/>
                    <a:pt x="296" y="1343"/>
                    <a:pt x="900" y="1343"/>
                  </a:cubicBezTo>
                  <a:cubicBezTo>
                    <a:pt x="1270" y="1343"/>
                    <a:pt x="1565" y="1047"/>
                    <a:pt x="1565" y="677"/>
                  </a:cubicBezTo>
                  <a:cubicBezTo>
                    <a:pt x="1565" y="269"/>
                    <a:pt x="1237" y="1"/>
                    <a:pt x="892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77;p37"/>
            <p:cNvSpPr/>
            <p:nvPr/>
          </p:nvSpPr>
          <p:spPr>
            <a:xfrm>
              <a:off x="5396650" y="2581050"/>
              <a:ext cx="39450" cy="33575"/>
            </a:xfrm>
            <a:custGeom>
              <a:avLst/>
              <a:gdLst/>
              <a:ahLst/>
              <a:cxnLst/>
              <a:rect l="l" t="t" r="r" b="b"/>
              <a:pathLst>
                <a:path w="1578" h="1343" extrusionOk="0">
                  <a:moveTo>
                    <a:pt x="900" y="357"/>
                  </a:moveTo>
                  <a:cubicBezTo>
                    <a:pt x="1073" y="357"/>
                    <a:pt x="1221" y="492"/>
                    <a:pt x="1221" y="677"/>
                  </a:cubicBezTo>
                  <a:cubicBezTo>
                    <a:pt x="1212" y="859"/>
                    <a:pt x="1065" y="975"/>
                    <a:pt x="909" y="975"/>
                  </a:cubicBezTo>
                  <a:cubicBezTo>
                    <a:pt x="833" y="975"/>
                    <a:pt x="755" y="947"/>
                    <a:pt x="691" y="887"/>
                  </a:cubicBezTo>
                  <a:cubicBezTo>
                    <a:pt x="506" y="690"/>
                    <a:pt x="629" y="369"/>
                    <a:pt x="900" y="357"/>
                  </a:cubicBezTo>
                  <a:close/>
                  <a:moveTo>
                    <a:pt x="899" y="1"/>
                  </a:moveTo>
                  <a:cubicBezTo>
                    <a:pt x="735" y="1"/>
                    <a:pt x="567" y="61"/>
                    <a:pt x="432" y="197"/>
                  </a:cubicBezTo>
                  <a:cubicBezTo>
                    <a:pt x="1" y="616"/>
                    <a:pt x="309" y="1343"/>
                    <a:pt x="900" y="1343"/>
                  </a:cubicBezTo>
                  <a:cubicBezTo>
                    <a:pt x="1270" y="1343"/>
                    <a:pt x="1578" y="1047"/>
                    <a:pt x="1578" y="677"/>
                  </a:cubicBezTo>
                  <a:cubicBezTo>
                    <a:pt x="1578" y="268"/>
                    <a:pt x="1244" y="1"/>
                    <a:pt x="899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78;p37"/>
            <p:cNvSpPr/>
            <p:nvPr/>
          </p:nvSpPr>
          <p:spPr>
            <a:xfrm>
              <a:off x="5613825" y="2697475"/>
              <a:ext cx="39150" cy="33600"/>
            </a:xfrm>
            <a:custGeom>
              <a:avLst/>
              <a:gdLst/>
              <a:ahLst/>
              <a:cxnLst/>
              <a:rect l="l" t="t" r="r" b="b"/>
              <a:pathLst>
                <a:path w="1566" h="1344" extrusionOk="0">
                  <a:moveTo>
                    <a:pt x="885" y="357"/>
                  </a:moveTo>
                  <a:cubicBezTo>
                    <a:pt x="890" y="357"/>
                    <a:pt x="895" y="357"/>
                    <a:pt x="900" y="357"/>
                  </a:cubicBezTo>
                  <a:cubicBezTo>
                    <a:pt x="1072" y="357"/>
                    <a:pt x="1208" y="493"/>
                    <a:pt x="1208" y="665"/>
                  </a:cubicBezTo>
                  <a:cubicBezTo>
                    <a:pt x="1208" y="863"/>
                    <a:pt x="1055" y="988"/>
                    <a:pt x="894" y="988"/>
                  </a:cubicBezTo>
                  <a:cubicBezTo>
                    <a:pt x="814" y="988"/>
                    <a:pt x="731" y="957"/>
                    <a:pt x="666" y="887"/>
                  </a:cubicBezTo>
                  <a:cubicBezTo>
                    <a:pt x="460" y="693"/>
                    <a:pt x="611" y="357"/>
                    <a:pt x="885" y="357"/>
                  </a:cubicBezTo>
                  <a:close/>
                  <a:moveTo>
                    <a:pt x="894" y="1"/>
                  </a:moveTo>
                  <a:cubicBezTo>
                    <a:pt x="728" y="1"/>
                    <a:pt x="559" y="62"/>
                    <a:pt x="419" y="197"/>
                  </a:cubicBezTo>
                  <a:cubicBezTo>
                    <a:pt x="0" y="616"/>
                    <a:pt x="296" y="1343"/>
                    <a:pt x="900" y="1343"/>
                  </a:cubicBezTo>
                  <a:cubicBezTo>
                    <a:pt x="1269" y="1343"/>
                    <a:pt x="1565" y="1035"/>
                    <a:pt x="1565" y="665"/>
                  </a:cubicBezTo>
                  <a:cubicBezTo>
                    <a:pt x="1565" y="265"/>
                    <a:pt x="1238" y="1"/>
                    <a:pt x="894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979;p37"/>
            <p:cNvSpPr/>
            <p:nvPr/>
          </p:nvSpPr>
          <p:spPr>
            <a:xfrm>
              <a:off x="4718975" y="2100175"/>
              <a:ext cx="422350" cy="44075"/>
            </a:xfrm>
            <a:custGeom>
              <a:avLst/>
              <a:gdLst/>
              <a:ahLst/>
              <a:cxnLst/>
              <a:rect l="l" t="t" r="r" b="b"/>
              <a:pathLst>
                <a:path w="16894" h="1763" extrusionOk="0">
                  <a:moveTo>
                    <a:pt x="16536" y="358"/>
                  </a:moveTo>
                  <a:lnTo>
                    <a:pt x="16536" y="1405"/>
                  </a:lnTo>
                  <a:lnTo>
                    <a:pt x="346" y="1405"/>
                  </a:lnTo>
                  <a:lnTo>
                    <a:pt x="346" y="358"/>
                  </a:lnTo>
                  <a:close/>
                  <a:moveTo>
                    <a:pt x="1" y="1"/>
                  </a:moveTo>
                  <a:lnTo>
                    <a:pt x="1" y="1763"/>
                  </a:lnTo>
                  <a:lnTo>
                    <a:pt x="16893" y="1763"/>
                  </a:lnTo>
                  <a:lnTo>
                    <a:pt x="16893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80;p37"/>
            <p:cNvSpPr/>
            <p:nvPr/>
          </p:nvSpPr>
          <p:spPr>
            <a:xfrm>
              <a:off x="4645675" y="2052125"/>
              <a:ext cx="568950" cy="52700"/>
            </a:xfrm>
            <a:custGeom>
              <a:avLst/>
              <a:gdLst/>
              <a:ahLst/>
              <a:cxnLst/>
              <a:rect l="l" t="t" r="r" b="b"/>
              <a:pathLst>
                <a:path w="22758" h="2108" extrusionOk="0">
                  <a:moveTo>
                    <a:pt x="0" y="1"/>
                  </a:moveTo>
                  <a:cubicBezTo>
                    <a:pt x="1331" y="1023"/>
                    <a:pt x="1417" y="2108"/>
                    <a:pt x="1417" y="2108"/>
                  </a:cubicBezTo>
                  <a:lnTo>
                    <a:pt x="21341" y="2108"/>
                  </a:lnTo>
                  <a:cubicBezTo>
                    <a:pt x="21341" y="2108"/>
                    <a:pt x="21415" y="1023"/>
                    <a:pt x="22758" y="1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981;p37"/>
            <p:cNvSpPr/>
            <p:nvPr/>
          </p:nvSpPr>
          <p:spPr>
            <a:xfrm>
              <a:off x="4632425" y="2047825"/>
              <a:ext cx="595150" cy="61325"/>
            </a:xfrm>
            <a:custGeom>
              <a:avLst/>
              <a:gdLst/>
              <a:ahLst/>
              <a:cxnLst/>
              <a:rect l="l" t="t" r="r" b="b"/>
              <a:pathLst>
                <a:path w="23806" h="2453" extrusionOk="0">
                  <a:moveTo>
                    <a:pt x="22795" y="358"/>
                  </a:moveTo>
                  <a:cubicBezTo>
                    <a:pt x="22019" y="1084"/>
                    <a:pt x="21785" y="1787"/>
                    <a:pt x="21723" y="2095"/>
                  </a:cubicBezTo>
                  <a:lnTo>
                    <a:pt x="2095" y="2095"/>
                  </a:lnTo>
                  <a:cubicBezTo>
                    <a:pt x="2021" y="1787"/>
                    <a:pt x="1799" y="1084"/>
                    <a:pt x="1011" y="358"/>
                  </a:cubicBezTo>
                  <a:close/>
                  <a:moveTo>
                    <a:pt x="1" y="0"/>
                  </a:moveTo>
                  <a:lnTo>
                    <a:pt x="419" y="321"/>
                  </a:lnTo>
                  <a:cubicBezTo>
                    <a:pt x="1664" y="1269"/>
                    <a:pt x="1762" y="2280"/>
                    <a:pt x="1762" y="2292"/>
                  </a:cubicBezTo>
                  <a:lnTo>
                    <a:pt x="1775" y="2452"/>
                  </a:lnTo>
                  <a:lnTo>
                    <a:pt x="22031" y="2452"/>
                  </a:lnTo>
                  <a:lnTo>
                    <a:pt x="22043" y="2292"/>
                  </a:lnTo>
                  <a:cubicBezTo>
                    <a:pt x="22043" y="2280"/>
                    <a:pt x="22142" y="1269"/>
                    <a:pt x="23399" y="321"/>
                  </a:cubicBezTo>
                  <a:lnTo>
                    <a:pt x="23805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82;p37"/>
            <p:cNvSpPr/>
            <p:nvPr/>
          </p:nvSpPr>
          <p:spPr>
            <a:xfrm>
              <a:off x="4718975" y="2687300"/>
              <a:ext cx="422350" cy="43775"/>
            </a:xfrm>
            <a:custGeom>
              <a:avLst/>
              <a:gdLst/>
              <a:ahLst/>
              <a:cxnLst/>
              <a:rect l="l" t="t" r="r" b="b"/>
              <a:pathLst>
                <a:path w="16894" h="1751" extrusionOk="0">
                  <a:moveTo>
                    <a:pt x="16536" y="358"/>
                  </a:moveTo>
                  <a:lnTo>
                    <a:pt x="16536" y="1393"/>
                  </a:lnTo>
                  <a:lnTo>
                    <a:pt x="346" y="1393"/>
                  </a:lnTo>
                  <a:lnTo>
                    <a:pt x="346" y="358"/>
                  </a:lnTo>
                  <a:close/>
                  <a:moveTo>
                    <a:pt x="1" y="0"/>
                  </a:moveTo>
                  <a:lnTo>
                    <a:pt x="1" y="1750"/>
                  </a:lnTo>
                  <a:lnTo>
                    <a:pt x="16893" y="1750"/>
                  </a:lnTo>
                  <a:lnTo>
                    <a:pt x="16893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83;p37"/>
            <p:cNvSpPr/>
            <p:nvPr/>
          </p:nvSpPr>
          <p:spPr>
            <a:xfrm>
              <a:off x="4645675" y="2726725"/>
              <a:ext cx="568950" cy="52400"/>
            </a:xfrm>
            <a:custGeom>
              <a:avLst/>
              <a:gdLst/>
              <a:ahLst/>
              <a:cxnLst/>
              <a:rect l="l" t="t" r="r" b="b"/>
              <a:pathLst>
                <a:path w="22758" h="2096" extrusionOk="0">
                  <a:moveTo>
                    <a:pt x="1417" y="1"/>
                  </a:moveTo>
                  <a:cubicBezTo>
                    <a:pt x="1417" y="1"/>
                    <a:pt x="1331" y="1073"/>
                    <a:pt x="0" y="2095"/>
                  </a:cubicBezTo>
                  <a:lnTo>
                    <a:pt x="22758" y="2095"/>
                  </a:lnTo>
                  <a:cubicBezTo>
                    <a:pt x="21415" y="1073"/>
                    <a:pt x="21341" y="1"/>
                    <a:pt x="21341" y="1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84;p37"/>
            <p:cNvSpPr/>
            <p:nvPr/>
          </p:nvSpPr>
          <p:spPr>
            <a:xfrm>
              <a:off x="4632425" y="2722425"/>
              <a:ext cx="595150" cy="61000"/>
            </a:xfrm>
            <a:custGeom>
              <a:avLst/>
              <a:gdLst/>
              <a:ahLst/>
              <a:cxnLst/>
              <a:rect l="l" t="t" r="r" b="b"/>
              <a:pathLst>
                <a:path w="23806" h="2440" extrusionOk="0">
                  <a:moveTo>
                    <a:pt x="21723" y="345"/>
                  </a:moveTo>
                  <a:cubicBezTo>
                    <a:pt x="21785" y="653"/>
                    <a:pt x="22019" y="1355"/>
                    <a:pt x="22795" y="2082"/>
                  </a:cubicBezTo>
                  <a:lnTo>
                    <a:pt x="1011" y="2082"/>
                  </a:lnTo>
                  <a:cubicBezTo>
                    <a:pt x="1799" y="1355"/>
                    <a:pt x="2021" y="653"/>
                    <a:pt x="2095" y="345"/>
                  </a:cubicBezTo>
                  <a:close/>
                  <a:moveTo>
                    <a:pt x="1775" y="0"/>
                  </a:moveTo>
                  <a:lnTo>
                    <a:pt x="1762" y="160"/>
                  </a:lnTo>
                  <a:cubicBezTo>
                    <a:pt x="1762" y="173"/>
                    <a:pt x="1664" y="1171"/>
                    <a:pt x="419" y="2132"/>
                  </a:cubicBezTo>
                  <a:lnTo>
                    <a:pt x="1" y="2440"/>
                  </a:lnTo>
                  <a:lnTo>
                    <a:pt x="23805" y="2440"/>
                  </a:lnTo>
                  <a:lnTo>
                    <a:pt x="23386" y="2132"/>
                  </a:lnTo>
                  <a:cubicBezTo>
                    <a:pt x="22142" y="1171"/>
                    <a:pt x="22043" y="173"/>
                    <a:pt x="22043" y="160"/>
                  </a:cubicBezTo>
                  <a:lnTo>
                    <a:pt x="22031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85;p37"/>
            <p:cNvSpPr/>
            <p:nvPr/>
          </p:nvSpPr>
          <p:spPr>
            <a:xfrm>
              <a:off x="4747625" y="2139600"/>
              <a:ext cx="364750" cy="552350"/>
            </a:xfrm>
            <a:custGeom>
              <a:avLst/>
              <a:gdLst/>
              <a:ahLst/>
              <a:cxnLst/>
              <a:rect l="l" t="t" r="r" b="b"/>
              <a:pathLst>
                <a:path w="14590" h="22094" extrusionOk="0">
                  <a:moveTo>
                    <a:pt x="1159" y="1"/>
                  </a:moveTo>
                  <a:cubicBezTo>
                    <a:pt x="1" y="3796"/>
                    <a:pt x="2539" y="7727"/>
                    <a:pt x="6482" y="8219"/>
                  </a:cubicBezTo>
                  <a:lnTo>
                    <a:pt x="6482" y="13863"/>
                  </a:lnTo>
                  <a:cubicBezTo>
                    <a:pt x="2539" y="14355"/>
                    <a:pt x="1" y="18286"/>
                    <a:pt x="1159" y="22093"/>
                  </a:cubicBezTo>
                  <a:lnTo>
                    <a:pt x="13431" y="22093"/>
                  </a:lnTo>
                  <a:cubicBezTo>
                    <a:pt x="14589" y="18286"/>
                    <a:pt x="12051" y="14355"/>
                    <a:pt x="8108" y="13863"/>
                  </a:cubicBezTo>
                  <a:lnTo>
                    <a:pt x="8108" y="8219"/>
                  </a:lnTo>
                  <a:cubicBezTo>
                    <a:pt x="12051" y="7727"/>
                    <a:pt x="14589" y="3796"/>
                    <a:pt x="13431" y="1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86;p37"/>
            <p:cNvSpPr/>
            <p:nvPr/>
          </p:nvSpPr>
          <p:spPr>
            <a:xfrm>
              <a:off x="5063975" y="2560700"/>
              <a:ext cx="14825" cy="16975"/>
            </a:xfrm>
            <a:custGeom>
              <a:avLst/>
              <a:gdLst/>
              <a:ahLst/>
              <a:cxnLst/>
              <a:rect l="l" t="t" r="r" b="b"/>
              <a:pathLst>
                <a:path w="593" h="679" extrusionOk="0">
                  <a:moveTo>
                    <a:pt x="309" y="0"/>
                  </a:moveTo>
                  <a:lnTo>
                    <a:pt x="1" y="185"/>
                  </a:lnTo>
                  <a:cubicBezTo>
                    <a:pt x="99" y="345"/>
                    <a:pt x="186" y="518"/>
                    <a:pt x="272" y="678"/>
                  </a:cubicBezTo>
                  <a:lnTo>
                    <a:pt x="592" y="530"/>
                  </a:lnTo>
                  <a:cubicBezTo>
                    <a:pt x="506" y="345"/>
                    <a:pt x="407" y="173"/>
                    <a:pt x="309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87;p37"/>
            <p:cNvSpPr/>
            <p:nvPr/>
          </p:nvSpPr>
          <p:spPr>
            <a:xfrm>
              <a:off x="4743000" y="2135000"/>
              <a:ext cx="373975" cy="561250"/>
            </a:xfrm>
            <a:custGeom>
              <a:avLst/>
              <a:gdLst/>
              <a:ahLst/>
              <a:cxnLst/>
              <a:rect l="l" t="t" r="r" b="b"/>
              <a:pathLst>
                <a:path w="14959" h="22450" extrusionOk="0">
                  <a:moveTo>
                    <a:pt x="1208" y="0"/>
                  </a:moveTo>
                  <a:lnTo>
                    <a:pt x="1171" y="123"/>
                  </a:lnTo>
                  <a:cubicBezTo>
                    <a:pt x="1" y="3968"/>
                    <a:pt x="2514" y="7960"/>
                    <a:pt x="6494" y="8564"/>
                  </a:cubicBezTo>
                  <a:lnTo>
                    <a:pt x="6494" y="13886"/>
                  </a:lnTo>
                  <a:cubicBezTo>
                    <a:pt x="2514" y="14490"/>
                    <a:pt x="1" y="18482"/>
                    <a:pt x="1171" y="22327"/>
                  </a:cubicBezTo>
                  <a:lnTo>
                    <a:pt x="1208" y="22450"/>
                  </a:lnTo>
                  <a:lnTo>
                    <a:pt x="13752" y="22450"/>
                  </a:lnTo>
                  <a:lnTo>
                    <a:pt x="13788" y="22327"/>
                  </a:lnTo>
                  <a:cubicBezTo>
                    <a:pt x="14195" y="20984"/>
                    <a:pt x="14170" y="19554"/>
                    <a:pt x="13702" y="18224"/>
                  </a:cubicBezTo>
                  <a:lnTo>
                    <a:pt x="13370" y="18347"/>
                  </a:lnTo>
                  <a:cubicBezTo>
                    <a:pt x="13604" y="19000"/>
                    <a:pt x="13715" y="19702"/>
                    <a:pt x="13715" y="20404"/>
                  </a:cubicBezTo>
                  <a:cubicBezTo>
                    <a:pt x="13715" y="20984"/>
                    <a:pt x="13641" y="21550"/>
                    <a:pt x="13480" y="22105"/>
                  </a:cubicBezTo>
                  <a:lnTo>
                    <a:pt x="1467" y="22105"/>
                  </a:lnTo>
                  <a:cubicBezTo>
                    <a:pt x="444" y="18433"/>
                    <a:pt x="2909" y="14712"/>
                    <a:pt x="6691" y="14231"/>
                  </a:cubicBezTo>
                  <a:lnTo>
                    <a:pt x="6839" y="14207"/>
                  </a:lnTo>
                  <a:lnTo>
                    <a:pt x="6839" y="8256"/>
                  </a:lnTo>
                  <a:lnTo>
                    <a:pt x="6691" y="8243"/>
                  </a:lnTo>
                  <a:cubicBezTo>
                    <a:pt x="2909" y="7750"/>
                    <a:pt x="444" y="4029"/>
                    <a:pt x="1467" y="370"/>
                  </a:cubicBezTo>
                  <a:lnTo>
                    <a:pt x="13480" y="370"/>
                  </a:lnTo>
                  <a:cubicBezTo>
                    <a:pt x="14515" y="4029"/>
                    <a:pt x="12051" y="7750"/>
                    <a:pt x="8269" y="8231"/>
                  </a:cubicBezTo>
                  <a:lnTo>
                    <a:pt x="8121" y="8256"/>
                  </a:lnTo>
                  <a:lnTo>
                    <a:pt x="8121" y="14207"/>
                  </a:lnTo>
                  <a:lnTo>
                    <a:pt x="8269" y="14231"/>
                  </a:lnTo>
                  <a:cubicBezTo>
                    <a:pt x="9907" y="14429"/>
                    <a:pt x="11398" y="15279"/>
                    <a:pt x="12408" y="16572"/>
                  </a:cubicBezTo>
                  <a:lnTo>
                    <a:pt x="12680" y="16351"/>
                  </a:lnTo>
                  <a:cubicBezTo>
                    <a:pt x="11645" y="15020"/>
                    <a:pt x="10141" y="14145"/>
                    <a:pt x="8478" y="13886"/>
                  </a:cubicBezTo>
                  <a:lnTo>
                    <a:pt x="8478" y="8564"/>
                  </a:lnTo>
                  <a:cubicBezTo>
                    <a:pt x="12445" y="7960"/>
                    <a:pt x="14959" y="3968"/>
                    <a:pt x="13788" y="123"/>
                  </a:cubicBezTo>
                  <a:lnTo>
                    <a:pt x="1375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88;p37"/>
            <p:cNvSpPr/>
            <p:nvPr/>
          </p:nvSpPr>
          <p:spPr>
            <a:xfrm>
              <a:off x="4828292" y="2587215"/>
              <a:ext cx="252925" cy="116175"/>
            </a:xfrm>
            <a:custGeom>
              <a:avLst/>
              <a:gdLst/>
              <a:ahLst/>
              <a:cxnLst/>
              <a:rect l="l" t="t" r="r" b="b"/>
              <a:pathLst>
                <a:path w="10117" h="4647" extrusionOk="0">
                  <a:moveTo>
                    <a:pt x="5050" y="0"/>
                  </a:moveTo>
                  <a:cubicBezTo>
                    <a:pt x="5034" y="0"/>
                    <a:pt x="5019" y="0"/>
                    <a:pt x="5003" y="1"/>
                  </a:cubicBezTo>
                  <a:cubicBezTo>
                    <a:pt x="3980" y="50"/>
                    <a:pt x="3450" y="1369"/>
                    <a:pt x="2452" y="1603"/>
                  </a:cubicBezTo>
                  <a:cubicBezTo>
                    <a:pt x="2181" y="1663"/>
                    <a:pt x="1912" y="1673"/>
                    <a:pt x="1656" y="1673"/>
                  </a:cubicBezTo>
                  <a:cubicBezTo>
                    <a:pt x="1543" y="1673"/>
                    <a:pt x="1433" y="1671"/>
                    <a:pt x="1326" y="1671"/>
                  </a:cubicBezTo>
                  <a:cubicBezTo>
                    <a:pt x="645" y="1671"/>
                    <a:pt x="123" y="1745"/>
                    <a:pt x="50" y="2847"/>
                  </a:cubicBezTo>
                  <a:cubicBezTo>
                    <a:pt x="0" y="3525"/>
                    <a:pt x="62" y="4178"/>
                    <a:pt x="469" y="4646"/>
                  </a:cubicBezTo>
                  <a:lnTo>
                    <a:pt x="10018" y="4646"/>
                  </a:lnTo>
                  <a:cubicBezTo>
                    <a:pt x="10116" y="4301"/>
                    <a:pt x="10067" y="3932"/>
                    <a:pt x="9894" y="3636"/>
                  </a:cubicBezTo>
                  <a:cubicBezTo>
                    <a:pt x="9623" y="3131"/>
                    <a:pt x="9180" y="2749"/>
                    <a:pt x="8662" y="2527"/>
                  </a:cubicBezTo>
                  <a:cubicBezTo>
                    <a:pt x="8354" y="2404"/>
                    <a:pt x="8034" y="2342"/>
                    <a:pt x="7738" y="2182"/>
                  </a:cubicBezTo>
                  <a:cubicBezTo>
                    <a:pt x="7196" y="1899"/>
                    <a:pt x="6863" y="1369"/>
                    <a:pt x="6494" y="901"/>
                  </a:cubicBezTo>
                  <a:cubicBezTo>
                    <a:pt x="6122" y="444"/>
                    <a:pt x="5633" y="0"/>
                    <a:pt x="5050" y="0"/>
                  </a:cubicBezTo>
                  <a:close/>
                </a:path>
              </a:pathLst>
            </a:custGeom>
            <a:solidFill>
              <a:srgbClr val="8FAF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89;p37"/>
            <p:cNvSpPr/>
            <p:nvPr/>
          </p:nvSpPr>
          <p:spPr>
            <a:xfrm>
              <a:off x="4832243" y="2300440"/>
              <a:ext cx="245850" cy="56100"/>
            </a:xfrm>
            <a:custGeom>
              <a:avLst/>
              <a:gdLst/>
              <a:ahLst/>
              <a:cxnLst/>
              <a:rect l="l" t="t" r="r" b="b"/>
              <a:pathLst>
                <a:path w="9834" h="2244" extrusionOk="0">
                  <a:moveTo>
                    <a:pt x="1" y="1"/>
                  </a:moveTo>
                  <a:cubicBezTo>
                    <a:pt x="1036" y="1233"/>
                    <a:pt x="2502" y="2046"/>
                    <a:pt x="4104" y="2243"/>
                  </a:cubicBezTo>
                  <a:lnTo>
                    <a:pt x="5730" y="2243"/>
                  </a:lnTo>
                  <a:cubicBezTo>
                    <a:pt x="7332" y="2046"/>
                    <a:pt x="8798" y="1233"/>
                    <a:pt x="9833" y="1"/>
                  </a:cubicBezTo>
                  <a:close/>
                </a:path>
              </a:pathLst>
            </a:custGeom>
            <a:solidFill>
              <a:srgbClr val="8FAF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90;p37"/>
            <p:cNvSpPr/>
            <p:nvPr/>
          </p:nvSpPr>
          <p:spPr>
            <a:xfrm>
              <a:off x="4807951" y="2571450"/>
              <a:ext cx="261875" cy="124800"/>
            </a:xfrm>
            <a:custGeom>
              <a:avLst/>
              <a:gdLst/>
              <a:ahLst/>
              <a:cxnLst/>
              <a:rect l="l" t="t" r="r" b="b"/>
              <a:pathLst>
                <a:path w="10475" h="4992" extrusionOk="0">
                  <a:moveTo>
                    <a:pt x="5223" y="0"/>
                  </a:moveTo>
                  <a:cubicBezTo>
                    <a:pt x="5203" y="0"/>
                    <a:pt x="5183" y="1"/>
                    <a:pt x="5164" y="2"/>
                  </a:cubicBezTo>
                  <a:cubicBezTo>
                    <a:pt x="4560" y="26"/>
                    <a:pt x="4116" y="445"/>
                    <a:pt x="3697" y="852"/>
                  </a:cubicBezTo>
                  <a:cubicBezTo>
                    <a:pt x="3340" y="1184"/>
                    <a:pt x="3007" y="1505"/>
                    <a:pt x="2588" y="1603"/>
                  </a:cubicBezTo>
                  <a:cubicBezTo>
                    <a:pt x="2333" y="1644"/>
                    <a:pt x="2078" y="1668"/>
                    <a:pt x="1823" y="1668"/>
                  </a:cubicBezTo>
                  <a:cubicBezTo>
                    <a:pt x="1770" y="1668"/>
                    <a:pt x="1717" y="1667"/>
                    <a:pt x="1664" y="1665"/>
                  </a:cubicBezTo>
                  <a:cubicBezTo>
                    <a:pt x="1599" y="1664"/>
                    <a:pt x="1533" y="1663"/>
                    <a:pt x="1468" y="1663"/>
                  </a:cubicBezTo>
                  <a:cubicBezTo>
                    <a:pt x="785" y="1663"/>
                    <a:pt x="140" y="1771"/>
                    <a:pt x="50" y="3008"/>
                  </a:cubicBezTo>
                  <a:cubicBezTo>
                    <a:pt x="1" y="3612"/>
                    <a:pt x="26" y="4388"/>
                    <a:pt x="506" y="4930"/>
                  </a:cubicBezTo>
                  <a:lnTo>
                    <a:pt x="568" y="4992"/>
                  </a:lnTo>
                  <a:lnTo>
                    <a:pt x="10314" y="4992"/>
                  </a:lnTo>
                  <a:lnTo>
                    <a:pt x="10363" y="4881"/>
                  </a:lnTo>
                  <a:cubicBezTo>
                    <a:pt x="10474" y="4487"/>
                    <a:pt x="10425" y="4068"/>
                    <a:pt x="10215" y="3723"/>
                  </a:cubicBezTo>
                  <a:cubicBezTo>
                    <a:pt x="10092" y="3476"/>
                    <a:pt x="9920" y="3254"/>
                    <a:pt x="9710" y="3057"/>
                  </a:cubicBezTo>
                  <a:lnTo>
                    <a:pt x="9464" y="3316"/>
                  </a:lnTo>
                  <a:cubicBezTo>
                    <a:pt x="9636" y="3489"/>
                    <a:pt x="9796" y="3673"/>
                    <a:pt x="9907" y="3895"/>
                  </a:cubicBezTo>
                  <a:cubicBezTo>
                    <a:pt x="10043" y="4117"/>
                    <a:pt x="10092" y="4376"/>
                    <a:pt x="10055" y="4634"/>
                  </a:cubicBezTo>
                  <a:lnTo>
                    <a:pt x="728" y="4634"/>
                  </a:lnTo>
                  <a:cubicBezTo>
                    <a:pt x="383" y="4191"/>
                    <a:pt x="371" y="3550"/>
                    <a:pt x="407" y="3033"/>
                  </a:cubicBezTo>
                  <a:cubicBezTo>
                    <a:pt x="463" y="2111"/>
                    <a:pt x="809" y="2020"/>
                    <a:pt x="1444" y="2020"/>
                  </a:cubicBezTo>
                  <a:cubicBezTo>
                    <a:pt x="1514" y="2020"/>
                    <a:pt x="1587" y="2021"/>
                    <a:pt x="1664" y="2022"/>
                  </a:cubicBezTo>
                  <a:cubicBezTo>
                    <a:pt x="1720" y="2024"/>
                    <a:pt x="1775" y="2025"/>
                    <a:pt x="1832" y="2025"/>
                  </a:cubicBezTo>
                  <a:cubicBezTo>
                    <a:pt x="2112" y="2025"/>
                    <a:pt x="2397" y="2000"/>
                    <a:pt x="2675" y="1948"/>
                  </a:cubicBezTo>
                  <a:cubicBezTo>
                    <a:pt x="3192" y="1825"/>
                    <a:pt x="3562" y="1480"/>
                    <a:pt x="3944" y="1098"/>
                  </a:cubicBezTo>
                  <a:cubicBezTo>
                    <a:pt x="4326" y="729"/>
                    <a:pt x="4708" y="371"/>
                    <a:pt x="5176" y="359"/>
                  </a:cubicBezTo>
                  <a:cubicBezTo>
                    <a:pt x="5193" y="358"/>
                    <a:pt x="5209" y="357"/>
                    <a:pt x="5226" y="357"/>
                  </a:cubicBezTo>
                  <a:cubicBezTo>
                    <a:pt x="5632" y="357"/>
                    <a:pt x="6081" y="640"/>
                    <a:pt x="6519" y="1184"/>
                  </a:cubicBezTo>
                  <a:cubicBezTo>
                    <a:pt x="6593" y="1271"/>
                    <a:pt x="6667" y="1357"/>
                    <a:pt x="6728" y="1456"/>
                  </a:cubicBezTo>
                  <a:cubicBezTo>
                    <a:pt x="7036" y="1850"/>
                    <a:pt x="7357" y="2269"/>
                    <a:pt x="7825" y="2515"/>
                  </a:cubicBezTo>
                  <a:cubicBezTo>
                    <a:pt x="8010" y="2601"/>
                    <a:pt x="8195" y="2675"/>
                    <a:pt x="8392" y="2737"/>
                  </a:cubicBezTo>
                  <a:cubicBezTo>
                    <a:pt x="8515" y="2774"/>
                    <a:pt x="8638" y="2811"/>
                    <a:pt x="8761" y="2860"/>
                  </a:cubicBezTo>
                  <a:lnTo>
                    <a:pt x="8897" y="2527"/>
                  </a:lnTo>
                  <a:cubicBezTo>
                    <a:pt x="8761" y="2478"/>
                    <a:pt x="8638" y="2441"/>
                    <a:pt x="8503" y="2392"/>
                  </a:cubicBezTo>
                  <a:cubicBezTo>
                    <a:pt x="8330" y="2343"/>
                    <a:pt x="8158" y="2281"/>
                    <a:pt x="7985" y="2207"/>
                  </a:cubicBezTo>
                  <a:cubicBezTo>
                    <a:pt x="7591" y="1998"/>
                    <a:pt x="7307" y="1628"/>
                    <a:pt x="7012" y="1234"/>
                  </a:cubicBezTo>
                  <a:cubicBezTo>
                    <a:pt x="6938" y="1147"/>
                    <a:pt x="6876" y="1049"/>
                    <a:pt x="6802" y="963"/>
                  </a:cubicBezTo>
                  <a:cubicBezTo>
                    <a:pt x="6291" y="321"/>
                    <a:pt x="5758" y="0"/>
                    <a:pt x="5223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91;p37"/>
            <p:cNvSpPr/>
            <p:nvPr/>
          </p:nvSpPr>
          <p:spPr>
            <a:xfrm>
              <a:off x="4880700" y="2284400"/>
              <a:ext cx="26200" cy="8950"/>
            </a:xfrm>
            <a:custGeom>
              <a:avLst/>
              <a:gdLst/>
              <a:ahLst/>
              <a:cxnLst/>
              <a:rect l="l" t="t" r="r" b="b"/>
              <a:pathLst>
                <a:path w="1048" h="358" extrusionOk="0">
                  <a:moveTo>
                    <a:pt x="1" y="0"/>
                  </a:moveTo>
                  <a:lnTo>
                    <a:pt x="1" y="357"/>
                  </a:lnTo>
                  <a:lnTo>
                    <a:pt x="1048" y="357"/>
                  </a:lnTo>
                  <a:lnTo>
                    <a:pt x="104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92;p37"/>
            <p:cNvSpPr/>
            <p:nvPr/>
          </p:nvSpPr>
          <p:spPr>
            <a:xfrm>
              <a:off x="4797525" y="2284400"/>
              <a:ext cx="264950" cy="65325"/>
            </a:xfrm>
            <a:custGeom>
              <a:avLst/>
              <a:gdLst/>
              <a:ahLst/>
              <a:cxnLst/>
              <a:rect l="l" t="t" r="r" b="b"/>
              <a:pathLst>
                <a:path w="10598" h="2613" extrusionOk="0">
                  <a:moveTo>
                    <a:pt x="1" y="0"/>
                  </a:moveTo>
                  <a:lnTo>
                    <a:pt x="247" y="296"/>
                  </a:lnTo>
                  <a:cubicBezTo>
                    <a:pt x="1319" y="1577"/>
                    <a:pt x="2835" y="2403"/>
                    <a:pt x="4486" y="2612"/>
                  </a:cubicBezTo>
                  <a:lnTo>
                    <a:pt x="6137" y="2612"/>
                  </a:lnTo>
                  <a:cubicBezTo>
                    <a:pt x="7788" y="2403"/>
                    <a:pt x="9291" y="1577"/>
                    <a:pt x="10351" y="296"/>
                  </a:cubicBezTo>
                  <a:lnTo>
                    <a:pt x="10597" y="12"/>
                  </a:lnTo>
                  <a:lnTo>
                    <a:pt x="5496" y="12"/>
                  </a:lnTo>
                  <a:lnTo>
                    <a:pt x="5496" y="357"/>
                  </a:lnTo>
                  <a:lnTo>
                    <a:pt x="9821" y="357"/>
                  </a:lnTo>
                  <a:cubicBezTo>
                    <a:pt x="8835" y="1405"/>
                    <a:pt x="7529" y="2070"/>
                    <a:pt x="6112" y="2255"/>
                  </a:cubicBezTo>
                  <a:lnTo>
                    <a:pt x="4510" y="2255"/>
                  </a:lnTo>
                  <a:cubicBezTo>
                    <a:pt x="3081" y="2070"/>
                    <a:pt x="1763" y="1405"/>
                    <a:pt x="777" y="357"/>
                  </a:cubicBezTo>
                  <a:lnTo>
                    <a:pt x="2132" y="357"/>
                  </a:lnTo>
                  <a:lnTo>
                    <a:pt x="213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93;p37"/>
            <p:cNvSpPr/>
            <p:nvPr/>
          </p:nvSpPr>
          <p:spPr>
            <a:xfrm>
              <a:off x="4925675" y="2364775"/>
              <a:ext cx="8950" cy="12975"/>
            </a:xfrm>
            <a:custGeom>
              <a:avLst/>
              <a:gdLst/>
              <a:ahLst/>
              <a:cxnLst/>
              <a:rect l="l" t="t" r="r" b="b"/>
              <a:pathLst>
                <a:path w="358" h="519" extrusionOk="0">
                  <a:moveTo>
                    <a:pt x="0" y="1"/>
                  </a:moveTo>
                  <a:lnTo>
                    <a:pt x="0" y="518"/>
                  </a:lnTo>
                  <a:lnTo>
                    <a:pt x="358" y="518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94;p37"/>
            <p:cNvSpPr/>
            <p:nvPr/>
          </p:nvSpPr>
          <p:spPr>
            <a:xfrm>
              <a:off x="4925675" y="2395600"/>
              <a:ext cx="8950" cy="12950"/>
            </a:xfrm>
            <a:custGeom>
              <a:avLst/>
              <a:gdLst/>
              <a:ahLst/>
              <a:cxnLst/>
              <a:rect l="l" t="t" r="r" b="b"/>
              <a:pathLst>
                <a:path w="358" h="518" extrusionOk="0">
                  <a:moveTo>
                    <a:pt x="0" y="0"/>
                  </a:moveTo>
                  <a:lnTo>
                    <a:pt x="0" y="518"/>
                  </a:lnTo>
                  <a:lnTo>
                    <a:pt x="358" y="518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95;p37"/>
            <p:cNvSpPr/>
            <p:nvPr/>
          </p:nvSpPr>
          <p:spPr>
            <a:xfrm>
              <a:off x="4925675" y="2426400"/>
              <a:ext cx="8950" cy="13275"/>
            </a:xfrm>
            <a:custGeom>
              <a:avLst/>
              <a:gdLst/>
              <a:ahLst/>
              <a:cxnLst/>
              <a:rect l="l" t="t" r="r" b="b"/>
              <a:pathLst>
                <a:path w="358" h="531" extrusionOk="0">
                  <a:moveTo>
                    <a:pt x="0" y="0"/>
                  </a:moveTo>
                  <a:lnTo>
                    <a:pt x="0" y="530"/>
                  </a:lnTo>
                  <a:lnTo>
                    <a:pt x="358" y="530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96;p37"/>
            <p:cNvSpPr/>
            <p:nvPr/>
          </p:nvSpPr>
          <p:spPr>
            <a:xfrm>
              <a:off x="4925675" y="2457200"/>
              <a:ext cx="8950" cy="13275"/>
            </a:xfrm>
            <a:custGeom>
              <a:avLst/>
              <a:gdLst/>
              <a:ahLst/>
              <a:cxnLst/>
              <a:rect l="l" t="t" r="r" b="b"/>
              <a:pathLst>
                <a:path w="358" h="531" extrusionOk="0">
                  <a:moveTo>
                    <a:pt x="0" y="0"/>
                  </a:moveTo>
                  <a:lnTo>
                    <a:pt x="0" y="530"/>
                  </a:lnTo>
                  <a:lnTo>
                    <a:pt x="358" y="530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97;p37"/>
            <p:cNvSpPr/>
            <p:nvPr/>
          </p:nvSpPr>
          <p:spPr>
            <a:xfrm>
              <a:off x="4925675" y="2488000"/>
              <a:ext cx="8950" cy="13275"/>
            </a:xfrm>
            <a:custGeom>
              <a:avLst/>
              <a:gdLst/>
              <a:ahLst/>
              <a:cxnLst/>
              <a:rect l="l" t="t" r="r" b="b"/>
              <a:pathLst>
                <a:path w="358" h="531" extrusionOk="0">
                  <a:moveTo>
                    <a:pt x="0" y="0"/>
                  </a:moveTo>
                  <a:lnTo>
                    <a:pt x="0" y="530"/>
                  </a:lnTo>
                  <a:lnTo>
                    <a:pt x="358" y="530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98;p37"/>
            <p:cNvSpPr/>
            <p:nvPr/>
          </p:nvSpPr>
          <p:spPr>
            <a:xfrm>
              <a:off x="4925675" y="2518800"/>
              <a:ext cx="8950" cy="13275"/>
            </a:xfrm>
            <a:custGeom>
              <a:avLst/>
              <a:gdLst/>
              <a:ahLst/>
              <a:cxnLst/>
              <a:rect l="l" t="t" r="r" b="b"/>
              <a:pathLst>
                <a:path w="358" h="531" extrusionOk="0">
                  <a:moveTo>
                    <a:pt x="0" y="1"/>
                  </a:moveTo>
                  <a:lnTo>
                    <a:pt x="0" y="530"/>
                  </a:lnTo>
                  <a:lnTo>
                    <a:pt x="358" y="530"/>
                  </a:lnTo>
                  <a:lnTo>
                    <a:pt x="35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99;p37"/>
            <p:cNvSpPr/>
            <p:nvPr/>
          </p:nvSpPr>
          <p:spPr>
            <a:xfrm>
              <a:off x="4828650" y="2634325"/>
              <a:ext cx="39150" cy="33600"/>
            </a:xfrm>
            <a:custGeom>
              <a:avLst/>
              <a:gdLst/>
              <a:ahLst/>
              <a:cxnLst/>
              <a:rect l="l" t="t" r="r" b="b"/>
              <a:pathLst>
                <a:path w="1566" h="1344" extrusionOk="0">
                  <a:moveTo>
                    <a:pt x="900" y="0"/>
                  </a:moveTo>
                  <a:cubicBezTo>
                    <a:pt x="0" y="0"/>
                    <a:pt x="0" y="1343"/>
                    <a:pt x="900" y="1343"/>
                  </a:cubicBezTo>
                  <a:cubicBezTo>
                    <a:pt x="1257" y="1331"/>
                    <a:pt x="1565" y="1035"/>
                    <a:pt x="1553" y="666"/>
                  </a:cubicBezTo>
                  <a:lnTo>
                    <a:pt x="1208" y="666"/>
                  </a:lnTo>
                  <a:cubicBezTo>
                    <a:pt x="1208" y="848"/>
                    <a:pt x="1058" y="969"/>
                    <a:pt x="899" y="969"/>
                  </a:cubicBezTo>
                  <a:cubicBezTo>
                    <a:pt x="822" y="969"/>
                    <a:pt x="743" y="940"/>
                    <a:pt x="678" y="875"/>
                  </a:cubicBezTo>
                  <a:cubicBezTo>
                    <a:pt x="481" y="690"/>
                    <a:pt x="616" y="357"/>
                    <a:pt x="900" y="357"/>
                  </a:cubicBezTo>
                  <a:lnTo>
                    <a:pt x="900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000;p37"/>
            <p:cNvSpPr/>
            <p:nvPr/>
          </p:nvSpPr>
          <p:spPr>
            <a:xfrm>
              <a:off x="4912425" y="2600750"/>
              <a:ext cx="39150" cy="33600"/>
            </a:xfrm>
            <a:custGeom>
              <a:avLst/>
              <a:gdLst/>
              <a:ahLst/>
              <a:cxnLst/>
              <a:rect l="l" t="t" r="r" b="b"/>
              <a:pathLst>
                <a:path w="1566" h="1344" extrusionOk="0">
                  <a:moveTo>
                    <a:pt x="900" y="0"/>
                  </a:moveTo>
                  <a:cubicBezTo>
                    <a:pt x="1" y="0"/>
                    <a:pt x="1" y="1343"/>
                    <a:pt x="900" y="1343"/>
                  </a:cubicBezTo>
                  <a:cubicBezTo>
                    <a:pt x="1270" y="1343"/>
                    <a:pt x="1565" y="1035"/>
                    <a:pt x="1565" y="665"/>
                  </a:cubicBezTo>
                  <a:lnTo>
                    <a:pt x="1208" y="665"/>
                  </a:lnTo>
                  <a:cubicBezTo>
                    <a:pt x="1208" y="850"/>
                    <a:pt x="1059" y="972"/>
                    <a:pt x="902" y="972"/>
                  </a:cubicBezTo>
                  <a:cubicBezTo>
                    <a:pt x="828" y="972"/>
                    <a:pt x="753" y="946"/>
                    <a:pt x="691" y="887"/>
                  </a:cubicBezTo>
                  <a:cubicBezTo>
                    <a:pt x="493" y="690"/>
                    <a:pt x="629" y="357"/>
                    <a:pt x="900" y="357"/>
                  </a:cubicBezTo>
                  <a:lnTo>
                    <a:pt x="900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001;p37"/>
            <p:cNvSpPr/>
            <p:nvPr/>
          </p:nvSpPr>
          <p:spPr>
            <a:xfrm>
              <a:off x="4967650" y="2642600"/>
              <a:ext cx="39675" cy="33350"/>
            </a:xfrm>
            <a:custGeom>
              <a:avLst/>
              <a:gdLst/>
              <a:ahLst/>
              <a:cxnLst/>
              <a:rect l="l" t="t" r="r" b="b"/>
              <a:pathLst>
                <a:path w="1587" h="1334" extrusionOk="0">
                  <a:moveTo>
                    <a:pt x="874" y="1"/>
                  </a:moveTo>
                  <a:cubicBezTo>
                    <a:pt x="0" y="1"/>
                    <a:pt x="0" y="1334"/>
                    <a:pt x="874" y="1334"/>
                  </a:cubicBezTo>
                  <a:cubicBezTo>
                    <a:pt x="890" y="1334"/>
                    <a:pt x="905" y="1333"/>
                    <a:pt x="921" y="1333"/>
                  </a:cubicBezTo>
                  <a:cubicBezTo>
                    <a:pt x="1291" y="1333"/>
                    <a:pt x="1587" y="1025"/>
                    <a:pt x="1574" y="655"/>
                  </a:cubicBezTo>
                  <a:lnTo>
                    <a:pt x="1229" y="655"/>
                  </a:lnTo>
                  <a:cubicBezTo>
                    <a:pt x="1229" y="846"/>
                    <a:pt x="1078" y="970"/>
                    <a:pt x="919" y="970"/>
                  </a:cubicBezTo>
                  <a:cubicBezTo>
                    <a:pt x="842" y="970"/>
                    <a:pt x="764" y="941"/>
                    <a:pt x="699" y="877"/>
                  </a:cubicBezTo>
                  <a:cubicBezTo>
                    <a:pt x="502" y="680"/>
                    <a:pt x="638" y="347"/>
                    <a:pt x="921" y="347"/>
                  </a:cubicBezTo>
                  <a:lnTo>
                    <a:pt x="921" y="2"/>
                  </a:lnTo>
                  <a:cubicBezTo>
                    <a:pt x="905" y="1"/>
                    <a:pt x="890" y="1"/>
                    <a:pt x="874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002;p37"/>
            <p:cNvSpPr/>
            <p:nvPr/>
          </p:nvSpPr>
          <p:spPr>
            <a:xfrm>
              <a:off x="4898575" y="2652500"/>
              <a:ext cx="31425" cy="27750"/>
            </a:xfrm>
            <a:custGeom>
              <a:avLst/>
              <a:gdLst/>
              <a:ahLst/>
              <a:cxnLst/>
              <a:rect l="l" t="t" r="r" b="b"/>
              <a:pathLst>
                <a:path w="1257" h="1110" extrusionOk="0">
                  <a:moveTo>
                    <a:pt x="702" y="0"/>
                  </a:moveTo>
                  <a:cubicBezTo>
                    <a:pt x="0" y="37"/>
                    <a:pt x="0" y="1072"/>
                    <a:pt x="702" y="1109"/>
                  </a:cubicBezTo>
                  <a:cubicBezTo>
                    <a:pt x="1011" y="1109"/>
                    <a:pt x="1257" y="863"/>
                    <a:pt x="1257" y="555"/>
                  </a:cubicBezTo>
                  <a:lnTo>
                    <a:pt x="900" y="555"/>
                  </a:lnTo>
                  <a:cubicBezTo>
                    <a:pt x="900" y="680"/>
                    <a:pt x="803" y="760"/>
                    <a:pt x="703" y="760"/>
                  </a:cubicBezTo>
                  <a:cubicBezTo>
                    <a:pt x="655" y="760"/>
                    <a:pt x="607" y="742"/>
                    <a:pt x="567" y="702"/>
                  </a:cubicBezTo>
                  <a:cubicBezTo>
                    <a:pt x="444" y="567"/>
                    <a:pt x="530" y="357"/>
                    <a:pt x="702" y="357"/>
                  </a:cubicBezTo>
                  <a:lnTo>
                    <a:pt x="70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003;p37"/>
            <p:cNvSpPr/>
            <p:nvPr/>
          </p:nvSpPr>
          <p:spPr>
            <a:xfrm>
              <a:off x="4791975" y="2538200"/>
              <a:ext cx="47775" cy="80125"/>
            </a:xfrm>
            <a:custGeom>
              <a:avLst/>
              <a:gdLst/>
              <a:ahLst/>
              <a:cxnLst/>
              <a:rect l="l" t="t" r="r" b="b"/>
              <a:pathLst>
                <a:path w="1911" h="3205" extrusionOk="0">
                  <a:moveTo>
                    <a:pt x="1664" y="1"/>
                  </a:moveTo>
                  <a:cubicBezTo>
                    <a:pt x="814" y="863"/>
                    <a:pt x="235" y="1948"/>
                    <a:pt x="1" y="3143"/>
                  </a:cubicBezTo>
                  <a:lnTo>
                    <a:pt x="358" y="3204"/>
                  </a:lnTo>
                  <a:cubicBezTo>
                    <a:pt x="580" y="2083"/>
                    <a:pt x="1122" y="1061"/>
                    <a:pt x="1911" y="247"/>
                  </a:cubicBezTo>
                  <a:lnTo>
                    <a:pt x="1664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004;p37"/>
            <p:cNvSpPr/>
            <p:nvPr/>
          </p:nvSpPr>
          <p:spPr>
            <a:xfrm>
              <a:off x="4848050" y="2515100"/>
              <a:ext cx="17575" cy="16350"/>
            </a:xfrm>
            <a:custGeom>
              <a:avLst/>
              <a:gdLst/>
              <a:ahLst/>
              <a:cxnLst/>
              <a:rect l="l" t="t" r="r" b="b"/>
              <a:pathLst>
                <a:path w="703" h="654" extrusionOk="0">
                  <a:moveTo>
                    <a:pt x="518" y="1"/>
                  </a:moveTo>
                  <a:cubicBezTo>
                    <a:pt x="333" y="112"/>
                    <a:pt x="161" y="235"/>
                    <a:pt x="0" y="370"/>
                  </a:cubicBezTo>
                  <a:lnTo>
                    <a:pt x="235" y="654"/>
                  </a:lnTo>
                  <a:cubicBezTo>
                    <a:pt x="382" y="531"/>
                    <a:pt x="530" y="407"/>
                    <a:pt x="703" y="309"/>
                  </a:cubicBezTo>
                  <a:lnTo>
                    <a:pt x="51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005;p37"/>
            <p:cNvSpPr/>
            <p:nvPr/>
          </p:nvSpPr>
          <p:spPr>
            <a:xfrm>
              <a:off x="4934925" y="2155325"/>
              <a:ext cx="195300" cy="8950"/>
            </a:xfrm>
            <a:custGeom>
              <a:avLst/>
              <a:gdLst/>
              <a:ahLst/>
              <a:cxnLst/>
              <a:rect l="l" t="t" r="r" b="b"/>
              <a:pathLst>
                <a:path w="7812" h="358" extrusionOk="0">
                  <a:moveTo>
                    <a:pt x="0" y="0"/>
                  </a:moveTo>
                  <a:lnTo>
                    <a:pt x="0" y="358"/>
                  </a:lnTo>
                  <a:lnTo>
                    <a:pt x="7812" y="358"/>
                  </a:lnTo>
                  <a:lnTo>
                    <a:pt x="781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006;p37"/>
            <p:cNvSpPr/>
            <p:nvPr/>
          </p:nvSpPr>
          <p:spPr>
            <a:xfrm>
              <a:off x="4735625" y="2074000"/>
              <a:ext cx="394600" cy="8950"/>
            </a:xfrm>
            <a:custGeom>
              <a:avLst/>
              <a:gdLst/>
              <a:ahLst/>
              <a:cxnLst/>
              <a:rect l="l" t="t" r="r" b="b"/>
              <a:pathLst>
                <a:path w="15784" h="358" extrusionOk="0">
                  <a:moveTo>
                    <a:pt x="0" y="1"/>
                  </a:moveTo>
                  <a:lnTo>
                    <a:pt x="0" y="358"/>
                  </a:lnTo>
                  <a:lnTo>
                    <a:pt x="15784" y="358"/>
                  </a:lnTo>
                  <a:lnTo>
                    <a:pt x="15784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007;p37"/>
            <p:cNvSpPr/>
            <p:nvPr/>
          </p:nvSpPr>
          <p:spPr>
            <a:xfrm>
              <a:off x="4696500" y="2748300"/>
              <a:ext cx="447900" cy="8950"/>
            </a:xfrm>
            <a:custGeom>
              <a:avLst/>
              <a:gdLst/>
              <a:ahLst/>
              <a:cxnLst/>
              <a:rect l="l" t="t" r="r" b="b"/>
              <a:pathLst>
                <a:path w="17916" h="358" extrusionOk="0">
                  <a:moveTo>
                    <a:pt x="0" y="0"/>
                  </a:moveTo>
                  <a:lnTo>
                    <a:pt x="0" y="357"/>
                  </a:lnTo>
                  <a:lnTo>
                    <a:pt x="17916" y="357"/>
                  </a:lnTo>
                  <a:lnTo>
                    <a:pt x="1791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008;p37"/>
            <p:cNvSpPr/>
            <p:nvPr/>
          </p:nvSpPr>
          <p:spPr>
            <a:xfrm>
              <a:off x="4474400" y="2780025"/>
              <a:ext cx="1526325" cy="105375"/>
            </a:xfrm>
            <a:custGeom>
              <a:avLst/>
              <a:gdLst/>
              <a:ahLst/>
              <a:cxnLst/>
              <a:rect l="l" t="t" r="r" b="b"/>
              <a:pathLst>
                <a:path w="61053" h="4215" extrusionOk="0">
                  <a:moveTo>
                    <a:pt x="1" y="0"/>
                  </a:moveTo>
                  <a:lnTo>
                    <a:pt x="1" y="4214"/>
                  </a:lnTo>
                  <a:lnTo>
                    <a:pt x="61053" y="4214"/>
                  </a:lnTo>
                  <a:lnTo>
                    <a:pt x="61053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009;p37"/>
            <p:cNvSpPr/>
            <p:nvPr/>
          </p:nvSpPr>
          <p:spPr>
            <a:xfrm>
              <a:off x="4469775" y="2775700"/>
              <a:ext cx="1535575" cy="114300"/>
            </a:xfrm>
            <a:custGeom>
              <a:avLst/>
              <a:gdLst/>
              <a:ahLst/>
              <a:cxnLst/>
              <a:rect l="l" t="t" r="r" b="b"/>
              <a:pathLst>
                <a:path w="61423" h="4572" extrusionOk="0">
                  <a:moveTo>
                    <a:pt x="61065" y="358"/>
                  </a:moveTo>
                  <a:lnTo>
                    <a:pt x="61065" y="4215"/>
                  </a:lnTo>
                  <a:lnTo>
                    <a:pt x="358" y="4215"/>
                  </a:lnTo>
                  <a:lnTo>
                    <a:pt x="358" y="358"/>
                  </a:lnTo>
                  <a:close/>
                  <a:moveTo>
                    <a:pt x="1" y="1"/>
                  </a:moveTo>
                  <a:lnTo>
                    <a:pt x="1" y="4572"/>
                  </a:lnTo>
                  <a:lnTo>
                    <a:pt x="61423" y="4572"/>
                  </a:lnTo>
                  <a:lnTo>
                    <a:pt x="61423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010;p37"/>
            <p:cNvSpPr/>
            <p:nvPr/>
          </p:nvSpPr>
          <p:spPr>
            <a:xfrm>
              <a:off x="4574200" y="2954375"/>
              <a:ext cx="142025" cy="121675"/>
            </a:xfrm>
            <a:custGeom>
              <a:avLst/>
              <a:gdLst/>
              <a:ahLst/>
              <a:cxnLst/>
              <a:rect l="l" t="t" r="r" b="b"/>
              <a:pathLst>
                <a:path w="5681" h="4867" extrusionOk="0">
                  <a:moveTo>
                    <a:pt x="3254" y="0"/>
                  </a:moveTo>
                  <a:cubicBezTo>
                    <a:pt x="1085" y="0"/>
                    <a:pt x="1" y="2625"/>
                    <a:pt x="1541" y="4152"/>
                  </a:cubicBezTo>
                  <a:cubicBezTo>
                    <a:pt x="2034" y="4646"/>
                    <a:pt x="2641" y="4867"/>
                    <a:pt x="3236" y="4867"/>
                  </a:cubicBezTo>
                  <a:cubicBezTo>
                    <a:pt x="4484" y="4867"/>
                    <a:pt x="5681" y="3896"/>
                    <a:pt x="5681" y="2427"/>
                  </a:cubicBezTo>
                  <a:cubicBezTo>
                    <a:pt x="5681" y="1097"/>
                    <a:pt x="4597" y="0"/>
                    <a:pt x="3254" y="0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011;p37"/>
            <p:cNvSpPr/>
            <p:nvPr/>
          </p:nvSpPr>
          <p:spPr>
            <a:xfrm>
              <a:off x="4561875" y="2881050"/>
              <a:ext cx="187325" cy="233525"/>
            </a:xfrm>
            <a:custGeom>
              <a:avLst/>
              <a:gdLst/>
              <a:ahLst/>
              <a:cxnLst/>
              <a:rect l="l" t="t" r="r" b="b"/>
              <a:pathLst>
                <a:path w="7493" h="9341" extrusionOk="0">
                  <a:moveTo>
                    <a:pt x="7135" y="358"/>
                  </a:moveTo>
                  <a:lnTo>
                    <a:pt x="7135" y="5595"/>
                  </a:lnTo>
                  <a:cubicBezTo>
                    <a:pt x="7135" y="7455"/>
                    <a:pt x="5619" y="8971"/>
                    <a:pt x="3747" y="8971"/>
                  </a:cubicBezTo>
                  <a:cubicBezTo>
                    <a:pt x="1874" y="8971"/>
                    <a:pt x="358" y="7455"/>
                    <a:pt x="358" y="5595"/>
                  </a:cubicBezTo>
                  <a:lnTo>
                    <a:pt x="358" y="358"/>
                  </a:lnTo>
                  <a:close/>
                  <a:moveTo>
                    <a:pt x="1" y="1"/>
                  </a:moveTo>
                  <a:lnTo>
                    <a:pt x="1" y="5595"/>
                  </a:lnTo>
                  <a:cubicBezTo>
                    <a:pt x="1" y="7652"/>
                    <a:pt x="1677" y="9328"/>
                    <a:pt x="3747" y="9340"/>
                  </a:cubicBezTo>
                  <a:cubicBezTo>
                    <a:pt x="5817" y="9328"/>
                    <a:pt x="7480" y="7664"/>
                    <a:pt x="7492" y="5595"/>
                  </a:cubicBezTo>
                  <a:lnTo>
                    <a:pt x="7492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012;p37"/>
            <p:cNvSpPr/>
            <p:nvPr/>
          </p:nvSpPr>
          <p:spPr>
            <a:xfrm>
              <a:off x="4568350" y="2949950"/>
              <a:ext cx="152200" cy="130425"/>
            </a:xfrm>
            <a:custGeom>
              <a:avLst/>
              <a:gdLst/>
              <a:ahLst/>
              <a:cxnLst/>
              <a:rect l="l" t="t" r="r" b="b"/>
              <a:pathLst>
                <a:path w="6088" h="5217" extrusionOk="0">
                  <a:moveTo>
                    <a:pt x="3488" y="362"/>
                  </a:moveTo>
                  <a:cubicBezTo>
                    <a:pt x="4732" y="362"/>
                    <a:pt x="5730" y="1372"/>
                    <a:pt x="5730" y="2604"/>
                  </a:cubicBezTo>
                  <a:cubicBezTo>
                    <a:pt x="5730" y="3962"/>
                    <a:pt x="4626" y="4858"/>
                    <a:pt x="3473" y="4858"/>
                  </a:cubicBezTo>
                  <a:cubicBezTo>
                    <a:pt x="2921" y="4858"/>
                    <a:pt x="2357" y="4653"/>
                    <a:pt x="1898" y="4194"/>
                  </a:cubicBezTo>
                  <a:cubicBezTo>
                    <a:pt x="481" y="2777"/>
                    <a:pt x="1479" y="362"/>
                    <a:pt x="3488" y="362"/>
                  </a:cubicBezTo>
                  <a:close/>
                  <a:moveTo>
                    <a:pt x="3469" y="1"/>
                  </a:moveTo>
                  <a:cubicBezTo>
                    <a:pt x="2828" y="1"/>
                    <a:pt x="2174" y="238"/>
                    <a:pt x="1639" y="769"/>
                  </a:cubicBezTo>
                  <a:cubicBezTo>
                    <a:pt x="1" y="2407"/>
                    <a:pt x="1171" y="5217"/>
                    <a:pt x="3488" y="5217"/>
                  </a:cubicBezTo>
                  <a:cubicBezTo>
                    <a:pt x="4929" y="5204"/>
                    <a:pt x="6087" y="4046"/>
                    <a:pt x="6087" y="2604"/>
                  </a:cubicBezTo>
                  <a:cubicBezTo>
                    <a:pt x="6087" y="1038"/>
                    <a:pt x="4808" y="1"/>
                    <a:pt x="3469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013;p37"/>
            <p:cNvSpPr/>
            <p:nvPr/>
          </p:nvSpPr>
          <p:spPr>
            <a:xfrm>
              <a:off x="4651225" y="2988250"/>
              <a:ext cx="8650" cy="53625"/>
            </a:xfrm>
            <a:custGeom>
              <a:avLst/>
              <a:gdLst/>
              <a:ahLst/>
              <a:cxnLst/>
              <a:rect l="l" t="t" r="r" b="b"/>
              <a:pathLst>
                <a:path w="346" h="2145" extrusionOk="0">
                  <a:moveTo>
                    <a:pt x="0" y="0"/>
                  </a:moveTo>
                  <a:lnTo>
                    <a:pt x="0" y="2144"/>
                  </a:lnTo>
                  <a:lnTo>
                    <a:pt x="345" y="2144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014;p37"/>
            <p:cNvSpPr/>
            <p:nvPr/>
          </p:nvSpPr>
          <p:spPr>
            <a:xfrm>
              <a:off x="4628725" y="3010725"/>
              <a:ext cx="53625" cy="8975"/>
            </a:xfrm>
            <a:custGeom>
              <a:avLst/>
              <a:gdLst/>
              <a:ahLst/>
              <a:cxnLst/>
              <a:rect l="l" t="t" r="r" b="b"/>
              <a:pathLst>
                <a:path w="2145" h="359" extrusionOk="0">
                  <a:moveTo>
                    <a:pt x="1" y="1"/>
                  </a:moveTo>
                  <a:lnTo>
                    <a:pt x="1" y="358"/>
                  </a:lnTo>
                  <a:lnTo>
                    <a:pt x="2145" y="358"/>
                  </a:lnTo>
                  <a:lnTo>
                    <a:pt x="2145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015;p37"/>
            <p:cNvSpPr/>
            <p:nvPr/>
          </p:nvSpPr>
          <p:spPr>
            <a:xfrm>
              <a:off x="5714850" y="2881050"/>
              <a:ext cx="187325" cy="233525"/>
            </a:xfrm>
            <a:custGeom>
              <a:avLst/>
              <a:gdLst/>
              <a:ahLst/>
              <a:cxnLst/>
              <a:rect l="l" t="t" r="r" b="b"/>
              <a:pathLst>
                <a:path w="7493" h="9341" extrusionOk="0">
                  <a:moveTo>
                    <a:pt x="7135" y="358"/>
                  </a:moveTo>
                  <a:lnTo>
                    <a:pt x="7135" y="5595"/>
                  </a:lnTo>
                  <a:cubicBezTo>
                    <a:pt x="7135" y="7455"/>
                    <a:pt x="5619" y="8971"/>
                    <a:pt x="3746" y="8971"/>
                  </a:cubicBezTo>
                  <a:cubicBezTo>
                    <a:pt x="1874" y="8971"/>
                    <a:pt x="358" y="7455"/>
                    <a:pt x="358" y="5595"/>
                  </a:cubicBezTo>
                  <a:lnTo>
                    <a:pt x="358" y="358"/>
                  </a:lnTo>
                  <a:close/>
                  <a:moveTo>
                    <a:pt x="1" y="1"/>
                  </a:moveTo>
                  <a:lnTo>
                    <a:pt x="1" y="5595"/>
                  </a:lnTo>
                  <a:cubicBezTo>
                    <a:pt x="1" y="7652"/>
                    <a:pt x="1676" y="9328"/>
                    <a:pt x="3746" y="9340"/>
                  </a:cubicBezTo>
                  <a:cubicBezTo>
                    <a:pt x="5804" y="9328"/>
                    <a:pt x="7480" y="7664"/>
                    <a:pt x="7492" y="5595"/>
                  </a:cubicBezTo>
                  <a:lnTo>
                    <a:pt x="7492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016;p37"/>
            <p:cNvSpPr/>
            <p:nvPr/>
          </p:nvSpPr>
          <p:spPr>
            <a:xfrm>
              <a:off x="5727475" y="2954375"/>
              <a:ext cx="141725" cy="121450"/>
            </a:xfrm>
            <a:custGeom>
              <a:avLst/>
              <a:gdLst/>
              <a:ahLst/>
              <a:cxnLst/>
              <a:rect l="l" t="t" r="r" b="b"/>
              <a:pathLst>
                <a:path w="5669" h="4858" extrusionOk="0">
                  <a:moveTo>
                    <a:pt x="3241" y="0"/>
                  </a:moveTo>
                  <a:cubicBezTo>
                    <a:pt x="1073" y="0"/>
                    <a:pt x="1" y="2612"/>
                    <a:pt x="1529" y="4140"/>
                  </a:cubicBezTo>
                  <a:cubicBezTo>
                    <a:pt x="2024" y="4635"/>
                    <a:pt x="2634" y="4858"/>
                    <a:pt x="3231" y="4858"/>
                  </a:cubicBezTo>
                  <a:cubicBezTo>
                    <a:pt x="4476" y="4858"/>
                    <a:pt x="5669" y="3893"/>
                    <a:pt x="5669" y="2427"/>
                  </a:cubicBezTo>
                  <a:cubicBezTo>
                    <a:pt x="5669" y="1097"/>
                    <a:pt x="4584" y="0"/>
                    <a:pt x="3241" y="0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17;p37"/>
            <p:cNvSpPr/>
            <p:nvPr/>
          </p:nvSpPr>
          <p:spPr>
            <a:xfrm>
              <a:off x="5721325" y="2949950"/>
              <a:ext cx="152200" cy="130425"/>
            </a:xfrm>
            <a:custGeom>
              <a:avLst/>
              <a:gdLst/>
              <a:ahLst/>
              <a:cxnLst/>
              <a:rect l="l" t="t" r="r" b="b"/>
              <a:pathLst>
                <a:path w="6088" h="5217" extrusionOk="0">
                  <a:moveTo>
                    <a:pt x="3487" y="362"/>
                  </a:moveTo>
                  <a:cubicBezTo>
                    <a:pt x="4732" y="362"/>
                    <a:pt x="5730" y="1372"/>
                    <a:pt x="5730" y="2604"/>
                  </a:cubicBezTo>
                  <a:cubicBezTo>
                    <a:pt x="5730" y="3962"/>
                    <a:pt x="4626" y="4858"/>
                    <a:pt x="3473" y="4858"/>
                  </a:cubicBezTo>
                  <a:cubicBezTo>
                    <a:pt x="2921" y="4858"/>
                    <a:pt x="2357" y="4653"/>
                    <a:pt x="1898" y="4194"/>
                  </a:cubicBezTo>
                  <a:cubicBezTo>
                    <a:pt x="481" y="2777"/>
                    <a:pt x="1479" y="362"/>
                    <a:pt x="3487" y="362"/>
                  </a:cubicBezTo>
                  <a:close/>
                  <a:moveTo>
                    <a:pt x="3469" y="1"/>
                  </a:moveTo>
                  <a:cubicBezTo>
                    <a:pt x="2828" y="1"/>
                    <a:pt x="2174" y="238"/>
                    <a:pt x="1639" y="769"/>
                  </a:cubicBezTo>
                  <a:cubicBezTo>
                    <a:pt x="1" y="2407"/>
                    <a:pt x="1171" y="5217"/>
                    <a:pt x="3487" y="5217"/>
                  </a:cubicBezTo>
                  <a:cubicBezTo>
                    <a:pt x="4929" y="5204"/>
                    <a:pt x="6087" y="4046"/>
                    <a:pt x="6087" y="2604"/>
                  </a:cubicBezTo>
                  <a:cubicBezTo>
                    <a:pt x="6087" y="1038"/>
                    <a:pt x="4808" y="1"/>
                    <a:pt x="3469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8;p37"/>
            <p:cNvSpPr/>
            <p:nvPr/>
          </p:nvSpPr>
          <p:spPr>
            <a:xfrm>
              <a:off x="5786325" y="2992550"/>
              <a:ext cx="44075" cy="44400"/>
            </a:xfrm>
            <a:custGeom>
              <a:avLst/>
              <a:gdLst/>
              <a:ahLst/>
              <a:cxnLst/>
              <a:rect l="l" t="t" r="r" b="b"/>
              <a:pathLst>
                <a:path w="1763" h="1776" extrusionOk="0">
                  <a:moveTo>
                    <a:pt x="1516" y="1"/>
                  </a:moveTo>
                  <a:lnTo>
                    <a:pt x="0" y="1516"/>
                  </a:lnTo>
                  <a:lnTo>
                    <a:pt x="247" y="1775"/>
                  </a:lnTo>
                  <a:lnTo>
                    <a:pt x="1762" y="260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19;p37"/>
            <p:cNvSpPr/>
            <p:nvPr/>
          </p:nvSpPr>
          <p:spPr>
            <a:xfrm>
              <a:off x="5786325" y="299317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259" y="1"/>
                  </a:moveTo>
                  <a:lnTo>
                    <a:pt x="0" y="247"/>
                  </a:lnTo>
                  <a:lnTo>
                    <a:pt x="1516" y="1763"/>
                  </a:lnTo>
                  <a:lnTo>
                    <a:pt x="1775" y="1516"/>
                  </a:lnTo>
                  <a:lnTo>
                    <a:pt x="259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" name="Google Shape;1020;p37"/>
          <p:cNvGrpSpPr/>
          <p:nvPr/>
        </p:nvGrpSpPr>
        <p:grpSpPr>
          <a:xfrm>
            <a:off x="5552637" y="1232587"/>
            <a:ext cx="2101725" cy="1463500"/>
            <a:chOff x="5445638" y="828100"/>
            <a:chExt cx="2101725" cy="1463500"/>
          </a:xfrm>
        </p:grpSpPr>
        <p:sp>
          <p:nvSpPr>
            <p:cNvPr id="104" name="Google Shape;1021;p37"/>
            <p:cNvSpPr/>
            <p:nvPr/>
          </p:nvSpPr>
          <p:spPr>
            <a:xfrm>
              <a:off x="5445638" y="1952750"/>
              <a:ext cx="2101725" cy="114600"/>
            </a:xfrm>
            <a:custGeom>
              <a:avLst/>
              <a:gdLst/>
              <a:ahLst/>
              <a:cxnLst/>
              <a:rect l="l" t="t" r="r" b="b"/>
              <a:pathLst>
                <a:path w="84069" h="4584" extrusionOk="0">
                  <a:moveTo>
                    <a:pt x="83724" y="358"/>
                  </a:moveTo>
                  <a:lnTo>
                    <a:pt x="83724" y="4226"/>
                  </a:lnTo>
                  <a:lnTo>
                    <a:pt x="357" y="4226"/>
                  </a:lnTo>
                  <a:lnTo>
                    <a:pt x="357" y="358"/>
                  </a:lnTo>
                  <a:close/>
                  <a:moveTo>
                    <a:pt x="0" y="0"/>
                  </a:moveTo>
                  <a:lnTo>
                    <a:pt x="0" y="4584"/>
                  </a:lnTo>
                  <a:lnTo>
                    <a:pt x="84069" y="4584"/>
                  </a:lnTo>
                  <a:lnTo>
                    <a:pt x="8406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22;p37"/>
            <p:cNvSpPr/>
            <p:nvPr/>
          </p:nvSpPr>
          <p:spPr>
            <a:xfrm>
              <a:off x="7268263" y="2058400"/>
              <a:ext cx="187300" cy="233200"/>
            </a:xfrm>
            <a:custGeom>
              <a:avLst/>
              <a:gdLst/>
              <a:ahLst/>
              <a:cxnLst/>
              <a:rect l="l" t="t" r="r" b="b"/>
              <a:pathLst>
                <a:path w="7492" h="9328" extrusionOk="0">
                  <a:moveTo>
                    <a:pt x="358" y="345"/>
                  </a:moveTo>
                  <a:lnTo>
                    <a:pt x="7135" y="358"/>
                  </a:lnTo>
                  <a:lnTo>
                    <a:pt x="7135" y="5582"/>
                  </a:lnTo>
                  <a:cubicBezTo>
                    <a:pt x="7135" y="7455"/>
                    <a:pt x="5619" y="8970"/>
                    <a:pt x="3746" y="8970"/>
                  </a:cubicBezTo>
                  <a:cubicBezTo>
                    <a:pt x="1873" y="8970"/>
                    <a:pt x="358" y="7455"/>
                    <a:pt x="358" y="5582"/>
                  </a:cubicBezTo>
                  <a:lnTo>
                    <a:pt x="358" y="345"/>
                  </a:lnTo>
                  <a:close/>
                  <a:moveTo>
                    <a:pt x="0" y="0"/>
                  </a:moveTo>
                  <a:lnTo>
                    <a:pt x="0" y="5594"/>
                  </a:lnTo>
                  <a:cubicBezTo>
                    <a:pt x="0" y="7652"/>
                    <a:pt x="1676" y="9328"/>
                    <a:pt x="3746" y="9328"/>
                  </a:cubicBezTo>
                  <a:cubicBezTo>
                    <a:pt x="5804" y="9328"/>
                    <a:pt x="7480" y="7652"/>
                    <a:pt x="7492" y="5594"/>
                  </a:cubicBezTo>
                  <a:lnTo>
                    <a:pt x="749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23;p37"/>
            <p:cNvSpPr/>
            <p:nvPr/>
          </p:nvSpPr>
          <p:spPr>
            <a:xfrm>
              <a:off x="7275038" y="2127075"/>
              <a:ext cx="152200" cy="130350"/>
            </a:xfrm>
            <a:custGeom>
              <a:avLst/>
              <a:gdLst/>
              <a:ahLst/>
              <a:cxnLst/>
              <a:rect l="l" t="t" r="r" b="b"/>
              <a:pathLst>
                <a:path w="6088" h="5214" extrusionOk="0">
                  <a:moveTo>
                    <a:pt x="3475" y="358"/>
                  </a:moveTo>
                  <a:cubicBezTo>
                    <a:pt x="4707" y="358"/>
                    <a:pt x="5718" y="1369"/>
                    <a:pt x="5718" y="2613"/>
                  </a:cubicBezTo>
                  <a:cubicBezTo>
                    <a:pt x="5718" y="3965"/>
                    <a:pt x="4610" y="4865"/>
                    <a:pt x="3455" y="4865"/>
                  </a:cubicBezTo>
                  <a:cubicBezTo>
                    <a:pt x="2905" y="4865"/>
                    <a:pt x="2343" y="4660"/>
                    <a:pt x="1886" y="4203"/>
                  </a:cubicBezTo>
                  <a:cubicBezTo>
                    <a:pt x="469" y="2786"/>
                    <a:pt x="1467" y="358"/>
                    <a:pt x="3475" y="358"/>
                  </a:cubicBezTo>
                  <a:close/>
                  <a:moveTo>
                    <a:pt x="3454" y="0"/>
                  </a:moveTo>
                  <a:cubicBezTo>
                    <a:pt x="2817" y="0"/>
                    <a:pt x="2168" y="237"/>
                    <a:pt x="1639" y="765"/>
                  </a:cubicBezTo>
                  <a:cubicBezTo>
                    <a:pt x="1" y="2404"/>
                    <a:pt x="1159" y="5213"/>
                    <a:pt x="3475" y="5213"/>
                  </a:cubicBezTo>
                  <a:cubicBezTo>
                    <a:pt x="4917" y="5213"/>
                    <a:pt x="6075" y="4055"/>
                    <a:pt x="6087" y="2613"/>
                  </a:cubicBezTo>
                  <a:cubicBezTo>
                    <a:pt x="6079" y="1044"/>
                    <a:pt x="4792" y="0"/>
                    <a:pt x="3454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24;p37"/>
            <p:cNvSpPr/>
            <p:nvPr/>
          </p:nvSpPr>
          <p:spPr>
            <a:xfrm>
              <a:off x="7357288" y="2165600"/>
              <a:ext cx="8950" cy="53625"/>
            </a:xfrm>
            <a:custGeom>
              <a:avLst/>
              <a:gdLst/>
              <a:ahLst/>
              <a:cxnLst/>
              <a:rect l="l" t="t" r="r" b="b"/>
              <a:pathLst>
                <a:path w="358" h="2145" extrusionOk="0">
                  <a:moveTo>
                    <a:pt x="0" y="0"/>
                  </a:moveTo>
                  <a:lnTo>
                    <a:pt x="0" y="2144"/>
                  </a:lnTo>
                  <a:lnTo>
                    <a:pt x="358" y="2144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25;p37"/>
            <p:cNvSpPr/>
            <p:nvPr/>
          </p:nvSpPr>
          <p:spPr>
            <a:xfrm>
              <a:off x="7335113" y="2187775"/>
              <a:ext cx="53625" cy="8950"/>
            </a:xfrm>
            <a:custGeom>
              <a:avLst/>
              <a:gdLst/>
              <a:ahLst/>
              <a:cxnLst/>
              <a:rect l="l" t="t" r="r" b="b"/>
              <a:pathLst>
                <a:path w="2145" h="358" extrusionOk="0">
                  <a:moveTo>
                    <a:pt x="0" y="0"/>
                  </a:moveTo>
                  <a:lnTo>
                    <a:pt x="0" y="358"/>
                  </a:lnTo>
                  <a:lnTo>
                    <a:pt x="2144" y="358"/>
                  </a:lnTo>
                  <a:lnTo>
                    <a:pt x="2144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26;p37"/>
            <p:cNvSpPr/>
            <p:nvPr/>
          </p:nvSpPr>
          <p:spPr>
            <a:xfrm>
              <a:off x="5548813" y="2058400"/>
              <a:ext cx="187325" cy="233200"/>
            </a:xfrm>
            <a:custGeom>
              <a:avLst/>
              <a:gdLst/>
              <a:ahLst/>
              <a:cxnLst/>
              <a:rect l="l" t="t" r="r" b="b"/>
              <a:pathLst>
                <a:path w="7493" h="9328" extrusionOk="0">
                  <a:moveTo>
                    <a:pt x="7135" y="358"/>
                  </a:moveTo>
                  <a:lnTo>
                    <a:pt x="7135" y="5594"/>
                  </a:lnTo>
                  <a:cubicBezTo>
                    <a:pt x="7135" y="7455"/>
                    <a:pt x="5619" y="8970"/>
                    <a:pt x="3746" y="8970"/>
                  </a:cubicBezTo>
                  <a:cubicBezTo>
                    <a:pt x="1874" y="8970"/>
                    <a:pt x="358" y="7455"/>
                    <a:pt x="358" y="5594"/>
                  </a:cubicBezTo>
                  <a:lnTo>
                    <a:pt x="358" y="358"/>
                  </a:lnTo>
                  <a:close/>
                  <a:moveTo>
                    <a:pt x="1" y="0"/>
                  </a:moveTo>
                  <a:lnTo>
                    <a:pt x="1" y="5594"/>
                  </a:lnTo>
                  <a:cubicBezTo>
                    <a:pt x="1" y="7652"/>
                    <a:pt x="1676" y="9328"/>
                    <a:pt x="3746" y="9328"/>
                  </a:cubicBezTo>
                  <a:cubicBezTo>
                    <a:pt x="5816" y="9328"/>
                    <a:pt x="7492" y="7652"/>
                    <a:pt x="7492" y="5594"/>
                  </a:cubicBezTo>
                  <a:lnTo>
                    <a:pt x="749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027;p37"/>
            <p:cNvSpPr/>
            <p:nvPr/>
          </p:nvSpPr>
          <p:spPr>
            <a:xfrm>
              <a:off x="5555288" y="2127000"/>
              <a:ext cx="152200" cy="130425"/>
            </a:xfrm>
            <a:custGeom>
              <a:avLst/>
              <a:gdLst/>
              <a:ahLst/>
              <a:cxnLst/>
              <a:rect l="l" t="t" r="r" b="b"/>
              <a:pathLst>
                <a:path w="6088" h="5217" extrusionOk="0">
                  <a:moveTo>
                    <a:pt x="3487" y="361"/>
                  </a:moveTo>
                  <a:cubicBezTo>
                    <a:pt x="4732" y="361"/>
                    <a:pt x="5730" y="1372"/>
                    <a:pt x="5730" y="2616"/>
                  </a:cubicBezTo>
                  <a:cubicBezTo>
                    <a:pt x="5730" y="3968"/>
                    <a:pt x="4622" y="4868"/>
                    <a:pt x="3467" y="4868"/>
                  </a:cubicBezTo>
                  <a:cubicBezTo>
                    <a:pt x="2917" y="4868"/>
                    <a:pt x="2355" y="4663"/>
                    <a:pt x="1898" y="4206"/>
                  </a:cubicBezTo>
                  <a:cubicBezTo>
                    <a:pt x="481" y="2789"/>
                    <a:pt x="1479" y="361"/>
                    <a:pt x="3487" y="361"/>
                  </a:cubicBezTo>
                  <a:close/>
                  <a:moveTo>
                    <a:pt x="3467" y="1"/>
                  </a:moveTo>
                  <a:cubicBezTo>
                    <a:pt x="2827" y="1"/>
                    <a:pt x="2173" y="238"/>
                    <a:pt x="1639" y="768"/>
                  </a:cubicBezTo>
                  <a:cubicBezTo>
                    <a:pt x="0" y="2419"/>
                    <a:pt x="1171" y="5216"/>
                    <a:pt x="3487" y="5216"/>
                  </a:cubicBezTo>
                  <a:cubicBezTo>
                    <a:pt x="4929" y="5216"/>
                    <a:pt x="6087" y="4046"/>
                    <a:pt x="6087" y="2616"/>
                  </a:cubicBezTo>
                  <a:cubicBezTo>
                    <a:pt x="6087" y="1041"/>
                    <a:pt x="4807" y="1"/>
                    <a:pt x="3467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028;p37"/>
            <p:cNvSpPr/>
            <p:nvPr/>
          </p:nvSpPr>
          <p:spPr>
            <a:xfrm>
              <a:off x="5620288" y="2170225"/>
              <a:ext cx="44075" cy="44375"/>
            </a:xfrm>
            <a:custGeom>
              <a:avLst/>
              <a:gdLst/>
              <a:ahLst/>
              <a:cxnLst/>
              <a:rect l="l" t="t" r="r" b="b"/>
              <a:pathLst>
                <a:path w="1763" h="1775" extrusionOk="0">
                  <a:moveTo>
                    <a:pt x="247" y="0"/>
                  </a:moveTo>
                  <a:lnTo>
                    <a:pt x="0" y="259"/>
                  </a:lnTo>
                  <a:lnTo>
                    <a:pt x="1516" y="1774"/>
                  </a:lnTo>
                  <a:lnTo>
                    <a:pt x="1762" y="151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029;p37"/>
            <p:cNvSpPr/>
            <p:nvPr/>
          </p:nvSpPr>
          <p:spPr>
            <a:xfrm>
              <a:off x="5620288" y="2170225"/>
              <a:ext cx="44375" cy="44075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1516" y="0"/>
                  </a:moveTo>
                  <a:lnTo>
                    <a:pt x="0" y="1516"/>
                  </a:lnTo>
                  <a:lnTo>
                    <a:pt x="259" y="1762"/>
                  </a:lnTo>
                  <a:lnTo>
                    <a:pt x="1774" y="247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030;p37"/>
            <p:cNvSpPr/>
            <p:nvPr/>
          </p:nvSpPr>
          <p:spPr>
            <a:xfrm>
              <a:off x="6833638" y="1486675"/>
              <a:ext cx="363175" cy="363200"/>
            </a:xfrm>
            <a:custGeom>
              <a:avLst/>
              <a:gdLst/>
              <a:ahLst/>
              <a:cxnLst/>
              <a:rect l="l" t="t" r="r" b="b"/>
              <a:pathLst>
                <a:path w="14527" h="14528" extrusionOk="0">
                  <a:moveTo>
                    <a:pt x="14182" y="346"/>
                  </a:moveTo>
                  <a:lnTo>
                    <a:pt x="14182" y="14171"/>
                  </a:lnTo>
                  <a:lnTo>
                    <a:pt x="357" y="14171"/>
                  </a:lnTo>
                  <a:lnTo>
                    <a:pt x="357" y="346"/>
                  </a:lnTo>
                  <a:close/>
                  <a:moveTo>
                    <a:pt x="0" y="1"/>
                  </a:moveTo>
                  <a:lnTo>
                    <a:pt x="0" y="14528"/>
                  </a:lnTo>
                  <a:lnTo>
                    <a:pt x="14527" y="14528"/>
                  </a:lnTo>
                  <a:lnTo>
                    <a:pt x="1452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031;p37"/>
            <p:cNvSpPr/>
            <p:nvPr/>
          </p:nvSpPr>
          <p:spPr>
            <a:xfrm>
              <a:off x="6902938" y="1306475"/>
              <a:ext cx="224575" cy="150050"/>
            </a:xfrm>
            <a:custGeom>
              <a:avLst/>
              <a:gdLst/>
              <a:ahLst/>
              <a:cxnLst/>
              <a:rect l="l" t="t" r="r" b="b"/>
              <a:pathLst>
                <a:path w="8983" h="6002" extrusionOk="0">
                  <a:moveTo>
                    <a:pt x="8638" y="358"/>
                  </a:moveTo>
                  <a:lnTo>
                    <a:pt x="8638" y="5644"/>
                  </a:lnTo>
                  <a:lnTo>
                    <a:pt x="358" y="5644"/>
                  </a:lnTo>
                  <a:lnTo>
                    <a:pt x="358" y="358"/>
                  </a:lnTo>
                  <a:close/>
                  <a:moveTo>
                    <a:pt x="0" y="1"/>
                  </a:moveTo>
                  <a:lnTo>
                    <a:pt x="0" y="6001"/>
                  </a:lnTo>
                  <a:lnTo>
                    <a:pt x="8983" y="6001"/>
                  </a:lnTo>
                  <a:lnTo>
                    <a:pt x="8983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032;p37"/>
            <p:cNvSpPr/>
            <p:nvPr/>
          </p:nvSpPr>
          <p:spPr>
            <a:xfrm>
              <a:off x="6946988" y="1447575"/>
              <a:ext cx="136775" cy="47750"/>
            </a:xfrm>
            <a:custGeom>
              <a:avLst/>
              <a:gdLst/>
              <a:ahLst/>
              <a:cxnLst/>
              <a:rect l="l" t="t" r="r" b="b"/>
              <a:pathLst>
                <a:path w="5471" h="1910" extrusionOk="0">
                  <a:moveTo>
                    <a:pt x="5114" y="357"/>
                  </a:moveTo>
                  <a:lnTo>
                    <a:pt x="5114" y="1565"/>
                  </a:lnTo>
                  <a:lnTo>
                    <a:pt x="345" y="1565"/>
                  </a:lnTo>
                  <a:lnTo>
                    <a:pt x="345" y="357"/>
                  </a:lnTo>
                  <a:close/>
                  <a:moveTo>
                    <a:pt x="0" y="0"/>
                  </a:moveTo>
                  <a:lnTo>
                    <a:pt x="0" y="1910"/>
                  </a:lnTo>
                  <a:lnTo>
                    <a:pt x="5471" y="1910"/>
                  </a:lnTo>
                  <a:lnTo>
                    <a:pt x="5471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033;p37"/>
            <p:cNvSpPr/>
            <p:nvPr/>
          </p:nvSpPr>
          <p:spPr>
            <a:xfrm>
              <a:off x="6956172" y="1355734"/>
              <a:ext cx="143275" cy="76725"/>
            </a:xfrm>
            <a:custGeom>
              <a:avLst/>
              <a:gdLst/>
              <a:ahLst/>
              <a:cxnLst/>
              <a:rect l="l" t="t" r="r" b="b"/>
              <a:pathLst>
                <a:path w="5731" h="3069" extrusionOk="0">
                  <a:moveTo>
                    <a:pt x="1" y="0"/>
                  </a:moveTo>
                  <a:lnTo>
                    <a:pt x="1" y="3068"/>
                  </a:lnTo>
                  <a:lnTo>
                    <a:pt x="2046" y="3068"/>
                  </a:lnTo>
                  <a:lnTo>
                    <a:pt x="2724" y="2477"/>
                  </a:lnTo>
                  <a:lnTo>
                    <a:pt x="3019" y="2477"/>
                  </a:lnTo>
                  <a:lnTo>
                    <a:pt x="3685" y="3068"/>
                  </a:lnTo>
                  <a:lnTo>
                    <a:pt x="5730" y="3068"/>
                  </a:lnTo>
                  <a:lnTo>
                    <a:pt x="573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034;p37"/>
            <p:cNvSpPr/>
            <p:nvPr/>
          </p:nvSpPr>
          <p:spPr>
            <a:xfrm>
              <a:off x="6939288" y="1338825"/>
              <a:ext cx="152175" cy="85675"/>
            </a:xfrm>
            <a:custGeom>
              <a:avLst/>
              <a:gdLst/>
              <a:ahLst/>
              <a:cxnLst/>
              <a:rect l="l" t="t" r="r" b="b"/>
              <a:pathLst>
                <a:path w="6087" h="3427" extrusionOk="0">
                  <a:moveTo>
                    <a:pt x="5730" y="346"/>
                  </a:moveTo>
                  <a:lnTo>
                    <a:pt x="5730" y="3069"/>
                  </a:lnTo>
                  <a:lnTo>
                    <a:pt x="3931" y="3069"/>
                  </a:lnTo>
                  <a:lnTo>
                    <a:pt x="3253" y="2477"/>
                  </a:lnTo>
                  <a:lnTo>
                    <a:pt x="2822" y="2477"/>
                  </a:lnTo>
                  <a:lnTo>
                    <a:pt x="2156" y="3069"/>
                  </a:lnTo>
                  <a:lnTo>
                    <a:pt x="358" y="3069"/>
                  </a:lnTo>
                  <a:lnTo>
                    <a:pt x="358" y="346"/>
                  </a:lnTo>
                  <a:close/>
                  <a:moveTo>
                    <a:pt x="0" y="1"/>
                  </a:moveTo>
                  <a:lnTo>
                    <a:pt x="0" y="3426"/>
                  </a:lnTo>
                  <a:lnTo>
                    <a:pt x="2292" y="3426"/>
                  </a:lnTo>
                  <a:lnTo>
                    <a:pt x="2970" y="2835"/>
                  </a:lnTo>
                  <a:lnTo>
                    <a:pt x="3118" y="2835"/>
                  </a:lnTo>
                  <a:lnTo>
                    <a:pt x="3783" y="3426"/>
                  </a:lnTo>
                  <a:lnTo>
                    <a:pt x="6087" y="3426"/>
                  </a:lnTo>
                  <a:lnTo>
                    <a:pt x="608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035;p37"/>
            <p:cNvSpPr/>
            <p:nvPr/>
          </p:nvSpPr>
          <p:spPr>
            <a:xfrm>
              <a:off x="6900260" y="1558709"/>
              <a:ext cx="113675" cy="113700"/>
            </a:xfrm>
            <a:custGeom>
              <a:avLst/>
              <a:gdLst/>
              <a:ahLst/>
              <a:cxnLst/>
              <a:rect l="l" t="t" r="r" b="b"/>
              <a:pathLst>
                <a:path w="4547" h="4548" extrusionOk="0">
                  <a:moveTo>
                    <a:pt x="0" y="1"/>
                  </a:moveTo>
                  <a:lnTo>
                    <a:pt x="0" y="4548"/>
                  </a:lnTo>
                  <a:lnTo>
                    <a:pt x="4547" y="4548"/>
                  </a:lnTo>
                  <a:lnTo>
                    <a:pt x="4547" y="1"/>
                  </a:lnTo>
                  <a:close/>
                </a:path>
              </a:pathLst>
            </a:custGeom>
            <a:solidFill>
              <a:srgbClr val="8FAF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036;p37"/>
            <p:cNvSpPr/>
            <p:nvPr/>
          </p:nvSpPr>
          <p:spPr>
            <a:xfrm>
              <a:off x="7139188" y="1218400"/>
              <a:ext cx="36075" cy="30875"/>
            </a:xfrm>
            <a:custGeom>
              <a:avLst/>
              <a:gdLst/>
              <a:ahLst/>
              <a:cxnLst/>
              <a:rect l="l" t="t" r="r" b="b"/>
              <a:pathLst>
                <a:path w="1443" h="1235" extrusionOk="0">
                  <a:moveTo>
                    <a:pt x="826" y="0"/>
                  </a:moveTo>
                  <a:cubicBezTo>
                    <a:pt x="272" y="0"/>
                    <a:pt x="1" y="665"/>
                    <a:pt x="383" y="1047"/>
                  </a:cubicBezTo>
                  <a:cubicBezTo>
                    <a:pt x="512" y="1176"/>
                    <a:pt x="670" y="1234"/>
                    <a:pt x="824" y="1234"/>
                  </a:cubicBezTo>
                  <a:cubicBezTo>
                    <a:pt x="1141" y="1234"/>
                    <a:pt x="1442" y="989"/>
                    <a:pt x="1442" y="616"/>
                  </a:cubicBezTo>
                  <a:cubicBezTo>
                    <a:pt x="1442" y="283"/>
                    <a:pt x="1159" y="0"/>
                    <a:pt x="826" y="0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037;p37"/>
            <p:cNvSpPr/>
            <p:nvPr/>
          </p:nvSpPr>
          <p:spPr>
            <a:xfrm>
              <a:off x="7118863" y="1338825"/>
              <a:ext cx="45300" cy="81050"/>
            </a:xfrm>
            <a:custGeom>
              <a:avLst/>
              <a:gdLst/>
              <a:ahLst/>
              <a:cxnLst/>
              <a:rect l="l" t="t" r="r" b="b"/>
              <a:pathLst>
                <a:path w="1812" h="3242" extrusionOk="0">
                  <a:moveTo>
                    <a:pt x="1467" y="346"/>
                  </a:moveTo>
                  <a:lnTo>
                    <a:pt x="1467" y="2058"/>
                  </a:lnTo>
                  <a:cubicBezTo>
                    <a:pt x="1455" y="2514"/>
                    <a:pt x="1085" y="2884"/>
                    <a:pt x="629" y="2884"/>
                  </a:cubicBezTo>
                  <a:lnTo>
                    <a:pt x="346" y="2884"/>
                  </a:lnTo>
                  <a:lnTo>
                    <a:pt x="346" y="346"/>
                  </a:lnTo>
                  <a:close/>
                  <a:moveTo>
                    <a:pt x="1" y="1"/>
                  </a:moveTo>
                  <a:lnTo>
                    <a:pt x="1" y="3241"/>
                  </a:lnTo>
                  <a:lnTo>
                    <a:pt x="629" y="3241"/>
                  </a:lnTo>
                  <a:cubicBezTo>
                    <a:pt x="1282" y="3241"/>
                    <a:pt x="1812" y="2711"/>
                    <a:pt x="1812" y="2058"/>
                  </a:cubicBezTo>
                  <a:lnTo>
                    <a:pt x="1812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038;p37"/>
            <p:cNvSpPr/>
            <p:nvPr/>
          </p:nvSpPr>
          <p:spPr>
            <a:xfrm>
              <a:off x="7155513" y="1249200"/>
              <a:ext cx="8650" cy="93975"/>
            </a:xfrm>
            <a:custGeom>
              <a:avLst/>
              <a:gdLst/>
              <a:ahLst/>
              <a:cxnLst/>
              <a:rect l="l" t="t" r="r" b="b"/>
              <a:pathLst>
                <a:path w="346" h="3759" extrusionOk="0">
                  <a:moveTo>
                    <a:pt x="1" y="0"/>
                  </a:moveTo>
                  <a:lnTo>
                    <a:pt x="1" y="3758"/>
                  </a:lnTo>
                  <a:lnTo>
                    <a:pt x="346" y="3758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039;p37"/>
            <p:cNvSpPr/>
            <p:nvPr/>
          </p:nvSpPr>
          <p:spPr>
            <a:xfrm>
              <a:off x="7133663" y="1214150"/>
              <a:ext cx="45900" cy="39375"/>
            </a:xfrm>
            <a:custGeom>
              <a:avLst/>
              <a:gdLst/>
              <a:ahLst/>
              <a:cxnLst/>
              <a:rect l="l" t="t" r="r" b="b"/>
              <a:pathLst>
                <a:path w="1836" h="1575" extrusionOk="0">
                  <a:moveTo>
                    <a:pt x="1047" y="355"/>
                  </a:moveTo>
                  <a:cubicBezTo>
                    <a:pt x="1281" y="355"/>
                    <a:pt x="1479" y="552"/>
                    <a:pt x="1479" y="786"/>
                  </a:cubicBezTo>
                  <a:cubicBezTo>
                    <a:pt x="1479" y="1046"/>
                    <a:pt x="1262" y="1220"/>
                    <a:pt x="1039" y="1220"/>
                  </a:cubicBezTo>
                  <a:cubicBezTo>
                    <a:pt x="933" y="1220"/>
                    <a:pt x="826" y="1181"/>
                    <a:pt x="739" y="1094"/>
                  </a:cubicBezTo>
                  <a:cubicBezTo>
                    <a:pt x="468" y="823"/>
                    <a:pt x="665" y="355"/>
                    <a:pt x="1047" y="355"/>
                  </a:cubicBezTo>
                  <a:close/>
                  <a:moveTo>
                    <a:pt x="1044" y="0"/>
                  </a:moveTo>
                  <a:cubicBezTo>
                    <a:pt x="850" y="0"/>
                    <a:pt x="653" y="72"/>
                    <a:pt x="493" y="232"/>
                  </a:cubicBezTo>
                  <a:cubicBezTo>
                    <a:pt x="0" y="724"/>
                    <a:pt x="345" y="1575"/>
                    <a:pt x="1047" y="1575"/>
                  </a:cubicBezTo>
                  <a:cubicBezTo>
                    <a:pt x="1479" y="1575"/>
                    <a:pt x="1836" y="1217"/>
                    <a:pt x="1836" y="786"/>
                  </a:cubicBezTo>
                  <a:cubicBezTo>
                    <a:pt x="1836" y="312"/>
                    <a:pt x="1448" y="0"/>
                    <a:pt x="1044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040;p37"/>
            <p:cNvSpPr/>
            <p:nvPr/>
          </p:nvSpPr>
          <p:spPr>
            <a:xfrm>
              <a:off x="6855488" y="1218400"/>
              <a:ext cx="36075" cy="30875"/>
            </a:xfrm>
            <a:custGeom>
              <a:avLst/>
              <a:gdLst/>
              <a:ahLst/>
              <a:cxnLst/>
              <a:rect l="l" t="t" r="r" b="b"/>
              <a:pathLst>
                <a:path w="1443" h="1235" extrusionOk="0">
                  <a:moveTo>
                    <a:pt x="617" y="0"/>
                  </a:moveTo>
                  <a:cubicBezTo>
                    <a:pt x="272" y="0"/>
                    <a:pt x="1" y="283"/>
                    <a:pt x="1" y="616"/>
                  </a:cubicBezTo>
                  <a:cubicBezTo>
                    <a:pt x="1" y="989"/>
                    <a:pt x="302" y="1234"/>
                    <a:pt x="616" y="1234"/>
                  </a:cubicBezTo>
                  <a:cubicBezTo>
                    <a:pt x="768" y="1234"/>
                    <a:pt x="923" y="1176"/>
                    <a:pt x="1048" y="1047"/>
                  </a:cubicBezTo>
                  <a:cubicBezTo>
                    <a:pt x="1442" y="665"/>
                    <a:pt x="1159" y="0"/>
                    <a:pt x="617" y="0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041;p37"/>
            <p:cNvSpPr/>
            <p:nvPr/>
          </p:nvSpPr>
          <p:spPr>
            <a:xfrm>
              <a:off x="6866288" y="1338825"/>
              <a:ext cx="45600" cy="81050"/>
            </a:xfrm>
            <a:custGeom>
              <a:avLst/>
              <a:gdLst/>
              <a:ahLst/>
              <a:cxnLst/>
              <a:rect l="l" t="t" r="r" b="b"/>
              <a:pathLst>
                <a:path w="1824" h="3242" extrusionOk="0">
                  <a:moveTo>
                    <a:pt x="1466" y="346"/>
                  </a:moveTo>
                  <a:lnTo>
                    <a:pt x="1466" y="2884"/>
                  </a:lnTo>
                  <a:lnTo>
                    <a:pt x="1183" y="2884"/>
                  </a:lnTo>
                  <a:cubicBezTo>
                    <a:pt x="727" y="2884"/>
                    <a:pt x="357" y="2514"/>
                    <a:pt x="357" y="2058"/>
                  </a:cubicBezTo>
                  <a:lnTo>
                    <a:pt x="357" y="346"/>
                  </a:lnTo>
                  <a:close/>
                  <a:moveTo>
                    <a:pt x="0" y="1"/>
                  </a:moveTo>
                  <a:lnTo>
                    <a:pt x="0" y="2058"/>
                  </a:lnTo>
                  <a:cubicBezTo>
                    <a:pt x="0" y="2711"/>
                    <a:pt x="530" y="3241"/>
                    <a:pt x="1183" y="3241"/>
                  </a:cubicBezTo>
                  <a:lnTo>
                    <a:pt x="1824" y="3241"/>
                  </a:lnTo>
                  <a:lnTo>
                    <a:pt x="181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042;p37"/>
            <p:cNvSpPr/>
            <p:nvPr/>
          </p:nvSpPr>
          <p:spPr>
            <a:xfrm>
              <a:off x="6866288" y="1249200"/>
              <a:ext cx="8950" cy="93975"/>
            </a:xfrm>
            <a:custGeom>
              <a:avLst/>
              <a:gdLst/>
              <a:ahLst/>
              <a:cxnLst/>
              <a:rect l="l" t="t" r="r" b="b"/>
              <a:pathLst>
                <a:path w="358" h="3759" extrusionOk="0">
                  <a:moveTo>
                    <a:pt x="0" y="0"/>
                  </a:moveTo>
                  <a:lnTo>
                    <a:pt x="0" y="3758"/>
                  </a:lnTo>
                  <a:lnTo>
                    <a:pt x="357" y="3758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043;p37"/>
            <p:cNvSpPr/>
            <p:nvPr/>
          </p:nvSpPr>
          <p:spPr>
            <a:xfrm>
              <a:off x="6844413" y="1214150"/>
              <a:ext cx="45925" cy="39375"/>
            </a:xfrm>
            <a:custGeom>
              <a:avLst/>
              <a:gdLst/>
              <a:ahLst/>
              <a:cxnLst/>
              <a:rect l="l" t="t" r="r" b="b"/>
              <a:pathLst>
                <a:path w="1837" h="1575" extrusionOk="0">
                  <a:moveTo>
                    <a:pt x="1048" y="355"/>
                  </a:moveTo>
                  <a:cubicBezTo>
                    <a:pt x="1294" y="355"/>
                    <a:pt x="1479" y="552"/>
                    <a:pt x="1479" y="786"/>
                  </a:cubicBezTo>
                  <a:cubicBezTo>
                    <a:pt x="1479" y="1046"/>
                    <a:pt x="1268" y="1220"/>
                    <a:pt x="1045" y="1220"/>
                  </a:cubicBezTo>
                  <a:cubicBezTo>
                    <a:pt x="939" y="1220"/>
                    <a:pt x="830" y="1181"/>
                    <a:pt x="740" y="1094"/>
                  </a:cubicBezTo>
                  <a:cubicBezTo>
                    <a:pt x="468" y="823"/>
                    <a:pt x="666" y="355"/>
                    <a:pt x="1048" y="355"/>
                  </a:cubicBezTo>
                  <a:close/>
                  <a:moveTo>
                    <a:pt x="1050" y="0"/>
                  </a:moveTo>
                  <a:cubicBezTo>
                    <a:pt x="856" y="0"/>
                    <a:pt x="657" y="72"/>
                    <a:pt x="493" y="232"/>
                  </a:cubicBezTo>
                  <a:cubicBezTo>
                    <a:pt x="0" y="724"/>
                    <a:pt x="345" y="1575"/>
                    <a:pt x="1048" y="1575"/>
                  </a:cubicBezTo>
                  <a:cubicBezTo>
                    <a:pt x="1491" y="1575"/>
                    <a:pt x="1836" y="1217"/>
                    <a:pt x="1836" y="786"/>
                  </a:cubicBezTo>
                  <a:cubicBezTo>
                    <a:pt x="1836" y="312"/>
                    <a:pt x="1454" y="0"/>
                    <a:pt x="1050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044;p37"/>
            <p:cNvSpPr/>
            <p:nvPr/>
          </p:nvSpPr>
          <p:spPr>
            <a:xfrm>
              <a:off x="6881063" y="1541825"/>
              <a:ext cx="122625" cy="122325"/>
            </a:xfrm>
            <a:custGeom>
              <a:avLst/>
              <a:gdLst/>
              <a:ahLst/>
              <a:cxnLst/>
              <a:rect l="l" t="t" r="r" b="b"/>
              <a:pathLst>
                <a:path w="4905" h="4893" extrusionOk="0">
                  <a:moveTo>
                    <a:pt x="4547" y="345"/>
                  </a:moveTo>
                  <a:lnTo>
                    <a:pt x="4547" y="4535"/>
                  </a:lnTo>
                  <a:lnTo>
                    <a:pt x="358" y="4535"/>
                  </a:lnTo>
                  <a:lnTo>
                    <a:pt x="358" y="345"/>
                  </a:lnTo>
                  <a:close/>
                  <a:moveTo>
                    <a:pt x="1" y="0"/>
                  </a:moveTo>
                  <a:lnTo>
                    <a:pt x="1" y="4892"/>
                  </a:lnTo>
                  <a:lnTo>
                    <a:pt x="4904" y="4892"/>
                  </a:lnTo>
                  <a:lnTo>
                    <a:pt x="4904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045;p37"/>
            <p:cNvSpPr/>
            <p:nvPr/>
          </p:nvSpPr>
          <p:spPr>
            <a:xfrm>
              <a:off x="6897485" y="1734609"/>
              <a:ext cx="265550" cy="89350"/>
            </a:xfrm>
            <a:custGeom>
              <a:avLst/>
              <a:gdLst/>
              <a:ahLst/>
              <a:cxnLst/>
              <a:rect l="l" t="t" r="r" b="b"/>
              <a:pathLst>
                <a:path w="10622" h="3574" extrusionOk="0">
                  <a:moveTo>
                    <a:pt x="0" y="1"/>
                  </a:moveTo>
                  <a:lnTo>
                    <a:pt x="0" y="3574"/>
                  </a:lnTo>
                  <a:lnTo>
                    <a:pt x="10621" y="3574"/>
                  </a:lnTo>
                  <a:lnTo>
                    <a:pt x="10621" y="1"/>
                  </a:ln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046;p37"/>
            <p:cNvSpPr/>
            <p:nvPr/>
          </p:nvSpPr>
          <p:spPr>
            <a:xfrm>
              <a:off x="6897485" y="1734609"/>
              <a:ext cx="265550" cy="38850"/>
            </a:xfrm>
            <a:custGeom>
              <a:avLst/>
              <a:gdLst/>
              <a:ahLst/>
              <a:cxnLst/>
              <a:rect l="l" t="t" r="r" b="b"/>
              <a:pathLst>
                <a:path w="10622" h="1554" extrusionOk="0">
                  <a:moveTo>
                    <a:pt x="0" y="1"/>
                  </a:moveTo>
                  <a:lnTo>
                    <a:pt x="0" y="1553"/>
                  </a:lnTo>
                  <a:lnTo>
                    <a:pt x="10621" y="1553"/>
                  </a:lnTo>
                  <a:lnTo>
                    <a:pt x="10621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047;p37"/>
            <p:cNvSpPr/>
            <p:nvPr/>
          </p:nvSpPr>
          <p:spPr>
            <a:xfrm>
              <a:off x="6877988" y="1717725"/>
              <a:ext cx="274475" cy="47450"/>
            </a:xfrm>
            <a:custGeom>
              <a:avLst/>
              <a:gdLst/>
              <a:ahLst/>
              <a:cxnLst/>
              <a:rect l="l" t="t" r="r" b="b"/>
              <a:pathLst>
                <a:path w="10979" h="1898" extrusionOk="0">
                  <a:moveTo>
                    <a:pt x="10621" y="357"/>
                  </a:moveTo>
                  <a:lnTo>
                    <a:pt x="10621" y="1540"/>
                  </a:lnTo>
                  <a:lnTo>
                    <a:pt x="358" y="1540"/>
                  </a:lnTo>
                  <a:lnTo>
                    <a:pt x="358" y="357"/>
                  </a:lnTo>
                  <a:close/>
                  <a:moveTo>
                    <a:pt x="0" y="0"/>
                  </a:moveTo>
                  <a:lnTo>
                    <a:pt x="0" y="1898"/>
                  </a:lnTo>
                  <a:lnTo>
                    <a:pt x="10979" y="1898"/>
                  </a:lnTo>
                  <a:lnTo>
                    <a:pt x="1097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048;p37"/>
            <p:cNvSpPr/>
            <p:nvPr/>
          </p:nvSpPr>
          <p:spPr>
            <a:xfrm>
              <a:off x="6849338" y="1900075"/>
              <a:ext cx="139875" cy="59775"/>
            </a:xfrm>
            <a:custGeom>
              <a:avLst/>
              <a:gdLst/>
              <a:ahLst/>
              <a:cxnLst/>
              <a:rect l="l" t="t" r="r" b="b"/>
              <a:pathLst>
                <a:path w="5595" h="2391" extrusionOk="0">
                  <a:moveTo>
                    <a:pt x="3389" y="358"/>
                  </a:moveTo>
                  <a:cubicBezTo>
                    <a:pt x="4350" y="358"/>
                    <a:pt x="5138" y="1085"/>
                    <a:pt x="5237" y="2046"/>
                  </a:cubicBezTo>
                  <a:lnTo>
                    <a:pt x="358" y="2046"/>
                  </a:lnTo>
                  <a:cubicBezTo>
                    <a:pt x="456" y="1085"/>
                    <a:pt x="1257" y="358"/>
                    <a:pt x="2218" y="358"/>
                  </a:cubicBezTo>
                  <a:close/>
                  <a:moveTo>
                    <a:pt x="2206" y="0"/>
                  </a:moveTo>
                  <a:cubicBezTo>
                    <a:pt x="986" y="13"/>
                    <a:pt x="0" y="998"/>
                    <a:pt x="0" y="2218"/>
                  </a:cubicBezTo>
                  <a:lnTo>
                    <a:pt x="0" y="2391"/>
                  </a:lnTo>
                  <a:lnTo>
                    <a:pt x="5594" y="2391"/>
                  </a:lnTo>
                  <a:lnTo>
                    <a:pt x="5594" y="2218"/>
                  </a:lnTo>
                  <a:cubicBezTo>
                    <a:pt x="5594" y="998"/>
                    <a:pt x="4609" y="0"/>
                    <a:pt x="3389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049;p37"/>
            <p:cNvSpPr/>
            <p:nvPr/>
          </p:nvSpPr>
          <p:spPr>
            <a:xfrm>
              <a:off x="6898313" y="1840925"/>
              <a:ext cx="42225" cy="68100"/>
            </a:xfrm>
            <a:custGeom>
              <a:avLst/>
              <a:gdLst/>
              <a:ahLst/>
              <a:cxnLst/>
              <a:rect l="l" t="t" r="r" b="b"/>
              <a:pathLst>
                <a:path w="1689" h="2724" extrusionOk="0">
                  <a:moveTo>
                    <a:pt x="1331" y="358"/>
                  </a:moveTo>
                  <a:lnTo>
                    <a:pt x="1331" y="2366"/>
                  </a:lnTo>
                  <a:lnTo>
                    <a:pt x="346" y="2366"/>
                  </a:lnTo>
                  <a:lnTo>
                    <a:pt x="346" y="358"/>
                  </a:lnTo>
                  <a:close/>
                  <a:moveTo>
                    <a:pt x="1" y="1"/>
                  </a:moveTo>
                  <a:lnTo>
                    <a:pt x="1" y="2724"/>
                  </a:lnTo>
                  <a:lnTo>
                    <a:pt x="1689" y="2724"/>
                  </a:lnTo>
                  <a:lnTo>
                    <a:pt x="1689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050;p37"/>
            <p:cNvSpPr/>
            <p:nvPr/>
          </p:nvSpPr>
          <p:spPr>
            <a:xfrm>
              <a:off x="7041238" y="1900075"/>
              <a:ext cx="140175" cy="59775"/>
            </a:xfrm>
            <a:custGeom>
              <a:avLst/>
              <a:gdLst/>
              <a:ahLst/>
              <a:cxnLst/>
              <a:rect l="l" t="t" r="r" b="b"/>
              <a:pathLst>
                <a:path w="5607" h="2391" extrusionOk="0">
                  <a:moveTo>
                    <a:pt x="3389" y="358"/>
                  </a:moveTo>
                  <a:cubicBezTo>
                    <a:pt x="4350" y="358"/>
                    <a:pt x="5139" y="1085"/>
                    <a:pt x="5237" y="2046"/>
                  </a:cubicBezTo>
                  <a:lnTo>
                    <a:pt x="370" y="2046"/>
                  </a:lnTo>
                  <a:cubicBezTo>
                    <a:pt x="457" y="1085"/>
                    <a:pt x="1257" y="358"/>
                    <a:pt x="2218" y="358"/>
                  </a:cubicBezTo>
                  <a:close/>
                  <a:moveTo>
                    <a:pt x="2218" y="0"/>
                  </a:moveTo>
                  <a:cubicBezTo>
                    <a:pt x="986" y="0"/>
                    <a:pt x="1" y="998"/>
                    <a:pt x="1" y="2218"/>
                  </a:cubicBezTo>
                  <a:lnTo>
                    <a:pt x="1" y="2391"/>
                  </a:lnTo>
                  <a:lnTo>
                    <a:pt x="5607" y="2391"/>
                  </a:lnTo>
                  <a:lnTo>
                    <a:pt x="5607" y="2218"/>
                  </a:lnTo>
                  <a:cubicBezTo>
                    <a:pt x="5595" y="998"/>
                    <a:pt x="4609" y="13"/>
                    <a:pt x="3389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051;p37"/>
            <p:cNvSpPr/>
            <p:nvPr/>
          </p:nvSpPr>
          <p:spPr>
            <a:xfrm>
              <a:off x="7089913" y="1840925"/>
              <a:ext cx="42525" cy="68100"/>
            </a:xfrm>
            <a:custGeom>
              <a:avLst/>
              <a:gdLst/>
              <a:ahLst/>
              <a:cxnLst/>
              <a:rect l="l" t="t" r="r" b="b"/>
              <a:pathLst>
                <a:path w="1701" h="2724" extrusionOk="0">
                  <a:moveTo>
                    <a:pt x="1343" y="358"/>
                  </a:moveTo>
                  <a:lnTo>
                    <a:pt x="1343" y="2366"/>
                  </a:lnTo>
                  <a:lnTo>
                    <a:pt x="358" y="2366"/>
                  </a:lnTo>
                  <a:lnTo>
                    <a:pt x="358" y="358"/>
                  </a:lnTo>
                  <a:close/>
                  <a:moveTo>
                    <a:pt x="0" y="1"/>
                  </a:moveTo>
                  <a:lnTo>
                    <a:pt x="0" y="2724"/>
                  </a:lnTo>
                  <a:lnTo>
                    <a:pt x="1701" y="2724"/>
                  </a:lnTo>
                  <a:lnTo>
                    <a:pt x="170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052;p37"/>
            <p:cNvSpPr/>
            <p:nvPr/>
          </p:nvSpPr>
          <p:spPr>
            <a:xfrm>
              <a:off x="7188163" y="1506100"/>
              <a:ext cx="70875" cy="101350"/>
            </a:xfrm>
            <a:custGeom>
              <a:avLst/>
              <a:gdLst/>
              <a:ahLst/>
              <a:cxnLst/>
              <a:rect l="l" t="t" r="r" b="b"/>
              <a:pathLst>
                <a:path w="2835" h="4054" extrusionOk="0">
                  <a:moveTo>
                    <a:pt x="1258" y="345"/>
                  </a:moveTo>
                  <a:cubicBezTo>
                    <a:pt x="1935" y="345"/>
                    <a:pt x="2478" y="900"/>
                    <a:pt x="2478" y="1565"/>
                  </a:cubicBezTo>
                  <a:lnTo>
                    <a:pt x="2478" y="3697"/>
                  </a:lnTo>
                  <a:lnTo>
                    <a:pt x="346" y="3697"/>
                  </a:lnTo>
                  <a:lnTo>
                    <a:pt x="346" y="345"/>
                  </a:lnTo>
                  <a:close/>
                  <a:moveTo>
                    <a:pt x="1" y="0"/>
                  </a:moveTo>
                  <a:lnTo>
                    <a:pt x="1" y="4054"/>
                  </a:lnTo>
                  <a:lnTo>
                    <a:pt x="2835" y="4054"/>
                  </a:lnTo>
                  <a:lnTo>
                    <a:pt x="2835" y="1565"/>
                  </a:lnTo>
                  <a:cubicBezTo>
                    <a:pt x="2835" y="703"/>
                    <a:pt x="2133" y="0"/>
                    <a:pt x="1258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053;p37"/>
            <p:cNvSpPr/>
            <p:nvPr/>
          </p:nvSpPr>
          <p:spPr>
            <a:xfrm>
              <a:off x="6771413" y="1506100"/>
              <a:ext cx="71175" cy="101350"/>
            </a:xfrm>
            <a:custGeom>
              <a:avLst/>
              <a:gdLst/>
              <a:ahLst/>
              <a:cxnLst/>
              <a:rect l="l" t="t" r="r" b="b"/>
              <a:pathLst>
                <a:path w="2847" h="4054" extrusionOk="0">
                  <a:moveTo>
                    <a:pt x="2477" y="345"/>
                  </a:moveTo>
                  <a:lnTo>
                    <a:pt x="2477" y="3697"/>
                  </a:lnTo>
                  <a:lnTo>
                    <a:pt x="357" y="3697"/>
                  </a:lnTo>
                  <a:lnTo>
                    <a:pt x="370" y="1565"/>
                  </a:lnTo>
                  <a:cubicBezTo>
                    <a:pt x="370" y="900"/>
                    <a:pt x="912" y="345"/>
                    <a:pt x="1590" y="345"/>
                  </a:cubicBezTo>
                  <a:close/>
                  <a:moveTo>
                    <a:pt x="1567" y="0"/>
                  </a:moveTo>
                  <a:cubicBezTo>
                    <a:pt x="702" y="0"/>
                    <a:pt x="0" y="698"/>
                    <a:pt x="0" y="1565"/>
                  </a:cubicBezTo>
                  <a:lnTo>
                    <a:pt x="0" y="4054"/>
                  </a:lnTo>
                  <a:lnTo>
                    <a:pt x="2846" y="4054"/>
                  </a:lnTo>
                  <a:lnTo>
                    <a:pt x="2846" y="0"/>
                  </a:lnTo>
                  <a:lnTo>
                    <a:pt x="1590" y="0"/>
                  </a:lnTo>
                  <a:cubicBezTo>
                    <a:pt x="1582" y="0"/>
                    <a:pt x="1574" y="0"/>
                    <a:pt x="1567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054;p37"/>
            <p:cNvSpPr/>
            <p:nvPr/>
          </p:nvSpPr>
          <p:spPr>
            <a:xfrm>
              <a:off x="7188163" y="1704475"/>
              <a:ext cx="173775" cy="41600"/>
            </a:xfrm>
            <a:custGeom>
              <a:avLst/>
              <a:gdLst/>
              <a:ahLst/>
              <a:cxnLst/>
              <a:rect l="l" t="t" r="r" b="b"/>
              <a:pathLst>
                <a:path w="6951" h="1664" extrusionOk="0">
                  <a:moveTo>
                    <a:pt x="1" y="0"/>
                  </a:moveTo>
                  <a:lnTo>
                    <a:pt x="1" y="1664"/>
                  </a:lnTo>
                  <a:lnTo>
                    <a:pt x="3352" y="1664"/>
                  </a:lnTo>
                  <a:lnTo>
                    <a:pt x="3352" y="1306"/>
                  </a:lnTo>
                  <a:lnTo>
                    <a:pt x="346" y="1306"/>
                  </a:lnTo>
                  <a:lnTo>
                    <a:pt x="346" y="345"/>
                  </a:lnTo>
                  <a:lnTo>
                    <a:pt x="6593" y="345"/>
                  </a:lnTo>
                  <a:lnTo>
                    <a:pt x="6593" y="1306"/>
                  </a:lnTo>
                  <a:lnTo>
                    <a:pt x="5016" y="1306"/>
                  </a:lnTo>
                  <a:lnTo>
                    <a:pt x="5016" y="1664"/>
                  </a:lnTo>
                  <a:lnTo>
                    <a:pt x="6950" y="1664"/>
                  </a:lnTo>
                  <a:lnTo>
                    <a:pt x="6950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055;p37"/>
            <p:cNvSpPr/>
            <p:nvPr/>
          </p:nvSpPr>
          <p:spPr>
            <a:xfrm>
              <a:off x="7403488" y="1654525"/>
              <a:ext cx="70250" cy="46875"/>
            </a:xfrm>
            <a:custGeom>
              <a:avLst/>
              <a:gdLst/>
              <a:ahLst/>
              <a:cxnLst/>
              <a:rect l="l" t="t" r="r" b="b"/>
              <a:pathLst>
                <a:path w="2810" h="1875" extrusionOk="0">
                  <a:moveTo>
                    <a:pt x="2477" y="1"/>
                  </a:moveTo>
                  <a:cubicBezTo>
                    <a:pt x="336" y="1"/>
                    <a:pt x="1" y="1802"/>
                    <a:pt x="1" y="1813"/>
                  </a:cubicBezTo>
                  <a:lnTo>
                    <a:pt x="346" y="1875"/>
                  </a:lnTo>
                  <a:cubicBezTo>
                    <a:pt x="357" y="1816"/>
                    <a:pt x="624" y="359"/>
                    <a:pt x="2465" y="359"/>
                  </a:cubicBezTo>
                  <a:cubicBezTo>
                    <a:pt x="2563" y="359"/>
                    <a:pt x="2665" y="363"/>
                    <a:pt x="2773" y="372"/>
                  </a:cubicBezTo>
                  <a:lnTo>
                    <a:pt x="2810" y="14"/>
                  </a:lnTo>
                  <a:cubicBezTo>
                    <a:pt x="2694" y="5"/>
                    <a:pt x="2584" y="1"/>
                    <a:pt x="2477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056;p37"/>
            <p:cNvSpPr/>
            <p:nvPr/>
          </p:nvSpPr>
          <p:spPr>
            <a:xfrm>
              <a:off x="7403188" y="1754375"/>
              <a:ext cx="70250" cy="46850"/>
            </a:xfrm>
            <a:custGeom>
              <a:avLst/>
              <a:gdLst/>
              <a:ahLst/>
              <a:cxnLst/>
              <a:rect l="l" t="t" r="r" b="b"/>
              <a:pathLst>
                <a:path w="2810" h="1874" extrusionOk="0">
                  <a:moveTo>
                    <a:pt x="358" y="0"/>
                  </a:moveTo>
                  <a:lnTo>
                    <a:pt x="0" y="62"/>
                  </a:lnTo>
                  <a:cubicBezTo>
                    <a:pt x="13" y="74"/>
                    <a:pt x="345" y="1873"/>
                    <a:pt x="2464" y="1873"/>
                  </a:cubicBezTo>
                  <a:cubicBezTo>
                    <a:pt x="2575" y="1873"/>
                    <a:pt x="2699" y="1873"/>
                    <a:pt x="2809" y="1861"/>
                  </a:cubicBezTo>
                  <a:lnTo>
                    <a:pt x="2785" y="1503"/>
                  </a:lnTo>
                  <a:cubicBezTo>
                    <a:pt x="2671" y="1513"/>
                    <a:pt x="2562" y="1518"/>
                    <a:pt x="2459" y="1518"/>
                  </a:cubicBezTo>
                  <a:cubicBezTo>
                    <a:pt x="635" y="1518"/>
                    <a:pt x="369" y="59"/>
                    <a:pt x="358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057;p37"/>
            <p:cNvSpPr/>
            <p:nvPr/>
          </p:nvSpPr>
          <p:spPr>
            <a:xfrm>
              <a:off x="7352963" y="1680450"/>
              <a:ext cx="68100" cy="95200"/>
            </a:xfrm>
            <a:custGeom>
              <a:avLst/>
              <a:gdLst/>
              <a:ahLst/>
              <a:cxnLst/>
              <a:rect l="l" t="t" r="r" b="b"/>
              <a:pathLst>
                <a:path w="2724" h="3808" extrusionOk="0">
                  <a:moveTo>
                    <a:pt x="2367" y="357"/>
                  </a:moveTo>
                  <a:lnTo>
                    <a:pt x="2367" y="3450"/>
                  </a:lnTo>
                  <a:lnTo>
                    <a:pt x="1134" y="3450"/>
                  </a:lnTo>
                  <a:cubicBezTo>
                    <a:pt x="703" y="3450"/>
                    <a:pt x="358" y="3093"/>
                    <a:pt x="358" y="2662"/>
                  </a:cubicBezTo>
                  <a:lnTo>
                    <a:pt x="358" y="1134"/>
                  </a:lnTo>
                  <a:cubicBezTo>
                    <a:pt x="358" y="702"/>
                    <a:pt x="703" y="357"/>
                    <a:pt x="1134" y="357"/>
                  </a:cubicBezTo>
                  <a:close/>
                  <a:moveTo>
                    <a:pt x="1134" y="0"/>
                  </a:moveTo>
                  <a:cubicBezTo>
                    <a:pt x="506" y="0"/>
                    <a:pt x="1" y="505"/>
                    <a:pt x="1" y="1134"/>
                  </a:cubicBezTo>
                  <a:lnTo>
                    <a:pt x="1" y="2662"/>
                  </a:lnTo>
                  <a:cubicBezTo>
                    <a:pt x="1" y="3290"/>
                    <a:pt x="506" y="3795"/>
                    <a:pt x="1134" y="3807"/>
                  </a:cubicBezTo>
                  <a:lnTo>
                    <a:pt x="2724" y="3807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058;p37"/>
            <p:cNvSpPr/>
            <p:nvPr/>
          </p:nvSpPr>
          <p:spPr>
            <a:xfrm>
              <a:off x="7188163" y="1598500"/>
              <a:ext cx="47175" cy="147575"/>
            </a:xfrm>
            <a:custGeom>
              <a:avLst/>
              <a:gdLst/>
              <a:ahLst/>
              <a:cxnLst/>
              <a:rect l="l" t="t" r="r" b="b"/>
              <a:pathLst>
                <a:path w="1887" h="5903" extrusionOk="0">
                  <a:moveTo>
                    <a:pt x="1541" y="358"/>
                  </a:moveTo>
                  <a:lnTo>
                    <a:pt x="1541" y="5545"/>
                  </a:lnTo>
                  <a:lnTo>
                    <a:pt x="346" y="5545"/>
                  </a:lnTo>
                  <a:lnTo>
                    <a:pt x="346" y="358"/>
                  </a:lnTo>
                  <a:close/>
                  <a:moveTo>
                    <a:pt x="1" y="1"/>
                  </a:moveTo>
                  <a:lnTo>
                    <a:pt x="1" y="5903"/>
                  </a:lnTo>
                  <a:lnTo>
                    <a:pt x="1886" y="5903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059;p37"/>
            <p:cNvSpPr/>
            <p:nvPr/>
          </p:nvSpPr>
          <p:spPr>
            <a:xfrm>
              <a:off x="6793888" y="1598500"/>
              <a:ext cx="47150" cy="284650"/>
            </a:xfrm>
            <a:custGeom>
              <a:avLst/>
              <a:gdLst/>
              <a:ahLst/>
              <a:cxnLst/>
              <a:rect l="l" t="t" r="r" b="b"/>
              <a:pathLst>
                <a:path w="1886" h="11386" extrusionOk="0">
                  <a:moveTo>
                    <a:pt x="1528" y="358"/>
                  </a:moveTo>
                  <a:lnTo>
                    <a:pt x="1528" y="11028"/>
                  </a:lnTo>
                  <a:lnTo>
                    <a:pt x="346" y="11028"/>
                  </a:lnTo>
                  <a:lnTo>
                    <a:pt x="346" y="358"/>
                  </a:lnTo>
                  <a:close/>
                  <a:moveTo>
                    <a:pt x="1" y="1"/>
                  </a:moveTo>
                  <a:lnTo>
                    <a:pt x="1" y="11386"/>
                  </a:lnTo>
                  <a:lnTo>
                    <a:pt x="1886" y="11386"/>
                  </a:lnTo>
                  <a:lnTo>
                    <a:pt x="188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060;p37"/>
            <p:cNvSpPr/>
            <p:nvPr/>
          </p:nvSpPr>
          <p:spPr>
            <a:xfrm>
              <a:off x="6843788" y="1924700"/>
              <a:ext cx="52075" cy="70275"/>
            </a:xfrm>
            <a:custGeom>
              <a:avLst/>
              <a:gdLst/>
              <a:ahLst/>
              <a:cxnLst/>
              <a:rect l="l" t="t" r="r" b="b"/>
              <a:pathLst>
                <a:path w="2083" h="2811" extrusionOk="0">
                  <a:moveTo>
                    <a:pt x="62" y="1"/>
                  </a:moveTo>
                  <a:lnTo>
                    <a:pt x="1" y="358"/>
                  </a:lnTo>
                  <a:cubicBezTo>
                    <a:pt x="75" y="358"/>
                    <a:pt x="1689" y="666"/>
                    <a:pt x="1504" y="2786"/>
                  </a:cubicBezTo>
                  <a:lnTo>
                    <a:pt x="1861" y="2810"/>
                  </a:lnTo>
                  <a:cubicBezTo>
                    <a:pt x="2083" y="371"/>
                    <a:pt x="87" y="1"/>
                    <a:pt x="62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061;p37"/>
            <p:cNvSpPr/>
            <p:nvPr/>
          </p:nvSpPr>
          <p:spPr>
            <a:xfrm>
              <a:off x="6739363" y="1924700"/>
              <a:ext cx="51775" cy="70275"/>
            </a:xfrm>
            <a:custGeom>
              <a:avLst/>
              <a:gdLst/>
              <a:ahLst/>
              <a:cxnLst/>
              <a:rect l="l" t="t" r="r" b="b"/>
              <a:pathLst>
                <a:path w="2071" h="2811" extrusionOk="0">
                  <a:moveTo>
                    <a:pt x="2009" y="1"/>
                  </a:moveTo>
                  <a:cubicBezTo>
                    <a:pt x="1997" y="1"/>
                    <a:pt x="1" y="371"/>
                    <a:pt x="210" y="2810"/>
                  </a:cubicBezTo>
                  <a:lnTo>
                    <a:pt x="567" y="2786"/>
                  </a:lnTo>
                  <a:cubicBezTo>
                    <a:pt x="383" y="666"/>
                    <a:pt x="1997" y="358"/>
                    <a:pt x="2071" y="358"/>
                  </a:cubicBezTo>
                  <a:lnTo>
                    <a:pt x="2009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062;p37"/>
            <p:cNvSpPr/>
            <p:nvPr/>
          </p:nvSpPr>
          <p:spPr>
            <a:xfrm>
              <a:off x="6769863" y="1874200"/>
              <a:ext cx="95200" cy="68100"/>
            </a:xfrm>
            <a:custGeom>
              <a:avLst/>
              <a:gdLst/>
              <a:ahLst/>
              <a:cxnLst/>
              <a:rect l="l" t="t" r="r" b="b"/>
              <a:pathLst>
                <a:path w="3808" h="2724" extrusionOk="0">
                  <a:moveTo>
                    <a:pt x="2674" y="358"/>
                  </a:moveTo>
                  <a:cubicBezTo>
                    <a:pt x="3093" y="358"/>
                    <a:pt x="3450" y="703"/>
                    <a:pt x="3450" y="1134"/>
                  </a:cubicBezTo>
                  <a:lnTo>
                    <a:pt x="3450" y="2366"/>
                  </a:lnTo>
                  <a:lnTo>
                    <a:pt x="358" y="2366"/>
                  </a:lnTo>
                  <a:lnTo>
                    <a:pt x="358" y="1134"/>
                  </a:lnTo>
                  <a:cubicBezTo>
                    <a:pt x="358" y="715"/>
                    <a:pt x="703" y="370"/>
                    <a:pt x="1134" y="358"/>
                  </a:cubicBezTo>
                  <a:close/>
                  <a:moveTo>
                    <a:pt x="1134" y="0"/>
                  </a:moveTo>
                  <a:cubicBezTo>
                    <a:pt x="518" y="0"/>
                    <a:pt x="1" y="505"/>
                    <a:pt x="1" y="1134"/>
                  </a:cubicBezTo>
                  <a:lnTo>
                    <a:pt x="1" y="2723"/>
                  </a:lnTo>
                  <a:lnTo>
                    <a:pt x="3808" y="2723"/>
                  </a:lnTo>
                  <a:lnTo>
                    <a:pt x="3808" y="1134"/>
                  </a:lnTo>
                  <a:cubicBezTo>
                    <a:pt x="3808" y="505"/>
                    <a:pt x="3303" y="0"/>
                    <a:pt x="2674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063;p37"/>
            <p:cNvSpPr/>
            <p:nvPr/>
          </p:nvSpPr>
          <p:spPr>
            <a:xfrm>
              <a:off x="6940513" y="1784550"/>
              <a:ext cx="116775" cy="8975"/>
            </a:xfrm>
            <a:custGeom>
              <a:avLst/>
              <a:gdLst/>
              <a:ahLst/>
              <a:cxnLst/>
              <a:rect l="l" t="t" r="r" b="b"/>
              <a:pathLst>
                <a:path w="4671" h="359" extrusionOk="0">
                  <a:moveTo>
                    <a:pt x="1" y="1"/>
                  </a:moveTo>
                  <a:lnTo>
                    <a:pt x="1" y="358"/>
                  </a:lnTo>
                  <a:lnTo>
                    <a:pt x="4670" y="358"/>
                  </a:lnTo>
                  <a:lnTo>
                    <a:pt x="4670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064;p37"/>
            <p:cNvSpPr/>
            <p:nvPr/>
          </p:nvSpPr>
          <p:spPr>
            <a:xfrm>
              <a:off x="7079138" y="1784550"/>
              <a:ext cx="17575" cy="8975"/>
            </a:xfrm>
            <a:custGeom>
              <a:avLst/>
              <a:gdLst/>
              <a:ahLst/>
              <a:cxnLst/>
              <a:rect l="l" t="t" r="r" b="b"/>
              <a:pathLst>
                <a:path w="703" h="359" extrusionOk="0">
                  <a:moveTo>
                    <a:pt x="0" y="1"/>
                  </a:moveTo>
                  <a:lnTo>
                    <a:pt x="0" y="358"/>
                  </a:lnTo>
                  <a:lnTo>
                    <a:pt x="702" y="358"/>
                  </a:lnTo>
                  <a:lnTo>
                    <a:pt x="702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065;p37"/>
            <p:cNvSpPr/>
            <p:nvPr/>
          </p:nvSpPr>
          <p:spPr>
            <a:xfrm>
              <a:off x="6959913" y="1357625"/>
              <a:ext cx="58250" cy="8950"/>
            </a:xfrm>
            <a:custGeom>
              <a:avLst/>
              <a:gdLst/>
              <a:ahLst/>
              <a:cxnLst/>
              <a:rect l="l" t="t" r="r" b="b"/>
              <a:pathLst>
                <a:path w="2330" h="358" extrusionOk="0">
                  <a:moveTo>
                    <a:pt x="1" y="0"/>
                  </a:moveTo>
                  <a:lnTo>
                    <a:pt x="1" y="358"/>
                  </a:lnTo>
                  <a:lnTo>
                    <a:pt x="2330" y="358"/>
                  </a:lnTo>
                  <a:lnTo>
                    <a:pt x="2330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066;p37"/>
            <p:cNvSpPr/>
            <p:nvPr/>
          </p:nvSpPr>
          <p:spPr>
            <a:xfrm>
              <a:off x="7031388" y="1377025"/>
              <a:ext cx="55475" cy="8950"/>
            </a:xfrm>
            <a:custGeom>
              <a:avLst/>
              <a:gdLst/>
              <a:ahLst/>
              <a:cxnLst/>
              <a:rect l="l" t="t" r="r" b="b"/>
              <a:pathLst>
                <a:path w="2219" h="358" extrusionOk="0">
                  <a:moveTo>
                    <a:pt x="0" y="1"/>
                  </a:moveTo>
                  <a:lnTo>
                    <a:pt x="0" y="358"/>
                  </a:lnTo>
                  <a:lnTo>
                    <a:pt x="2218" y="358"/>
                  </a:lnTo>
                  <a:lnTo>
                    <a:pt x="221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067;p37"/>
            <p:cNvSpPr/>
            <p:nvPr/>
          </p:nvSpPr>
          <p:spPr>
            <a:xfrm>
              <a:off x="7003663" y="1377025"/>
              <a:ext cx="14500" cy="8950"/>
            </a:xfrm>
            <a:custGeom>
              <a:avLst/>
              <a:gdLst/>
              <a:ahLst/>
              <a:cxnLst/>
              <a:rect l="l" t="t" r="r" b="b"/>
              <a:pathLst>
                <a:path w="580" h="358" extrusionOk="0">
                  <a:moveTo>
                    <a:pt x="0" y="1"/>
                  </a:moveTo>
                  <a:lnTo>
                    <a:pt x="0" y="358"/>
                  </a:lnTo>
                  <a:lnTo>
                    <a:pt x="580" y="358"/>
                  </a:lnTo>
                  <a:lnTo>
                    <a:pt x="580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068;p37"/>
            <p:cNvSpPr/>
            <p:nvPr/>
          </p:nvSpPr>
          <p:spPr>
            <a:xfrm>
              <a:off x="6927263" y="1284925"/>
              <a:ext cx="71800" cy="8950"/>
            </a:xfrm>
            <a:custGeom>
              <a:avLst/>
              <a:gdLst/>
              <a:ahLst/>
              <a:cxnLst/>
              <a:rect l="l" t="t" r="r" b="b"/>
              <a:pathLst>
                <a:path w="2872" h="358" extrusionOk="0">
                  <a:moveTo>
                    <a:pt x="1" y="0"/>
                  </a:moveTo>
                  <a:lnTo>
                    <a:pt x="1" y="358"/>
                  </a:lnTo>
                  <a:lnTo>
                    <a:pt x="2872" y="358"/>
                  </a:lnTo>
                  <a:lnTo>
                    <a:pt x="287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069;p37"/>
            <p:cNvSpPr/>
            <p:nvPr/>
          </p:nvSpPr>
          <p:spPr>
            <a:xfrm>
              <a:off x="7070813" y="1541825"/>
              <a:ext cx="89050" cy="8650"/>
            </a:xfrm>
            <a:custGeom>
              <a:avLst/>
              <a:gdLst/>
              <a:ahLst/>
              <a:cxnLst/>
              <a:rect l="l" t="t" r="r" b="b"/>
              <a:pathLst>
                <a:path w="3562" h="346" extrusionOk="0">
                  <a:moveTo>
                    <a:pt x="0" y="0"/>
                  </a:moveTo>
                  <a:lnTo>
                    <a:pt x="0" y="345"/>
                  </a:lnTo>
                  <a:lnTo>
                    <a:pt x="3561" y="345"/>
                  </a:lnTo>
                  <a:lnTo>
                    <a:pt x="3561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070;p37"/>
            <p:cNvSpPr/>
            <p:nvPr/>
          </p:nvSpPr>
          <p:spPr>
            <a:xfrm>
              <a:off x="7070813" y="1575400"/>
              <a:ext cx="89050" cy="8650"/>
            </a:xfrm>
            <a:custGeom>
              <a:avLst/>
              <a:gdLst/>
              <a:ahLst/>
              <a:cxnLst/>
              <a:rect l="l" t="t" r="r" b="b"/>
              <a:pathLst>
                <a:path w="3562" h="346" extrusionOk="0">
                  <a:moveTo>
                    <a:pt x="0" y="1"/>
                  </a:moveTo>
                  <a:lnTo>
                    <a:pt x="0" y="346"/>
                  </a:lnTo>
                  <a:lnTo>
                    <a:pt x="3561" y="346"/>
                  </a:lnTo>
                  <a:lnTo>
                    <a:pt x="356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071;p37"/>
            <p:cNvSpPr/>
            <p:nvPr/>
          </p:nvSpPr>
          <p:spPr>
            <a:xfrm>
              <a:off x="7070813" y="1608975"/>
              <a:ext cx="89050" cy="8950"/>
            </a:xfrm>
            <a:custGeom>
              <a:avLst/>
              <a:gdLst/>
              <a:ahLst/>
              <a:cxnLst/>
              <a:rect l="l" t="t" r="r" b="b"/>
              <a:pathLst>
                <a:path w="3562" h="358" extrusionOk="0">
                  <a:moveTo>
                    <a:pt x="0" y="1"/>
                  </a:moveTo>
                  <a:lnTo>
                    <a:pt x="0" y="358"/>
                  </a:lnTo>
                  <a:lnTo>
                    <a:pt x="3561" y="358"/>
                  </a:lnTo>
                  <a:lnTo>
                    <a:pt x="356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072;p37"/>
            <p:cNvSpPr/>
            <p:nvPr/>
          </p:nvSpPr>
          <p:spPr>
            <a:xfrm>
              <a:off x="7070813" y="1642550"/>
              <a:ext cx="89050" cy="8950"/>
            </a:xfrm>
            <a:custGeom>
              <a:avLst/>
              <a:gdLst/>
              <a:ahLst/>
              <a:cxnLst/>
              <a:rect l="l" t="t" r="r" b="b"/>
              <a:pathLst>
                <a:path w="3562" h="358" extrusionOk="0">
                  <a:moveTo>
                    <a:pt x="0" y="1"/>
                  </a:moveTo>
                  <a:lnTo>
                    <a:pt x="0" y="358"/>
                  </a:lnTo>
                  <a:lnTo>
                    <a:pt x="3561" y="358"/>
                  </a:lnTo>
                  <a:lnTo>
                    <a:pt x="356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073;p37"/>
            <p:cNvSpPr/>
            <p:nvPr/>
          </p:nvSpPr>
          <p:spPr>
            <a:xfrm>
              <a:off x="6765238" y="1684750"/>
              <a:ext cx="8650" cy="104450"/>
            </a:xfrm>
            <a:custGeom>
              <a:avLst/>
              <a:gdLst/>
              <a:ahLst/>
              <a:cxnLst/>
              <a:rect l="l" t="t" r="r" b="b"/>
              <a:pathLst>
                <a:path w="346" h="4178" extrusionOk="0">
                  <a:moveTo>
                    <a:pt x="1" y="1"/>
                  </a:moveTo>
                  <a:lnTo>
                    <a:pt x="1" y="4178"/>
                  </a:lnTo>
                  <a:lnTo>
                    <a:pt x="346" y="4178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074;p37"/>
            <p:cNvSpPr/>
            <p:nvPr/>
          </p:nvSpPr>
          <p:spPr>
            <a:xfrm>
              <a:off x="6765238" y="1825525"/>
              <a:ext cx="8650" cy="24975"/>
            </a:xfrm>
            <a:custGeom>
              <a:avLst/>
              <a:gdLst/>
              <a:ahLst/>
              <a:cxnLst/>
              <a:rect l="l" t="t" r="r" b="b"/>
              <a:pathLst>
                <a:path w="346" h="999" extrusionOk="0">
                  <a:moveTo>
                    <a:pt x="1" y="0"/>
                  </a:moveTo>
                  <a:lnTo>
                    <a:pt x="1" y="999"/>
                  </a:lnTo>
                  <a:lnTo>
                    <a:pt x="346" y="999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075;p37"/>
            <p:cNvSpPr/>
            <p:nvPr/>
          </p:nvSpPr>
          <p:spPr>
            <a:xfrm>
              <a:off x="7412113" y="1651800"/>
              <a:ext cx="8950" cy="70250"/>
            </a:xfrm>
            <a:custGeom>
              <a:avLst/>
              <a:gdLst/>
              <a:ahLst/>
              <a:cxnLst/>
              <a:rect l="l" t="t" r="r" b="b"/>
              <a:pathLst>
                <a:path w="358" h="2810" extrusionOk="0">
                  <a:moveTo>
                    <a:pt x="1" y="0"/>
                  </a:moveTo>
                  <a:lnTo>
                    <a:pt x="1" y="2810"/>
                  </a:lnTo>
                  <a:lnTo>
                    <a:pt x="358" y="2810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076;p37"/>
            <p:cNvSpPr/>
            <p:nvPr/>
          </p:nvSpPr>
          <p:spPr>
            <a:xfrm>
              <a:off x="7412113" y="1619150"/>
              <a:ext cx="8950" cy="16350"/>
            </a:xfrm>
            <a:custGeom>
              <a:avLst/>
              <a:gdLst/>
              <a:ahLst/>
              <a:cxnLst/>
              <a:rect l="l" t="t" r="r" b="b"/>
              <a:pathLst>
                <a:path w="358" h="654" extrusionOk="0">
                  <a:moveTo>
                    <a:pt x="1" y="0"/>
                  </a:moveTo>
                  <a:lnTo>
                    <a:pt x="1" y="653"/>
                  </a:lnTo>
                  <a:lnTo>
                    <a:pt x="358" y="653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77;p37"/>
            <p:cNvSpPr/>
            <p:nvPr/>
          </p:nvSpPr>
          <p:spPr>
            <a:xfrm>
              <a:off x="7015363" y="1466975"/>
              <a:ext cx="132800" cy="8950"/>
            </a:xfrm>
            <a:custGeom>
              <a:avLst/>
              <a:gdLst/>
              <a:ahLst/>
              <a:cxnLst/>
              <a:rect l="l" t="t" r="r" b="b"/>
              <a:pathLst>
                <a:path w="5312" h="358" extrusionOk="0">
                  <a:moveTo>
                    <a:pt x="1" y="0"/>
                  </a:moveTo>
                  <a:lnTo>
                    <a:pt x="1" y="358"/>
                  </a:lnTo>
                  <a:lnTo>
                    <a:pt x="5311" y="358"/>
                  </a:lnTo>
                  <a:lnTo>
                    <a:pt x="5311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078;p37"/>
            <p:cNvSpPr/>
            <p:nvPr/>
          </p:nvSpPr>
          <p:spPr>
            <a:xfrm>
              <a:off x="7174938" y="1466975"/>
              <a:ext cx="17575" cy="8950"/>
            </a:xfrm>
            <a:custGeom>
              <a:avLst/>
              <a:gdLst/>
              <a:ahLst/>
              <a:cxnLst/>
              <a:rect l="l" t="t" r="r" b="b"/>
              <a:pathLst>
                <a:path w="703" h="358" extrusionOk="0">
                  <a:moveTo>
                    <a:pt x="0" y="0"/>
                  </a:moveTo>
                  <a:lnTo>
                    <a:pt x="0" y="358"/>
                  </a:lnTo>
                  <a:lnTo>
                    <a:pt x="702" y="358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079;p37"/>
            <p:cNvSpPr/>
            <p:nvPr/>
          </p:nvSpPr>
          <p:spPr>
            <a:xfrm>
              <a:off x="5884888" y="874000"/>
              <a:ext cx="126000" cy="145725"/>
            </a:xfrm>
            <a:custGeom>
              <a:avLst/>
              <a:gdLst/>
              <a:ahLst/>
              <a:cxnLst/>
              <a:rect l="l" t="t" r="r" b="b"/>
              <a:pathLst>
                <a:path w="5040" h="5829" extrusionOk="0">
                  <a:moveTo>
                    <a:pt x="2600" y="469"/>
                  </a:moveTo>
                  <a:lnTo>
                    <a:pt x="4571" y="4227"/>
                  </a:lnTo>
                  <a:lnTo>
                    <a:pt x="2440" y="5348"/>
                  </a:lnTo>
                  <a:lnTo>
                    <a:pt x="481" y="1590"/>
                  </a:lnTo>
                  <a:lnTo>
                    <a:pt x="2600" y="469"/>
                  </a:lnTo>
                  <a:close/>
                  <a:moveTo>
                    <a:pt x="2748" y="1"/>
                  </a:moveTo>
                  <a:lnTo>
                    <a:pt x="0" y="1442"/>
                  </a:lnTo>
                  <a:lnTo>
                    <a:pt x="2292" y="5829"/>
                  </a:lnTo>
                  <a:lnTo>
                    <a:pt x="5040" y="4387"/>
                  </a:lnTo>
                  <a:lnTo>
                    <a:pt x="274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80;p37"/>
            <p:cNvSpPr/>
            <p:nvPr/>
          </p:nvSpPr>
          <p:spPr>
            <a:xfrm>
              <a:off x="6273313" y="1615450"/>
              <a:ext cx="126325" cy="145725"/>
            </a:xfrm>
            <a:custGeom>
              <a:avLst/>
              <a:gdLst/>
              <a:ahLst/>
              <a:cxnLst/>
              <a:rect l="l" t="t" r="r" b="b"/>
              <a:pathLst>
                <a:path w="5053" h="5829" extrusionOk="0">
                  <a:moveTo>
                    <a:pt x="2600" y="481"/>
                  </a:moveTo>
                  <a:lnTo>
                    <a:pt x="4572" y="4239"/>
                  </a:lnTo>
                  <a:lnTo>
                    <a:pt x="2452" y="5348"/>
                  </a:lnTo>
                  <a:lnTo>
                    <a:pt x="481" y="1590"/>
                  </a:lnTo>
                  <a:lnTo>
                    <a:pt x="2600" y="481"/>
                  </a:lnTo>
                  <a:close/>
                  <a:moveTo>
                    <a:pt x="2748" y="0"/>
                  </a:moveTo>
                  <a:lnTo>
                    <a:pt x="0" y="1442"/>
                  </a:lnTo>
                  <a:lnTo>
                    <a:pt x="2292" y="5828"/>
                  </a:lnTo>
                  <a:lnTo>
                    <a:pt x="5052" y="4387"/>
                  </a:lnTo>
                  <a:lnTo>
                    <a:pt x="274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081;p37"/>
            <p:cNvSpPr/>
            <p:nvPr/>
          </p:nvSpPr>
          <p:spPr>
            <a:xfrm>
              <a:off x="6279463" y="1621300"/>
              <a:ext cx="114000" cy="133700"/>
            </a:xfrm>
            <a:custGeom>
              <a:avLst/>
              <a:gdLst/>
              <a:ahLst/>
              <a:cxnLst/>
              <a:rect l="l" t="t" r="r" b="b"/>
              <a:pathLst>
                <a:path w="4560" h="5348" extrusionOk="0">
                  <a:moveTo>
                    <a:pt x="2428" y="0"/>
                  </a:moveTo>
                  <a:lnTo>
                    <a:pt x="1" y="1282"/>
                  </a:lnTo>
                  <a:lnTo>
                    <a:pt x="2133" y="5348"/>
                  </a:lnTo>
                  <a:lnTo>
                    <a:pt x="4560" y="4079"/>
                  </a:lnTo>
                  <a:lnTo>
                    <a:pt x="2428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082;p37"/>
            <p:cNvSpPr/>
            <p:nvPr/>
          </p:nvSpPr>
          <p:spPr>
            <a:xfrm>
              <a:off x="5884888" y="874000"/>
              <a:ext cx="126000" cy="145725"/>
            </a:xfrm>
            <a:custGeom>
              <a:avLst/>
              <a:gdLst/>
              <a:ahLst/>
              <a:cxnLst/>
              <a:rect l="l" t="t" r="r" b="b"/>
              <a:pathLst>
                <a:path w="5040" h="5829" extrusionOk="0">
                  <a:moveTo>
                    <a:pt x="2600" y="469"/>
                  </a:moveTo>
                  <a:lnTo>
                    <a:pt x="4571" y="4227"/>
                  </a:lnTo>
                  <a:lnTo>
                    <a:pt x="2440" y="5348"/>
                  </a:lnTo>
                  <a:lnTo>
                    <a:pt x="481" y="1590"/>
                  </a:lnTo>
                  <a:lnTo>
                    <a:pt x="2600" y="469"/>
                  </a:lnTo>
                  <a:close/>
                  <a:moveTo>
                    <a:pt x="2748" y="1"/>
                  </a:moveTo>
                  <a:lnTo>
                    <a:pt x="0" y="1442"/>
                  </a:lnTo>
                  <a:lnTo>
                    <a:pt x="2292" y="5829"/>
                  </a:lnTo>
                  <a:lnTo>
                    <a:pt x="5040" y="4387"/>
                  </a:lnTo>
                  <a:lnTo>
                    <a:pt x="274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83;p37"/>
            <p:cNvSpPr/>
            <p:nvPr/>
          </p:nvSpPr>
          <p:spPr>
            <a:xfrm>
              <a:off x="6273313" y="1615450"/>
              <a:ext cx="126325" cy="145725"/>
            </a:xfrm>
            <a:custGeom>
              <a:avLst/>
              <a:gdLst/>
              <a:ahLst/>
              <a:cxnLst/>
              <a:rect l="l" t="t" r="r" b="b"/>
              <a:pathLst>
                <a:path w="5053" h="5829" extrusionOk="0">
                  <a:moveTo>
                    <a:pt x="2600" y="481"/>
                  </a:moveTo>
                  <a:lnTo>
                    <a:pt x="4572" y="4239"/>
                  </a:lnTo>
                  <a:lnTo>
                    <a:pt x="2452" y="5348"/>
                  </a:lnTo>
                  <a:lnTo>
                    <a:pt x="481" y="1590"/>
                  </a:lnTo>
                  <a:lnTo>
                    <a:pt x="2600" y="481"/>
                  </a:lnTo>
                  <a:close/>
                  <a:moveTo>
                    <a:pt x="2748" y="0"/>
                  </a:moveTo>
                  <a:lnTo>
                    <a:pt x="0" y="1442"/>
                  </a:lnTo>
                  <a:lnTo>
                    <a:pt x="2292" y="5828"/>
                  </a:lnTo>
                  <a:lnTo>
                    <a:pt x="5052" y="4387"/>
                  </a:lnTo>
                  <a:lnTo>
                    <a:pt x="274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84;p37"/>
            <p:cNvSpPr/>
            <p:nvPr/>
          </p:nvSpPr>
          <p:spPr>
            <a:xfrm>
              <a:off x="5736713" y="936650"/>
              <a:ext cx="818175" cy="769075"/>
            </a:xfrm>
            <a:custGeom>
              <a:avLst/>
              <a:gdLst/>
              <a:ahLst/>
              <a:cxnLst/>
              <a:rect l="l" t="t" r="r" b="b"/>
              <a:pathLst>
                <a:path w="32727" h="30763" extrusionOk="0">
                  <a:moveTo>
                    <a:pt x="16277" y="353"/>
                  </a:moveTo>
                  <a:cubicBezTo>
                    <a:pt x="21871" y="353"/>
                    <a:pt x="26997" y="3458"/>
                    <a:pt x="29609" y="8411"/>
                  </a:cubicBezTo>
                  <a:cubicBezTo>
                    <a:pt x="32726" y="14387"/>
                    <a:pt x="31494" y="21706"/>
                    <a:pt x="26578" y="26327"/>
                  </a:cubicBezTo>
                  <a:cubicBezTo>
                    <a:pt x="23714" y="29018"/>
                    <a:pt x="20015" y="30405"/>
                    <a:pt x="16285" y="30405"/>
                  </a:cubicBezTo>
                  <a:cubicBezTo>
                    <a:pt x="13611" y="30405"/>
                    <a:pt x="10922" y="29692"/>
                    <a:pt x="8515" y="28237"/>
                  </a:cubicBezTo>
                  <a:cubicBezTo>
                    <a:pt x="2736" y="24750"/>
                    <a:pt x="1" y="17837"/>
                    <a:pt x="1812" y="11344"/>
                  </a:cubicBezTo>
                  <a:cubicBezTo>
                    <a:pt x="3623" y="4851"/>
                    <a:pt x="9537" y="353"/>
                    <a:pt x="16277" y="353"/>
                  </a:cubicBezTo>
                  <a:close/>
                  <a:moveTo>
                    <a:pt x="16281" y="1"/>
                  </a:moveTo>
                  <a:cubicBezTo>
                    <a:pt x="10916" y="1"/>
                    <a:pt x="5919" y="2818"/>
                    <a:pt x="3130" y="7426"/>
                  </a:cubicBezTo>
                  <a:cubicBezTo>
                    <a:pt x="259" y="12182"/>
                    <a:pt x="173" y="18121"/>
                    <a:pt x="2896" y="22951"/>
                  </a:cubicBezTo>
                  <a:cubicBezTo>
                    <a:pt x="5626" y="27771"/>
                    <a:pt x="10736" y="30763"/>
                    <a:pt x="16280" y="30763"/>
                  </a:cubicBezTo>
                  <a:cubicBezTo>
                    <a:pt x="16291" y="30763"/>
                    <a:pt x="16303" y="30762"/>
                    <a:pt x="16314" y="30762"/>
                  </a:cubicBezTo>
                  <a:cubicBezTo>
                    <a:pt x="21686" y="30750"/>
                    <a:pt x="26676" y="27941"/>
                    <a:pt x="29449" y="23333"/>
                  </a:cubicBezTo>
                  <a:cubicBezTo>
                    <a:pt x="32233" y="18737"/>
                    <a:pt x="32406" y="13007"/>
                    <a:pt x="29917" y="8251"/>
                  </a:cubicBezTo>
                  <a:cubicBezTo>
                    <a:pt x="27342" y="3323"/>
                    <a:pt x="22315" y="181"/>
                    <a:pt x="16758" y="8"/>
                  </a:cubicBezTo>
                  <a:cubicBezTo>
                    <a:pt x="16598" y="3"/>
                    <a:pt x="16439" y="1"/>
                    <a:pt x="16281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85;p37"/>
            <p:cNvSpPr/>
            <p:nvPr/>
          </p:nvSpPr>
          <p:spPr>
            <a:xfrm>
              <a:off x="6089113" y="902250"/>
              <a:ext cx="426025" cy="228675"/>
            </a:xfrm>
            <a:custGeom>
              <a:avLst/>
              <a:gdLst/>
              <a:ahLst/>
              <a:cxnLst/>
              <a:rect l="l" t="t" r="r" b="b"/>
              <a:pathLst>
                <a:path w="17041" h="9147" extrusionOk="0">
                  <a:moveTo>
                    <a:pt x="2162" y="1"/>
                  </a:moveTo>
                  <a:cubicBezTo>
                    <a:pt x="1446" y="1"/>
                    <a:pt x="724" y="46"/>
                    <a:pt x="0" y="140"/>
                  </a:cubicBezTo>
                  <a:lnTo>
                    <a:pt x="50" y="497"/>
                  </a:lnTo>
                  <a:cubicBezTo>
                    <a:pt x="761" y="404"/>
                    <a:pt x="1471" y="359"/>
                    <a:pt x="2175" y="359"/>
                  </a:cubicBezTo>
                  <a:cubicBezTo>
                    <a:pt x="8215" y="359"/>
                    <a:pt x="13853" y="3695"/>
                    <a:pt x="16733" y="9147"/>
                  </a:cubicBezTo>
                  <a:lnTo>
                    <a:pt x="17041" y="8987"/>
                  </a:lnTo>
                  <a:cubicBezTo>
                    <a:pt x="14103" y="3410"/>
                    <a:pt x="8345" y="1"/>
                    <a:pt x="2162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86;p37"/>
            <p:cNvSpPr/>
            <p:nvPr/>
          </p:nvSpPr>
          <p:spPr>
            <a:xfrm>
              <a:off x="5852838" y="1469425"/>
              <a:ext cx="207650" cy="168850"/>
            </a:xfrm>
            <a:custGeom>
              <a:avLst/>
              <a:gdLst/>
              <a:ahLst/>
              <a:cxnLst/>
              <a:rect l="l" t="t" r="r" b="b"/>
              <a:pathLst>
                <a:path w="8306" h="6754" extrusionOk="0">
                  <a:moveTo>
                    <a:pt x="309" y="1"/>
                  </a:moveTo>
                  <a:lnTo>
                    <a:pt x="1" y="173"/>
                  </a:lnTo>
                  <a:cubicBezTo>
                    <a:pt x="1714" y="3414"/>
                    <a:pt x="4683" y="5792"/>
                    <a:pt x="8219" y="6753"/>
                  </a:cubicBezTo>
                  <a:lnTo>
                    <a:pt x="8305" y="6420"/>
                  </a:lnTo>
                  <a:cubicBezTo>
                    <a:pt x="4868" y="5484"/>
                    <a:pt x="1972" y="3155"/>
                    <a:pt x="309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087;p37"/>
            <p:cNvSpPr/>
            <p:nvPr/>
          </p:nvSpPr>
          <p:spPr>
            <a:xfrm>
              <a:off x="6115913" y="1636075"/>
              <a:ext cx="86275" cy="13900"/>
            </a:xfrm>
            <a:custGeom>
              <a:avLst/>
              <a:gdLst/>
              <a:ahLst/>
              <a:cxnLst/>
              <a:rect l="l" t="t" r="r" b="b"/>
              <a:pathLst>
                <a:path w="3451" h="556" extrusionOk="0">
                  <a:moveTo>
                    <a:pt x="3389" y="1"/>
                  </a:moveTo>
                  <a:cubicBezTo>
                    <a:pt x="2649" y="132"/>
                    <a:pt x="1905" y="198"/>
                    <a:pt x="1158" y="198"/>
                  </a:cubicBezTo>
                  <a:cubicBezTo>
                    <a:pt x="785" y="198"/>
                    <a:pt x="411" y="182"/>
                    <a:pt x="37" y="149"/>
                  </a:cubicBezTo>
                  <a:lnTo>
                    <a:pt x="0" y="506"/>
                  </a:lnTo>
                  <a:cubicBezTo>
                    <a:pt x="382" y="531"/>
                    <a:pt x="764" y="555"/>
                    <a:pt x="1134" y="555"/>
                  </a:cubicBezTo>
                  <a:cubicBezTo>
                    <a:pt x="1910" y="555"/>
                    <a:pt x="2686" y="481"/>
                    <a:pt x="3450" y="346"/>
                  </a:cubicBezTo>
                  <a:lnTo>
                    <a:pt x="3389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088;p37"/>
            <p:cNvSpPr/>
            <p:nvPr/>
          </p:nvSpPr>
          <p:spPr>
            <a:xfrm>
              <a:off x="5790580" y="957653"/>
              <a:ext cx="381975" cy="497750"/>
            </a:xfrm>
            <a:custGeom>
              <a:avLst/>
              <a:gdLst/>
              <a:ahLst/>
              <a:cxnLst/>
              <a:rect l="l" t="t" r="r" b="b"/>
              <a:pathLst>
                <a:path w="15279" h="19910" extrusionOk="0">
                  <a:moveTo>
                    <a:pt x="13086" y="1"/>
                  </a:moveTo>
                  <a:cubicBezTo>
                    <a:pt x="6469" y="826"/>
                    <a:pt x="1159" y="5890"/>
                    <a:pt x="0" y="12470"/>
                  </a:cubicBezTo>
                  <a:cubicBezTo>
                    <a:pt x="99" y="12803"/>
                    <a:pt x="333" y="13086"/>
                    <a:pt x="641" y="13234"/>
                  </a:cubicBezTo>
                  <a:cubicBezTo>
                    <a:pt x="820" y="13307"/>
                    <a:pt x="1008" y="13326"/>
                    <a:pt x="1199" y="13326"/>
                  </a:cubicBezTo>
                  <a:cubicBezTo>
                    <a:pt x="1419" y="13326"/>
                    <a:pt x="1644" y="13300"/>
                    <a:pt x="1864" y="13300"/>
                  </a:cubicBezTo>
                  <a:cubicBezTo>
                    <a:pt x="2031" y="13300"/>
                    <a:pt x="2196" y="13316"/>
                    <a:pt x="2354" y="13369"/>
                  </a:cubicBezTo>
                  <a:cubicBezTo>
                    <a:pt x="3648" y="13801"/>
                    <a:pt x="3093" y="16018"/>
                    <a:pt x="4165" y="16869"/>
                  </a:cubicBezTo>
                  <a:cubicBezTo>
                    <a:pt x="4559" y="17177"/>
                    <a:pt x="5114" y="17251"/>
                    <a:pt x="5483" y="17596"/>
                  </a:cubicBezTo>
                  <a:cubicBezTo>
                    <a:pt x="5927" y="18002"/>
                    <a:pt x="6001" y="18668"/>
                    <a:pt x="6260" y="19210"/>
                  </a:cubicBezTo>
                  <a:cubicBezTo>
                    <a:pt x="6450" y="19590"/>
                    <a:pt x="6894" y="19909"/>
                    <a:pt x="7279" y="19909"/>
                  </a:cubicBezTo>
                  <a:cubicBezTo>
                    <a:pt x="7443" y="19909"/>
                    <a:pt x="7596" y="19851"/>
                    <a:pt x="7714" y="19715"/>
                  </a:cubicBezTo>
                  <a:cubicBezTo>
                    <a:pt x="7738" y="18742"/>
                    <a:pt x="7603" y="17780"/>
                    <a:pt x="7319" y="16856"/>
                  </a:cubicBezTo>
                  <a:cubicBezTo>
                    <a:pt x="7061" y="16068"/>
                    <a:pt x="6703" y="15279"/>
                    <a:pt x="6679" y="14454"/>
                  </a:cubicBezTo>
                  <a:cubicBezTo>
                    <a:pt x="6666" y="13616"/>
                    <a:pt x="7110" y="12679"/>
                    <a:pt x="7923" y="12507"/>
                  </a:cubicBezTo>
                  <a:cubicBezTo>
                    <a:pt x="8024" y="12484"/>
                    <a:pt x="8126" y="12473"/>
                    <a:pt x="8227" y="12473"/>
                  </a:cubicBezTo>
                  <a:cubicBezTo>
                    <a:pt x="8777" y="12473"/>
                    <a:pt x="9317" y="12784"/>
                    <a:pt x="9796" y="13086"/>
                  </a:cubicBezTo>
                  <a:cubicBezTo>
                    <a:pt x="10239" y="13345"/>
                    <a:pt x="10646" y="13653"/>
                    <a:pt x="10991" y="14035"/>
                  </a:cubicBezTo>
                  <a:cubicBezTo>
                    <a:pt x="11201" y="14281"/>
                    <a:pt x="11373" y="14577"/>
                    <a:pt x="11632" y="14774"/>
                  </a:cubicBezTo>
                  <a:cubicBezTo>
                    <a:pt x="11866" y="14922"/>
                    <a:pt x="12112" y="15020"/>
                    <a:pt x="12383" y="15082"/>
                  </a:cubicBezTo>
                  <a:lnTo>
                    <a:pt x="13763" y="15464"/>
                  </a:lnTo>
                  <a:cubicBezTo>
                    <a:pt x="13926" y="15518"/>
                    <a:pt x="14101" y="15552"/>
                    <a:pt x="14276" y="15552"/>
                  </a:cubicBezTo>
                  <a:cubicBezTo>
                    <a:pt x="14339" y="15552"/>
                    <a:pt x="14403" y="15548"/>
                    <a:pt x="14466" y="15538"/>
                  </a:cubicBezTo>
                  <a:cubicBezTo>
                    <a:pt x="15057" y="15402"/>
                    <a:pt x="15279" y="14602"/>
                    <a:pt x="15057" y="14035"/>
                  </a:cubicBezTo>
                  <a:cubicBezTo>
                    <a:pt x="14835" y="13468"/>
                    <a:pt x="14330" y="13061"/>
                    <a:pt x="13911" y="12618"/>
                  </a:cubicBezTo>
                  <a:cubicBezTo>
                    <a:pt x="13480" y="12174"/>
                    <a:pt x="13098" y="11595"/>
                    <a:pt x="13234" y="10991"/>
                  </a:cubicBezTo>
                  <a:cubicBezTo>
                    <a:pt x="13320" y="10585"/>
                    <a:pt x="13615" y="10252"/>
                    <a:pt x="13726" y="9845"/>
                  </a:cubicBezTo>
                  <a:cubicBezTo>
                    <a:pt x="13948" y="8971"/>
                    <a:pt x="13197" y="8096"/>
                    <a:pt x="13320" y="7209"/>
                  </a:cubicBezTo>
                  <a:cubicBezTo>
                    <a:pt x="13406" y="6630"/>
                    <a:pt x="13850" y="6087"/>
                    <a:pt x="13677" y="5545"/>
                  </a:cubicBezTo>
                  <a:cubicBezTo>
                    <a:pt x="13591" y="5274"/>
                    <a:pt x="13369" y="5065"/>
                    <a:pt x="13307" y="4794"/>
                  </a:cubicBezTo>
                  <a:cubicBezTo>
                    <a:pt x="13172" y="4091"/>
                    <a:pt x="14047" y="3759"/>
                    <a:pt x="14219" y="3180"/>
                  </a:cubicBezTo>
                  <a:cubicBezTo>
                    <a:pt x="14453" y="2379"/>
                    <a:pt x="13936" y="1639"/>
                    <a:pt x="13579" y="949"/>
                  </a:cubicBezTo>
                  <a:cubicBezTo>
                    <a:pt x="13431" y="641"/>
                    <a:pt x="13270" y="309"/>
                    <a:pt x="13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089;p37"/>
            <p:cNvSpPr/>
            <p:nvPr/>
          </p:nvSpPr>
          <p:spPr>
            <a:xfrm>
              <a:off x="6211055" y="1228403"/>
              <a:ext cx="110975" cy="149325"/>
            </a:xfrm>
            <a:custGeom>
              <a:avLst/>
              <a:gdLst/>
              <a:ahLst/>
              <a:cxnLst/>
              <a:rect l="l" t="t" r="r" b="b"/>
              <a:pathLst>
                <a:path w="4439" h="5973" extrusionOk="0">
                  <a:moveTo>
                    <a:pt x="1435" y="1"/>
                  </a:moveTo>
                  <a:cubicBezTo>
                    <a:pt x="1429" y="1"/>
                    <a:pt x="1423" y="1"/>
                    <a:pt x="1417" y="1"/>
                  </a:cubicBezTo>
                  <a:cubicBezTo>
                    <a:pt x="1158" y="13"/>
                    <a:pt x="961" y="260"/>
                    <a:pt x="900" y="519"/>
                  </a:cubicBezTo>
                  <a:cubicBezTo>
                    <a:pt x="875" y="790"/>
                    <a:pt x="875" y="1048"/>
                    <a:pt x="924" y="1307"/>
                  </a:cubicBezTo>
                  <a:cubicBezTo>
                    <a:pt x="973" y="1738"/>
                    <a:pt x="936" y="2194"/>
                    <a:pt x="702" y="2539"/>
                  </a:cubicBezTo>
                  <a:cubicBezTo>
                    <a:pt x="567" y="2737"/>
                    <a:pt x="382" y="2872"/>
                    <a:pt x="234" y="3057"/>
                  </a:cubicBezTo>
                  <a:cubicBezTo>
                    <a:pt x="74" y="3229"/>
                    <a:pt x="0" y="3463"/>
                    <a:pt x="49" y="3685"/>
                  </a:cubicBezTo>
                  <a:cubicBezTo>
                    <a:pt x="160" y="4080"/>
                    <a:pt x="715" y="4227"/>
                    <a:pt x="776" y="4622"/>
                  </a:cubicBezTo>
                  <a:cubicBezTo>
                    <a:pt x="764" y="4770"/>
                    <a:pt x="752" y="4930"/>
                    <a:pt x="715" y="5078"/>
                  </a:cubicBezTo>
                  <a:cubicBezTo>
                    <a:pt x="683" y="5691"/>
                    <a:pt x="1395" y="5972"/>
                    <a:pt x="2195" y="5972"/>
                  </a:cubicBezTo>
                  <a:cubicBezTo>
                    <a:pt x="3242" y="5972"/>
                    <a:pt x="4438" y="5491"/>
                    <a:pt x="4313" y="4646"/>
                  </a:cubicBezTo>
                  <a:cubicBezTo>
                    <a:pt x="4263" y="4215"/>
                    <a:pt x="3955" y="3858"/>
                    <a:pt x="3623" y="3587"/>
                  </a:cubicBezTo>
                  <a:cubicBezTo>
                    <a:pt x="3438" y="3463"/>
                    <a:pt x="3278" y="3303"/>
                    <a:pt x="3154" y="3118"/>
                  </a:cubicBezTo>
                  <a:cubicBezTo>
                    <a:pt x="2957" y="2786"/>
                    <a:pt x="3019" y="2305"/>
                    <a:pt x="2711" y="2071"/>
                  </a:cubicBezTo>
                  <a:cubicBezTo>
                    <a:pt x="2489" y="1899"/>
                    <a:pt x="2119" y="1923"/>
                    <a:pt x="2008" y="1677"/>
                  </a:cubicBezTo>
                  <a:cubicBezTo>
                    <a:pt x="1971" y="1578"/>
                    <a:pt x="1959" y="1480"/>
                    <a:pt x="1971" y="1381"/>
                  </a:cubicBezTo>
                  <a:cubicBezTo>
                    <a:pt x="2021" y="1098"/>
                    <a:pt x="2033" y="814"/>
                    <a:pt x="1996" y="531"/>
                  </a:cubicBezTo>
                  <a:cubicBezTo>
                    <a:pt x="1936" y="266"/>
                    <a:pt x="1699" y="1"/>
                    <a:pt x="1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090;p37"/>
            <p:cNvSpPr/>
            <p:nvPr/>
          </p:nvSpPr>
          <p:spPr>
            <a:xfrm>
              <a:off x="6306530" y="1191428"/>
              <a:ext cx="238450" cy="139100"/>
            </a:xfrm>
            <a:custGeom>
              <a:avLst/>
              <a:gdLst/>
              <a:ahLst/>
              <a:cxnLst/>
              <a:rect l="l" t="t" r="r" b="b"/>
              <a:pathLst>
                <a:path w="9538" h="5564" extrusionOk="0">
                  <a:moveTo>
                    <a:pt x="8334" y="1"/>
                  </a:moveTo>
                  <a:cubicBezTo>
                    <a:pt x="7367" y="1"/>
                    <a:pt x="6325" y="486"/>
                    <a:pt x="5459" y="630"/>
                  </a:cubicBezTo>
                  <a:cubicBezTo>
                    <a:pt x="5209" y="660"/>
                    <a:pt x="4960" y="676"/>
                    <a:pt x="4711" y="676"/>
                  </a:cubicBezTo>
                  <a:cubicBezTo>
                    <a:pt x="4346" y="676"/>
                    <a:pt x="3982" y="642"/>
                    <a:pt x="3623" y="568"/>
                  </a:cubicBezTo>
                  <a:cubicBezTo>
                    <a:pt x="3007" y="470"/>
                    <a:pt x="2391" y="334"/>
                    <a:pt x="1775" y="211"/>
                  </a:cubicBezTo>
                  <a:cubicBezTo>
                    <a:pt x="1568" y="170"/>
                    <a:pt x="1346" y="134"/>
                    <a:pt x="1131" y="134"/>
                  </a:cubicBezTo>
                  <a:cubicBezTo>
                    <a:pt x="899" y="134"/>
                    <a:pt x="673" y="176"/>
                    <a:pt x="481" y="297"/>
                  </a:cubicBezTo>
                  <a:cubicBezTo>
                    <a:pt x="112" y="531"/>
                    <a:pt x="1" y="1184"/>
                    <a:pt x="395" y="1382"/>
                  </a:cubicBezTo>
                  <a:cubicBezTo>
                    <a:pt x="505" y="1437"/>
                    <a:pt x="628" y="1451"/>
                    <a:pt x="754" y="1451"/>
                  </a:cubicBezTo>
                  <a:cubicBezTo>
                    <a:pt x="894" y="1451"/>
                    <a:pt x="1037" y="1433"/>
                    <a:pt x="1167" y="1433"/>
                  </a:cubicBezTo>
                  <a:cubicBezTo>
                    <a:pt x="1335" y="1433"/>
                    <a:pt x="1483" y="1464"/>
                    <a:pt x="1578" y="1603"/>
                  </a:cubicBezTo>
                  <a:cubicBezTo>
                    <a:pt x="1689" y="1776"/>
                    <a:pt x="1639" y="1998"/>
                    <a:pt x="1676" y="2182"/>
                  </a:cubicBezTo>
                  <a:cubicBezTo>
                    <a:pt x="1726" y="2417"/>
                    <a:pt x="1910" y="2601"/>
                    <a:pt x="2145" y="2663"/>
                  </a:cubicBezTo>
                  <a:cubicBezTo>
                    <a:pt x="2214" y="2681"/>
                    <a:pt x="2288" y="2687"/>
                    <a:pt x="2363" y="2687"/>
                  </a:cubicBezTo>
                  <a:cubicBezTo>
                    <a:pt x="2479" y="2687"/>
                    <a:pt x="2599" y="2673"/>
                    <a:pt x="2716" y="2673"/>
                  </a:cubicBezTo>
                  <a:cubicBezTo>
                    <a:pt x="2831" y="2673"/>
                    <a:pt x="2943" y="2686"/>
                    <a:pt x="3044" y="2737"/>
                  </a:cubicBezTo>
                  <a:cubicBezTo>
                    <a:pt x="3352" y="2897"/>
                    <a:pt x="3377" y="3341"/>
                    <a:pt x="3401" y="3698"/>
                  </a:cubicBezTo>
                  <a:cubicBezTo>
                    <a:pt x="3426" y="4450"/>
                    <a:pt x="3722" y="5349"/>
                    <a:pt x="4461" y="5534"/>
                  </a:cubicBezTo>
                  <a:cubicBezTo>
                    <a:pt x="4547" y="5555"/>
                    <a:pt x="4633" y="5564"/>
                    <a:pt x="4719" y="5564"/>
                  </a:cubicBezTo>
                  <a:cubicBezTo>
                    <a:pt x="5293" y="5564"/>
                    <a:pt x="5856" y="5150"/>
                    <a:pt x="6457" y="5053"/>
                  </a:cubicBezTo>
                  <a:cubicBezTo>
                    <a:pt x="6544" y="5041"/>
                    <a:pt x="6631" y="5036"/>
                    <a:pt x="6718" y="5036"/>
                  </a:cubicBezTo>
                  <a:cubicBezTo>
                    <a:pt x="7244" y="5036"/>
                    <a:pt x="7761" y="5240"/>
                    <a:pt x="8268" y="5398"/>
                  </a:cubicBezTo>
                  <a:cubicBezTo>
                    <a:pt x="8588" y="5505"/>
                    <a:pt x="8922" y="5558"/>
                    <a:pt x="9260" y="5558"/>
                  </a:cubicBezTo>
                  <a:cubicBezTo>
                    <a:pt x="9353" y="5558"/>
                    <a:pt x="9445" y="5554"/>
                    <a:pt x="9537" y="5546"/>
                  </a:cubicBezTo>
                  <a:cubicBezTo>
                    <a:pt x="9513" y="3649"/>
                    <a:pt x="9131" y="1764"/>
                    <a:pt x="8404" y="2"/>
                  </a:cubicBezTo>
                  <a:cubicBezTo>
                    <a:pt x="8380" y="1"/>
                    <a:pt x="8357" y="1"/>
                    <a:pt x="83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091;p37"/>
            <p:cNvSpPr/>
            <p:nvPr/>
          </p:nvSpPr>
          <p:spPr>
            <a:xfrm>
              <a:off x="6065880" y="1376253"/>
              <a:ext cx="156575" cy="113125"/>
            </a:xfrm>
            <a:custGeom>
              <a:avLst/>
              <a:gdLst/>
              <a:ahLst/>
              <a:cxnLst/>
              <a:rect l="l" t="t" r="r" b="b"/>
              <a:pathLst>
                <a:path w="6263" h="4525" extrusionOk="0">
                  <a:moveTo>
                    <a:pt x="514" y="1"/>
                  </a:moveTo>
                  <a:cubicBezTo>
                    <a:pt x="136" y="1"/>
                    <a:pt x="1" y="252"/>
                    <a:pt x="324" y="679"/>
                  </a:cubicBezTo>
                  <a:cubicBezTo>
                    <a:pt x="595" y="1049"/>
                    <a:pt x="977" y="1123"/>
                    <a:pt x="1113" y="1591"/>
                  </a:cubicBezTo>
                  <a:cubicBezTo>
                    <a:pt x="1211" y="1961"/>
                    <a:pt x="1100" y="2416"/>
                    <a:pt x="1408" y="2712"/>
                  </a:cubicBezTo>
                  <a:cubicBezTo>
                    <a:pt x="1679" y="2971"/>
                    <a:pt x="2123" y="2897"/>
                    <a:pt x="2480" y="2996"/>
                  </a:cubicBezTo>
                  <a:cubicBezTo>
                    <a:pt x="3121" y="3143"/>
                    <a:pt x="3515" y="3784"/>
                    <a:pt x="4070" y="4154"/>
                  </a:cubicBezTo>
                  <a:cubicBezTo>
                    <a:pt x="4424" y="4390"/>
                    <a:pt x="4835" y="4524"/>
                    <a:pt x="5259" y="4524"/>
                  </a:cubicBezTo>
                  <a:cubicBezTo>
                    <a:pt x="5277" y="4524"/>
                    <a:pt x="5296" y="4524"/>
                    <a:pt x="5314" y="4523"/>
                  </a:cubicBezTo>
                  <a:cubicBezTo>
                    <a:pt x="5334" y="4524"/>
                    <a:pt x="5353" y="4525"/>
                    <a:pt x="5373" y="4525"/>
                  </a:cubicBezTo>
                  <a:cubicBezTo>
                    <a:pt x="5585" y="4525"/>
                    <a:pt x="5787" y="4464"/>
                    <a:pt x="5967" y="4351"/>
                  </a:cubicBezTo>
                  <a:cubicBezTo>
                    <a:pt x="6164" y="4228"/>
                    <a:pt x="6263" y="3994"/>
                    <a:pt x="6238" y="3772"/>
                  </a:cubicBezTo>
                  <a:cubicBezTo>
                    <a:pt x="6152" y="3304"/>
                    <a:pt x="5511" y="3217"/>
                    <a:pt x="5240" y="2848"/>
                  </a:cubicBezTo>
                  <a:cubicBezTo>
                    <a:pt x="5068" y="2626"/>
                    <a:pt x="5043" y="2318"/>
                    <a:pt x="4883" y="2096"/>
                  </a:cubicBezTo>
                  <a:cubicBezTo>
                    <a:pt x="4637" y="1763"/>
                    <a:pt x="4205" y="1726"/>
                    <a:pt x="3848" y="1591"/>
                  </a:cubicBezTo>
                  <a:cubicBezTo>
                    <a:pt x="3417" y="1406"/>
                    <a:pt x="3010" y="1172"/>
                    <a:pt x="2628" y="913"/>
                  </a:cubicBezTo>
                  <a:cubicBezTo>
                    <a:pt x="2061" y="568"/>
                    <a:pt x="1396" y="162"/>
                    <a:pt x="743" y="26"/>
                  </a:cubicBezTo>
                  <a:cubicBezTo>
                    <a:pt x="660" y="9"/>
                    <a:pt x="583" y="1"/>
                    <a:pt x="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092;p37"/>
            <p:cNvSpPr/>
            <p:nvPr/>
          </p:nvSpPr>
          <p:spPr>
            <a:xfrm>
              <a:off x="6261255" y="1408003"/>
              <a:ext cx="108750" cy="43700"/>
            </a:xfrm>
            <a:custGeom>
              <a:avLst/>
              <a:gdLst/>
              <a:ahLst/>
              <a:cxnLst/>
              <a:rect l="l" t="t" r="r" b="b"/>
              <a:pathLst>
                <a:path w="4350" h="1748" extrusionOk="0">
                  <a:moveTo>
                    <a:pt x="4017" y="1"/>
                  </a:moveTo>
                  <a:cubicBezTo>
                    <a:pt x="3649" y="190"/>
                    <a:pt x="3241" y="227"/>
                    <a:pt x="2821" y="227"/>
                  </a:cubicBezTo>
                  <a:cubicBezTo>
                    <a:pt x="2554" y="227"/>
                    <a:pt x="2283" y="212"/>
                    <a:pt x="2015" y="212"/>
                  </a:cubicBezTo>
                  <a:cubicBezTo>
                    <a:pt x="1714" y="212"/>
                    <a:pt x="1417" y="230"/>
                    <a:pt x="1134" y="309"/>
                  </a:cubicBezTo>
                  <a:cubicBezTo>
                    <a:pt x="703" y="432"/>
                    <a:pt x="0" y="703"/>
                    <a:pt x="284" y="1270"/>
                  </a:cubicBezTo>
                  <a:cubicBezTo>
                    <a:pt x="450" y="1575"/>
                    <a:pt x="915" y="1748"/>
                    <a:pt x="1308" y="1748"/>
                  </a:cubicBezTo>
                  <a:cubicBezTo>
                    <a:pt x="1439" y="1748"/>
                    <a:pt x="1562" y="1729"/>
                    <a:pt x="1664" y="1689"/>
                  </a:cubicBezTo>
                  <a:cubicBezTo>
                    <a:pt x="1873" y="1590"/>
                    <a:pt x="2083" y="1467"/>
                    <a:pt x="2280" y="1319"/>
                  </a:cubicBezTo>
                  <a:cubicBezTo>
                    <a:pt x="2650" y="1097"/>
                    <a:pt x="3081" y="986"/>
                    <a:pt x="3512" y="974"/>
                  </a:cubicBezTo>
                  <a:cubicBezTo>
                    <a:pt x="3795" y="962"/>
                    <a:pt x="4165" y="925"/>
                    <a:pt x="4264" y="654"/>
                  </a:cubicBezTo>
                  <a:cubicBezTo>
                    <a:pt x="4350" y="432"/>
                    <a:pt x="4177" y="185"/>
                    <a:pt x="40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093;p37"/>
            <p:cNvSpPr/>
            <p:nvPr/>
          </p:nvSpPr>
          <p:spPr>
            <a:xfrm>
              <a:off x="6288355" y="1459828"/>
              <a:ext cx="211350" cy="223275"/>
            </a:xfrm>
            <a:custGeom>
              <a:avLst/>
              <a:gdLst/>
              <a:ahLst/>
              <a:cxnLst/>
              <a:rect l="l" t="t" r="r" b="b"/>
              <a:pathLst>
                <a:path w="8454" h="8931" extrusionOk="0">
                  <a:moveTo>
                    <a:pt x="3449" y="1"/>
                  </a:moveTo>
                  <a:cubicBezTo>
                    <a:pt x="3364" y="1"/>
                    <a:pt x="3279" y="11"/>
                    <a:pt x="3192" y="35"/>
                  </a:cubicBezTo>
                  <a:cubicBezTo>
                    <a:pt x="2847" y="133"/>
                    <a:pt x="2588" y="429"/>
                    <a:pt x="2256" y="564"/>
                  </a:cubicBezTo>
                  <a:cubicBezTo>
                    <a:pt x="1960" y="688"/>
                    <a:pt x="1602" y="675"/>
                    <a:pt x="1381" y="909"/>
                  </a:cubicBezTo>
                  <a:cubicBezTo>
                    <a:pt x="1036" y="1279"/>
                    <a:pt x="1331" y="1870"/>
                    <a:pt x="1233" y="2351"/>
                  </a:cubicBezTo>
                  <a:cubicBezTo>
                    <a:pt x="1097" y="3103"/>
                    <a:pt x="87" y="3497"/>
                    <a:pt x="38" y="4273"/>
                  </a:cubicBezTo>
                  <a:cubicBezTo>
                    <a:pt x="1" y="4852"/>
                    <a:pt x="580" y="5382"/>
                    <a:pt x="432" y="5949"/>
                  </a:cubicBezTo>
                  <a:cubicBezTo>
                    <a:pt x="370" y="6158"/>
                    <a:pt x="210" y="6343"/>
                    <a:pt x="173" y="6565"/>
                  </a:cubicBezTo>
                  <a:cubicBezTo>
                    <a:pt x="99" y="6959"/>
                    <a:pt x="432" y="7304"/>
                    <a:pt x="641" y="7649"/>
                  </a:cubicBezTo>
                  <a:cubicBezTo>
                    <a:pt x="863" y="8043"/>
                    <a:pt x="937" y="8512"/>
                    <a:pt x="1110" y="8931"/>
                  </a:cubicBezTo>
                  <a:cubicBezTo>
                    <a:pt x="1442" y="8783"/>
                    <a:pt x="1775" y="8635"/>
                    <a:pt x="2108" y="8462"/>
                  </a:cubicBezTo>
                  <a:cubicBezTo>
                    <a:pt x="4806" y="7058"/>
                    <a:pt x="7024" y="4864"/>
                    <a:pt x="8453" y="2178"/>
                  </a:cubicBezTo>
                  <a:cubicBezTo>
                    <a:pt x="8219" y="2055"/>
                    <a:pt x="7948" y="1994"/>
                    <a:pt x="7714" y="1821"/>
                  </a:cubicBezTo>
                  <a:cubicBezTo>
                    <a:pt x="7517" y="1686"/>
                    <a:pt x="7443" y="1427"/>
                    <a:pt x="7332" y="1205"/>
                  </a:cubicBezTo>
                  <a:cubicBezTo>
                    <a:pt x="7098" y="786"/>
                    <a:pt x="6654" y="515"/>
                    <a:pt x="6174" y="515"/>
                  </a:cubicBezTo>
                  <a:cubicBezTo>
                    <a:pt x="5909" y="515"/>
                    <a:pt x="5655" y="590"/>
                    <a:pt x="5392" y="590"/>
                  </a:cubicBezTo>
                  <a:cubicBezTo>
                    <a:pt x="5374" y="590"/>
                    <a:pt x="5355" y="590"/>
                    <a:pt x="5336" y="589"/>
                  </a:cubicBezTo>
                  <a:cubicBezTo>
                    <a:pt x="4674" y="567"/>
                    <a:pt x="4079" y="1"/>
                    <a:pt x="34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094;p37"/>
            <p:cNvSpPr/>
            <p:nvPr/>
          </p:nvSpPr>
          <p:spPr>
            <a:xfrm>
              <a:off x="5765363" y="939000"/>
              <a:ext cx="369350" cy="373975"/>
            </a:xfrm>
            <a:custGeom>
              <a:avLst/>
              <a:gdLst/>
              <a:ahLst/>
              <a:cxnLst/>
              <a:rect l="l" t="t" r="r" b="b"/>
              <a:pathLst>
                <a:path w="14774" h="14959" extrusionOk="0">
                  <a:moveTo>
                    <a:pt x="13357" y="1"/>
                  </a:moveTo>
                  <a:lnTo>
                    <a:pt x="13246" y="25"/>
                  </a:lnTo>
                  <a:cubicBezTo>
                    <a:pt x="6543" y="851"/>
                    <a:pt x="1159" y="5976"/>
                    <a:pt x="1" y="12630"/>
                  </a:cubicBezTo>
                  <a:lnTo>
                    <a:pt x="1" y="12679"/>
                  </a:lnTo>
                  <a:lnTo>
                    <a:pt x="13" y="12716"/>
                  </a:lnTo>
                  <a:cubicBezTo>
                    <a:pt x="124" y="13098"/>
                    <a:pt x="395" y="13419"/>
                    <a:pt x="765" y="13591"/>
                  </a:cubicBezTo>
                  <a:cubicBezTo>
                    <a:pt x="981" y="13660"/>
                    <a:pt x="1203" y="13699"/>
                    <a:pt x="1431" y="13699"/>
                  </a:cubicBezTo>
                  <a:cubicBezTo>
                    <a:pt x="1528" y="13699"/>
                    <a:pt x="1626" y="13692"/>
                    <a:pt x="1726" y="13677"/>
                  </a:cubicBezTo>
                  <a:cubicBezTo>
                    <a:pt x="1814" y="13664"/>
                    <a:pt x="1904" y="13657"/>
                    <a:pt x="1995" y="13657"/>
                  </a:cubicBezTo>
                  <a:cubicBezTo>
                    <a:pt x="2156" y="13657"/>
                    <a:pt x="2319" y="13679"/>
                    <a:pt x="2477" y="13727"/>
                  </a:cubicBezTo>
                  <a:cubicBezTo>
                    <a:pt x="2958" y="13887"/>
                    <a:pt x="3143" y="14343"/>
                    <a:pt x="3303" y="14959"/>
                  </a:cubicBezTo>
                  <a:lnTo>
                    <a:pt x="3635" y="14872"/>
                  </a:lnTo>
                  <a:cubicBezTo>
                    <a:pt x="3488" y="14232"/>
                    <a:pt x="3253" y="13616"/>
                    <a:pt x="2588" y="13382"/>
                  </a:cubicBezTo>
                  <a:cubicBezTo>
                    <a:pt x="2392" y="13331"/>
                    <a:pt x="2185" y="13303"/>
                    <a:pt x="1978" y="13303"/>
                  </a:cubicBezTo>
                  <a:cubicBezTo>
                    <a:pt x="1885" y="13303"/>
                    <a:pt x="1792" y="13309"/>
                    <a:pt x="1701" y="13320"/>
                  </a:cubicBezTo>
                  <a:cubicBezTo>
                    <a:pt x="1607" y="13333"/>
                    <a:pt x="1512" y="13340"/>
                    <a:pt x="1417" y="13340"/>
                  </a:cubicBezTo>
                  <a:cubicBezTo>
                    <a:pt x="1237" y="13340"/>
                    <a:pt x="1057" y="13315"/>
                    <a:pt x="888" y="13258"/>
                  </a:cubicBezTo>
                  <a:cubicBezTo>
                    <a:pt x="629" y="13135"/>
                    <a:pt x="444" y="12913"/>
                    <a:pt x="358" y="12642"/>
                  </a:cubicBezTo>
                  <a:cubicBezTo>
                    <a:pt x="1504" y="6198"/>
                    <a:pt x="6691" y="1245"/>
                    <a:pt x="13172" y="382"/>
                  </a:cubicBezTo>
                  <a:cubicBezTo>
                    <a:pt x="13295" y="604"/>
                    <a:pt x="13406" y="826"/>
                    <a:pt x="13517" y="1048"/>
                  </a:cubicBezTo>
                  <a:lnTo>
                    <a:pt x="13603" y="1220"/>
                  </a:lnTo>
                  <a:cubicBezTo>
                    <a:pt x="13665" y="1331"/>
                    <a:pt x="13727" y="1442"/>
                    <a:pt x="13776" y="1553"/>
                  </a:cubicBezTo>
                  <a:cubicBezTo>
                    <a:pt x="14084" y="2132"/>
                    <a:pt x="14404" y="2711"/>
                    <a:pt x="14232" y="3315"/>
                  </a:cubicBezTo>
                  <a:cubicBezTo>
                    <a:pt x="14133" y="3537"/>
                    <a:pt x="13998" y="3734"/>
                    <a:pt x="13825" y="3882"/>
                  </a:cubicBezTo>
                  <a:cubicBezTo>
                    <a:pt x="13542" y="4177"/>
                    <a:pt x="13221" y="4522"/>
                    <a:pt x="13320" y="5015"/>
                  </a:cubicBezTo>
                  <a:cubicBezTo>
                    <a:pt x="13357" y="5188"/>
                    <a:pt x="13431" y="5348"/>
                    <a:pt x="13529" y="5496"/>
                  </a:cubicBezTo>
                  <a:cubicBezTo>
                    <a:pt x="13591" y="5582"/>
                    <a:pt x="13653" y="5681"/>
                    <a:pt x="13690" y="5792"/>
                  </a:cubicBezTo>
                  <a:cubicBezTo>
                    <a:pt x="13776" y="6075"/>
                    <a:pt x="13665" y="6383"/>
                    <a:pt x="13529" y="6703"/>
                  </a:cubicBezTo>
                  <a:cubicBezTo>
                    <a:pt x="13443" y="6925"/>
                    <a:pt x="13369" y="7147"/>
                    <a:pt x="13332" y="7369"/>
                  </a:cubicBezTo>
                  <a:lnTo>
                    <a:pt x="13677" y="7418"/>
                  </a:lnTo>
                  <a:cubicBezTo>
                    <a:pt x="13714" y="7221"/>
                    <a:pt x="13776" y="7024"/>
                    <a:pt x="13862" y="6839"/>
                  </a:cubicBezTo>
                  <a:cubicBezTo>
                    <a:pt x="13998" y="6469"/>
                    <a:pt x="14145" y="6087"/>
                    <a:pt x="14022" y="5681"/>
                  </a:cubicBezTo>
                  <a:cubicBezTo>
                    <a:pt x="13973" y="5545"/>
                    <a:pt x="13899" y="5422"/>
                    <a:pt x="13825" y="5311"/>
                  </a:cubicBezTo>
                  <a:cubicBezTo>
                    <a:pt x="13751" y="5200"/>
                    <a:pt x="13690" y="5077"/>
                    <a:pt x="13653" y="4954"/>
                  </a:cubicBezTo>
                  <a:cubicBezTo>
                    <a:pt x="13591" y="4633"/>
                    <a:pt x="13813" y="4399"/>
                    <a:pt x="14072" y="4128"/>
                  </a:cubicBezTo>
                  <a:cubicBezTo>
                    <a:pt x="14293" y="3931"/>
                    <a:pt x="14454" y="3685"/>
                    <a:pt x="14564" y="3414"/>
                  </a:cubicBezTo>
                  <a:cubicBezTo>
                    <a:pt x="14774" y="2674"/>
                    <a:pt x="14417" y="1984"/>
                    <a:pt x="14084" y="1393"/>
                  </a:cubicBezTo>
                  <a:cubicBezTo>
                    <a:pt x="14022" y="1282"/>
                    <a:pt x="13973" y="1171"/>
                    <a:pt x="13911" y="1060"/>
                  </a:cubicBezTo>
                  <a:lnTo>
                    <a:pt x="13825" y="888"/>
                  </a:lnTo>
                  <a:cubicBezTo>
                    <a:pt x="13702" y="629"/>
                    <a:pt x="13566" y="358"/>
                    <a:pt x="13419" y="111"/>
                  </a:cubicBezTo>
                  <a:lnTo>
                    <a:pt x="1335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095;p37"/>
            <p:cNvSpPr/>
            <p:nvPr/>
          </p:nvSpPr>
          <p:spPr>
            <a:xfrm>
              <a:off x="6093413" y="1150925"/>
              <a:ext cx="61025" cy="185775"/>
            </a:xfrm>
            <a:custGeom>
              <a:avLst/>
              <a:gdLst/>
              <a:ahLst/>
              <a:cxnLst/>
              <a:rect l="l" t="t" r="r" b="b"/>
              <a:pathLst>
                <a:path w="2441" h="7431" extrusionOk="0">
                  <a:moveTo>
                    <a:pt x="728" y="1"/>
                  </a:moveTo>
                  <a:lnTo>
                    <a:pt x="383" y="112"/>
                  </a:lnTo>
                  <a:lnTo>
                    <a:pt x="432" y="247"/>
                  </a:lnTo>
                  <a:cubicBezTo>
                    <a:pt x="580" y="691"/>
                    <a:pt x="728" y="1122"/>
                    <a:pt x="617" y="1528"/>
                  </a:cubicBezTo>
                  <a:cubicBezTo>
                    <a:pt x="568" y="1701"/>
                    <a:pt x="481" y="1873"/>
                    <a:pt x="395" y="2034"/>
                  </a:cubicBezTo>
                  <a:cubicBezTo>
                    <a:pt x="272" y="2231"/>
                    <a:pt x="173" y="2453"/>
                    <a:pt x="112" y="2674"/>
                  </a:cubicBezTo>
                  <a:cubicBezTo>
                    <a:pt x="1" y="3229"/>
                    <a:pt x="247" y="3845"/>
                    <a:pt x="839" y="4461"/>
                  </a:cubicBezTo>
                  <a:cubicBezTo>
                    <a:pt x="925" y="4560"/>
                    <a:pt x="1023" y="4658"/>
                    <a:pt x="1122" y="4744"/>
                  </a:cubicBezTo>
                  <a:cubicBezTo>
                    <a:pt x="1467" y="5089"/>
                    <a:pt x="1787" y="5410"/>
                    <a:pt x="1948" y="5829"/>
                  </a:cubicBezTo>
                  <a:cubicBezTo>
                    <a:pt x="2058" y="6124"/>
                    <a:pt x="2046" y="6457"/>
                    <a:pt x="1898" y="6753"/>
                  </a:cubicBezTo>
                  <a:cubicBezTo>
                    <a:pt x="1824" y="6913"/>
                    <a:pt x="1664" y="7036"/>
                    <a:pt x="1492" y="7085"/>
                  </a:cubicBezTo>
                  <a:lnTo>
                    <a:pt x="1566" y="7430"/>
                  </a:lnTo>
                  <a:cubicBezTo>
                    <a:pt x="1837" y="7369"/>
                    <a:pt x="2083" y="7184"/>
                    <a:pt x="2219" y="6925"/>
                  </a:cubicBezTo>
                  <a:cubicBezTo>
                    <a:pt x="2416" y="6543"/>
                    <a:pt x="2440" y="6100"/>
                    <a:pt x="2280" y="5693"/>
                  </a:cubicBezTo>
                  <a:cubicBezTo>
                    <a:pt x="2095" y="5213"/>
                    <a:pt x="1726" y="4843"/>
                    <a:pt x="1368" y="4498"/>
                  </a:cubicBezTo>
                  <a:cubicBezTo>
                    <a:pt x="1282" y="4399"/>
                    <a:pt x="1184" y="4313"/>
                    <a:pt x="1097" y="4227"/>
                  </a:cubicBezTo>
                  <a:cubicBezTo>
                    <a:pt x="740" y="3857"/>
                    <a:pt x="346" y="3303"/>
                    <a:pt x="469" y="2748"/>
                  </a:cubicBezTo>
                  <a:cubicBezTo>
                    <a:pt x="518" y="2551"/>
                    <a:pt x="592" y="2366"/>
                    <a:pt x="703" y="2206"/>
                  </a:cubicBezTo>
                  <a:cubicBezTo>
                    <a:pt x="814" y="2021"/>
                    <a:pt x="900" y="1812"/>
                    <a:pt x="962" y="1615"/>
                  </a:cubicBezTo>
                  <a:cubicBezTo>
                    <a:pt x="1097" y="1110"/>
                    <a:pt x="925" y="617"/>
                    <a:pt x="777" y="136"/>
                  </a:cubicBezTo>
                  <a:lnTo>
                    <a:pt x="72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096;p37"/>
            <p:cNvSpPr/>
            <p:nvPr/>
          </p:nvSpPr>
          <p:spPr>
            <a:xfrm>
              <a:off x="5856863" y="1251000"/>
              <a:ext cx="234125" cy="195050"/>
            </a:xfrm>
            <a:custGeom>
              <a:avLst/>
              <a:gdLst/>
              <a:ahLst/>
              <a:cxnLst/>
              <a:rect l="l" t="t" r="r" b="b"/>
              <a:pathLst>
                <a:path w="9365" h="7802" extrusionOk="0">
                  <a:moveTo>
                    <a:pt x="4746" y="1"/>
                  </a:moveTo>
                  <a:cubicBezTo>
                    <a:pt x="4631" y="1"/>
                    <a:pt x="4516" y="13"/>
                    <a:pt x="4399" y="39"/>
                  </a:cubicBezTo>
                  <a:cubicBezTo>
                    <a:pt x="3475" y="236"/>
                    <a:pt x="3006" y="1284"/>
                    <a:pt x="3031" y="2158"/>
                  </a:cubicBezTo>
                  <a:cubicBezTo>
                    <a:pt x="3043" y="2811"/>
                    <a:pt x="3253" y="3427"/>
                    <a:pt x="3462" y="4019"/>
                  </a:cubicBezTo>
                  <a:cubicBezTo>
                    <a:pt x="3536" y="4216"/>
                    <a:pt x="3598" y="4413"/>
                    <a:pt x="3672" y="4623"/>
                  </a:cubicBezTo>
                  <a:cubicBezTo>
                    <a:pt x="3943" y="5497"/>
                    <a:pt x="4078" y="6422"/>
                    <a:pt x="4054" y="7346"/>
                  </a:cubicBezTo>
                  <a:cubicBezTo>
                    <a:pt x="3981" y="7418"/>
                    <a:pt x="3882" y="7447"/>
                    <a:pt x="3787" y="7447"/>
                  </a:cubicBezTo>
                  <a:cubicBezTo>
                    <a:pt x="3769" y="7447"/>
                    <a:pt x="3751" y="7446"/>
                    <a:pt x="3733" y="7444"/>
                  </a:cubicBezTo>
                  <a:cubicBezTo>
                    <a:pt x="3388" y="7370"/>
                    <a:pt x="3105" y="7149"/>
                    <a:pt x="2945" y="6840"/>
                  </a:cubicBezTo>
                  <a:cubicBezTo>
                    <a:pt x="2859" y="6656"/>
                    <a:pt x="2797" y="6471"/>
                    <a:pt x="2735" y="6286"/>
                  </a:cubicBezTo>
                  <a:cubicBezTo>
                    <a:pt x="2600" y="5879"/>
                    <a:pt x="2452" y="5473"/>
                    <a:pt x="2132" y="5177"/>
                  </a:cubicBezTo>
                  <a:cubicBezTo>
                    <a:pt x="1910" y="4992"/>
                    <a:pt x="1651" y="4857"/>
                    <a:pt x="1380" y="4758"/>
                  </a:cubicBezTo>
                  <a:cubicBezTo>
                    <a:pt x="1171" y="4684"/>
                    <a:pt x="973" y="4573"/>
                    <a:pt x="789" y="4450"/>
                  </a:cubicBezTo>
                  <a:cubicBezTo>
                    <a:pt x="579" y="4265"/>
                    <a:pt x="419" y="4031"/>
                    <a:pt x="333" y="3760"/>
                  </a:cubicBezTo>
                  <a:lnTo>
                    <a:pt x="0" y="3896"/>
                  </a:lnTo>
                  <a:cubicBezTo>
                    <a:pt x="111" y="4216"/>
                    <a:pt x="308" y="4512"/>
                    <a:pt x="567" y="4734"/>
                  </a:cubicBezTo>
                  <a:cubicBezTo>
                    <a:pt x="776" y="4881"/>
                    <a:pt x="998" y="5005"/>
                    <a:pt x="1244" y="5091"/>
                  </a:cubicBezTo>
                  <a:cubicBezTo>
                    <a:pt x="1479" y="5165"/>
                    <a:pt x="1688" y="5288"/>
                    <a:pt x="1885" y="5436"/>
                  </a:cubicBezTo>
                  <a:cubicBezTo>
                    <a:pt x="2144" y="5682"/>
                    <a:pt x="2267" y="6027"/>
                    <a:pt x="2390" y="6397"/>
                  </a:cubicBezTo>
                  <a:cubicBezTo>
                    <a:pt x="2452" y="6606"/>
                    <a:pt x="2538" y="6804"/>
                    <a:pt x="2624" y="7001"/>
                  </a:cubicBezTo>
                  <a:cubicBezTo>
                    <a:pt x="2834" y="7420"/>
                    <a:pt x="3228" y="7715"/>
                    <a:pt x="3684" y="7802"/>
                  </a:cubicBezTo>
                  <a:lnTo>
                    <a:pt x="3795" y="7802"/>
                  </a:lnTo>
                  <a:cubicBezTo>
                    <a:pt x="4017" y="7802"/>
                    <a:pt x="4226" y="7715"/>
                    <a:pt x="4362" y="7555"/>
                  </a:cubicBezTo>
                  <a:lnTo>
                    <a:pt x="4411" y="7506"/>
                  </a:lnTo>
                  <a:lnTo>
                    <a:pt x="4411" y="7444"/>
                  </a:lnTo>
                  <a:cubicBezTo>
                    <a:pt x="4436" y="6446"/>
                    <a:pt x="4300" y="5473"/>
                    <a:pt x="4004" y="4524"/>
                  </a:cubicBezTo>
                  <a:cubicBezTo>
                    <a:pt x="3943" y="4315"/>
                    <a:pt x="3869" y="4117"/>
                    <a:pt x="3795" y="3908"/>
                  </a:cubicBezTo>
                  <a:cubicBezTo>
                    <a:pt x="3586" y="3317"/>
                    <a:pt x="3388" y="2750"/>
                    <a:pt x="3376" y="2158"/>
                  </a:cubicBezTo>
                  <a:cubicBezTo>
                    <a:pt x="3351" y="1419"/>
                    <a:pt x="3733" y="557"/>
                    <a:pt x="4473" y="384"/>
                  </a:cubicBezTo>
                  <a:cubicBezTo>
                    <a:pt x="4557" y="366"/>
                    <a:pt x="4641" y="358"/>
                    <a:pt x="4726" y="358"/>
                  </a:cubicBezTo>
                  <a:cubicBezTo>
                    <a:pt x="5226" y="358"/>
                    <a:pt x="5736" y="645"/>
                    <a:pt x="6210" y="951"/>
                  </a:cubicBezTo>
                  <a:cubicBezTo>
                    <a:pt x="6641" y="1197"/>
                    <a:pt x="7036" y="1493"/>
                    <a:pt x="7381" y="1863"/>
                  </a:cubicBezTo>
                  <a:cubicBezTo>
                    <a:pt x="7442" y="1937"/>
                    <a:pt x="7504" y="2010"/>
                    <a:pt x="7553" y="2097"/>
                  </a:cubicBezTo>
                  <a:cubicBezTo>
                    <a:pt x="7836" y="2553"/>
                    <a:pt x="8317" y="2873"/>
                    <a:pt x="8847" y="2959"/>
                  </a:cubicBezTo>
                  <a:lnTo>
                    <a:pt x="9266" y="3070"/>
                  </a:lnTo>
                  <a:lnTo>
                    <a:pt x="9364" y="2737"/>
                  </a:lnTo>
                  <a:lnTo>
                    <a:pt x="8945" y="2614"/>
                  </a:lnTo>
                  <a:cubicBezTo>
                    <a:pt x="8699" y="2565"/>
                    <a:pt x="8465" y="2466"/>
                    <a:pt x="8255" y="2343"/>
                  </a:cubicBezTo>
                  <a:cubicBezTo>
                    <a:pt x="8095" y="2208"/>
                    <a:pt x="7960" y="2047"/>
                    <a:pt x="7849" y="1875"/>
                  </a:cubicBezTo>
                  <a:cubicBezTo>
                    <a:pt x="7775" y="1789"/>
                    <a:pt x="7713" y="1702"/>
                    <a:pt x="7652" y="1629"/>
                  </a:cubicBezTo>
                  <a:cubicBezTo>
                    <a:pt x="7282" y="1234"/>
                    <a:pt x="6863" y="914"/>
                    <a:pt x="6407" y="655"/>
                  </a:cubicBezTo>
                  <a:cubicBezTo>
                    <a:pt x="5882" y="315"/>
                    <a:pt x="5330" y="1"/>
                    <a:pt x="4746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097;p37"/>
            <p:cNvSpPr/>
            <p:nvPr/>
          </p:nvSpPr>
          <p:spPr>
            <a:xfrm>
              <a:off x="6185838" y="1210350"/>
              <a:ext cx="118600" cy="158100"/>
            </a:xfrm>
            <a:custGeom>
              <a:avLst/>
              <a:gdLst/>
              <a:ahLst/>
              <a:cxnLst/>
              <a:rect l="l" t="t" r="r" b="b"/>
              <a:pathLst>
                <a:path w="4744" h="6324" extrusionOk="0">
                  <a:moveTo>
                    <a:pt x="1590" y="347"/>
                  </a:moveTo>
                  <a:cubicBezTo>
                    <a:pt x="1787" y="347"/>
                    <a:pt x="1935" y="544"/>
                    <a:pt x="1984" y="741"/>
                  </a:cubicBezTo>
                  <a:cubicBezTo>
                    <a:pt x="2021" y="938"/>
                    <a:pt x="2021" y="1148"/>
                    <a:pt x="1984" y="1345"/>
                  </a:cubicBezTo>
                  <a:cubicBezTo>
                    <a:pt x="1972" y="1406"/>
                    <a:pt x="1959" y="1468"/>
                    <a:pt x="1959" y="1530"/>
                  </a:cubicBezTo>
                  <a:cubicBezTo>
                    <a:pt x="1947" y="1665"/>
                    <a:pt x="1959" y="1801"/>
                    <a:pt x="2009" y="1924"/>
                  </a:cubicBezTo>
                  <a:cubicBezTo>
                    <a:pt x="2120" y="2109"/>
                    <a:pt x="2304" y="2232"/>
                    <a:pt x="2514" y="2269"/>
                  </a:cubicBezTo>
                  <a:cubicBezTo>
                    <a:pt x="2612" y="2293"/>
                    <a:pt x="2699" y="2330"/>
                    <a:pt x="2773" y="2380"/>
                  </a:cubicBezTo>
                  <a:cubicBezTo>
                    <a:pt x="2908" y="2478"/>
                    <a:pt x="2957" y="2663"/>
                    <a:pt x="2994" y="2885"/>
                  </a:cubicBezTo>
                  <a:cubicBezTo>
                    <a:pt x="3031" y="3057"/>
                    <a:pt x="3081" y="3230"/>
                    <a:pt x="3167" y="3378"/>
                  </a:cubicBezTo>
                  <a:cubicBezTo>
                    <a:pt x="3278" y="3563"/>
                    <a:pt x="3426" y="3710"/>
                    <a:pt x="3598" y="3834"/>
                  </a:cubicBezTo>
                  <a:lnTo>
                    <a:pt x="3672" y="3895"/>
                  </a:lnTo>
                  <a:cubicBezTo>
                    <a:pt x="4054" y="4191"/>
                    <a:pt x="4263" y="4511"/>
                    <a:pt x="4313" y="4832"/>
                  </a:cubicBezTo>
                  <a:cubicBezTo>
                    <a:pt x="4350" y="5115"/>
                    <a:pt x="4226" y="5349"/>
                    <a:pt x="3918" y="5559"/>
                  </a:cubicBezTo>
                  <a:cubicBezTo>
                    <a:pt x="3522" y="5830"/>
                    <a:pt x="2917" y="5975"/>
                    <a:pt x="2362" y="5975"/>
                  </a:cubicBezTo>
                  <a:cubicBezTo>
                    <a:pt x="1984" y="5975"/>
                    <a:pt x="1630" y="5908"/>
                    <a:pt x="1380" y="5768"/>
                  </a:cubicBezTo>
                  <a:cubicBezTo>
                    <a:pt x="1183" y="5682"/>
                    <a:pt x="1060" y="5485"/>
                    <a:pt x="1072" y="5263"/>
                  </a:cubicBezTo>
                  <a:cubicBezTo>
                    <a:pt x="1072" y="5214"/>
                    <a:pt x="1085" y="5164"/>
                    <a:pt x="1097" y="5115"/>
                  </a:cubicBezTo>
                  <a:cubicBezTo>
                    <a:pt x="1121" y="5004"/>
                    <a:pt x="1134" y="4881"/>
                    <a:pt x="1121" y="4770"/>
                  </a:cubicBezTo>
                  <a:cubicBezTo>
                    <a:pt x="1085" y="4499"/>
                    <a:pt x="875" y="4326"/>
                    <a:pt x="703" y="4166"/>
                  </a:cubicBezTo>
                  <a:cubicBezTo>
                    <a:pt x="567" y="4080"/>
                    <a:pt x="456" y="3957"/>
                    <a:pt x="395" y="3821"/>
                  </a:cubicBezTo>
                  <a:cubicBezTo>
                    <a:pt x="333" y="3624"/>
                    <a:pt x="481" y="3427"/>
                    <a:pt x="542" y="3341"/>
                  </a:cubicBezTo>
                  <a:cubicBezTo>
                    <a:pt x="604" y="3267"/>
                    <a:pt x="666" y="3205"/>
                    <a:pt x="727" y="3144"/>
                  </a:cubicBezTo>
                  <a:cubicBezTo>
                    <a:pt x="826" y="3045"/>
                    <a:pt x="924" y="2934"/>
                    <a:pt x="1011" y="2823"/>
                  </a:cubicBezTo>
                  <a:cubicBezTo>
                    <a:pt x="1232" y="2491"/>
                    <a:pt x="1319" y="2035"/>
                    <a:pt x="1269" y="1468"/>
                  </a:cubicBezTo>
                  <a:lnTo>
                    <a:pt x="1245" y="1320"/>
                  </a:lnTo>
                  <a:cubicBezTo>
                    <a:pt x="1220" y="1123"/>
                    <a:pt x="1208" y="926"/>
                    <a:pt x="1245" y="729"/>
                  </a:cubicBezTo>
                  <a:cubicBezTo>
                    <a:pt x="1282" y="556"/>
                    <a:pt x="1393" y="359"/>
                    <a:pt x="1590" y="347"/>
                  </a:cubicBezTo>
                  <a:close/>
                  <a:moveTo>
                    <a:pt x="1628" y="0"/>
                  </a:moveTo>
                  <a:cubicBezTo>
                    <a:pt x="1615" y="0"/>
                    <a:pt x="1603" y="1"/>
                    <a:pt x="1590" y="2"/>
                  </a:cubicBezTo>
                  <a:cubicBezTo>
                    <a:pt x="1232" y="14"/>
                    <a:pt x="974" y="347"/>
                    <a:pt x="912" y="655"/>
                  </a:cubicBezTo>
                  <a:cubicBezTo>
                    <a:pt x="863" y="889"/>
                    <a:pt x="863" y="1123"/>
                    <a:pt x="912" y="1357"/>
                  </a:cubicBezTo>
                  <a:lnTo>
                    <a:pt x="924" y="1505"/>
                  </a:lnTo>
                  <a:cubicBezTo>
                    <a:pt x="974" y="1973"/>
                    <a:pt x="900" y="2355"/>
                    <a:pt x="727" y="2614"/>
                  </a:cubicBezTo>
                  <a:cubicBezTo>
                    <a:pt x="653" y="2712"/>
                    <a:pt x="567" y="2799"/>
                    <a:pt x="481" y="2885"/>
                  </a:cubicBezTo>
                  <a:cubicBezTo>
                    <a:pt x="407" y="2959"/>
                    <a:pt x="345" y="3033"/>
                    <a:pt x="271" y="3119"/>
                  </a:cubicBezTo>
                  <a:cubicBezTo>
                    <a:pt x="74" y="3328"/>
                    <a:pt x="0" y="3624"/>
                    <a:pt x="50" y="3908"/>
                  </a:cubicBezTo>
                  <a:cubicBezTo>
                    <a:pt x="136" y="4117"/>
                    <a:pt x="284" y="4314"/>
                    <a:pt x="468" y="4437"/>
                  </a:cubicBezTo>
                  <a:cubicBezTo>
                    <a:pt x="616" y="4561"/>
                    <a:pt x="752" y="4671"/>
                    <a:pt x="776" y="4819"/>
                  </a:cubicBezTo>
                  <a:cubicBezTo>
                    <a:pt x="776" y="4893"/>
                    <a:pt x="764" y="4967"/>
                    <a:pt x="752" y="5041"/>
                  </a:cubicBezTo>
                  <a:cubicBezTo>
                    <a:pt x="740" y="5103"/>
                    <a:pt x="727" y="5177"/>
                    <a:pt x="715" y="5251"/>
                  </a:cubicBezTo>
                  <a:cubicBezTo>
                    <a:pt x="703" y="5596"/>
                    <a:pt x="900" y="5916"/>
                    <a:pt x="1208" y="6076"/>
                  </a:cubicBezTo>
                  <a:cubicBezTo>
                    <a:pt x="1543" y="6238"/>
                    <a:pt x="1921" y="6324"/>
                    <a:pt x="2292" y="6324"/>
                  </a:cubicBezTo>
                  <a:cubicBezTo>
                    <a:pt x="2316" y="6324"/>
                    <a:pt x="2341" y="6323"/>
                    <a:pt x="2366" y="6323"/>
                  </a:cubicBezTo>
                  <a:cubicBezTo>
                    <a:pt x="2388" y="6323"/>
                    <a:pt x="2411" y="6323"/>
                    <a:pt x="2433" y="6323"/>
                  </a:cubicBezTo>
                  <a:cubicBezTo>
                    <a:pt x="3037" y="6323"/>
                    <a:pt x="3617" y="6163"/>
                    <a:pt x="4140" y="5854"/>
                  </a:cubicBezTo>
                  <a:cubicBezTo>
                    <a:pt x="4547" y="5571"/>
                    <a:pt x="4744" y="5201"/>
                    <a:pt x="4682" y="4782"/>
                  </a:cubicBezTo>
                  <a:cubicBezTo>
                    <a:pt x="4621" y="4376"/>
                    <a:pt x="4362" y="3981"/>
                    <a:pt x="3906" y="3612"/>
                  </a:cubicBezTo>
                  <a:lnTo>
                    <a:pt x="3832" y="3550"/>
                  </a:lnTo>
                  <a:cubicBezTo>
                    <a:pt x="3697" y="3452"/>
                    <a:pt x="3573" y="3341"/>
                    <a:pt x="3487" y="3205"/>
                  </a:cubicBezTo>
                  <a:cubicBezTo>
                    <a:pt x="3426" y="3082"/>
                    <a:pt x="3376" y="2946"/>
                    <a:pt x="3352" y="2799"/>
                  </a:cubicBezTo>
                  <a:cubicBezTo>
                    <a:pt x="3302" y="2565"/>
                    <a:pt x="3241" y="2281"/>
                    <a:pt x="2994" y="2096"/>
                  </a:cubicBezTo>
                  <a:cubicBezTo>
                    <a:pt x="2883" y="2022"/>
                    <a:pt x="2760" y="1973"/>
                    <a:pt x="2637" y="1936"/>
                  </a:cubicBezTo>
                  <a:cubicBezTo>
                    <a:pt x="2477" y="1887"/>
                    <a:pt x="2378" y="1850"/>
                    <a:pt x="2341" y="1764"/>
                  </a:cubicBezTo>
                  <a:cubicBezTo>
                    <a:pt x="2317" y="1702"/>
                    <a:pt x="2317" y="1628"/>
                    <a:pt x="2329" y="1566"/>
                  </a:cubicBezTo>
                  <a:cubicBezTo>
                    <a:pt x="2329" y="1505"/>
                    <a:pt x="2341" y="1443"/>
                    <a:pt x="2341" y="1382"/>
                  </a:cubicBezTo>
                  <a:cubicBezTo>
                    <a:pt x="2378" y="1148"/>
                    <a:pt x="2378" y="901"/>
                    <a:pt x="2341" y="667"/>
                  </a:cubicBezTo>
                  <a:cubicBezTo>
                    <a:pt x="2270" y="345"/>
                    <a:pt x="2002" y="0"/>
                    <a:pt x="1628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098;p37"/>
            <p:cNvSpPr/>
            <p:nvPr/>
          </p:nvSpPr>
          <p:spPr>
            <a:xfrm>
              <a:off x="6284413" y="1173100"/>
              <a:ext cx="243975" cy="148200"/>
            </a:xfrm>
            <a:custGeom>
              <a:avLst/>
              <a:gdLst/>
              <a:ahLst/>
              <a:cxnLst/>
              <a:rect l="l" t="t" r="r" b="b"/>
              <a:pathLst>
                <a:path w="9759" h="5928" extrusionOk="0">
                  <a:moveTo>
                    <a:pt x="8342" y="358"/>
                  </a:moveTo>
                  <a:cubicBezTo>
                    <a:pt x="9007" y="2009"/>
                    <a:pt x="9364" y="3783"/>
                    <a:pt x="9401" y="5558"/>
                  </a:cubicBezTo>
                  <a:cubicBezTo>
                    <a:pt x="9367" y="5559"/>
                    <a:pt x="9332" y="5560"/>
                    <a:pt x="9298" y="5560"/>
                  </a:cubicBezTo>
                  <a:cubicBezTo>
                    <a:pt x="8987" y="5560"/>
                    <a:pt x="8678" y="5510"/>
                    <a:pt x="8379" y="5410"/>
                  </a:cubicBezTo>
                  <a:lnTo>
                    <a:pt x="8108" y="5324"/>
                  </a:lnTo>
                  <a:cubicBezTo>
                    <a:pt x="7689" y="5163"/>
                    <a:pt x="7245" y="5065"/>
                    <a:pt x="6789" y="5040"/>
                  </a:cubicBezTo>
                  <a:cubicBezTo>
                    <a:pt x="6678" y="5040"/>
                    <a:pt x="6580" y="5053"/>
                    <a:pt x="6469" y="5065"/>
                  </a:cubicBezTo>
                  <a:cubicBezTo>
                    <a:pt x="6185" y="5126"/>
                    <a:pt x="5914" y="5213"/>
                    <a:pt x="5656" y="5324"/>
                  </a:cubicBezTo>
                  <a:cubicBezTo>
                    <a:pt x="5351" y="5451"/>
                    <a:pt x="5055" y="5571"/>
                    <a:pt x="4767" y="5571"/>
                  </a:cubicBezTo>
                  <a:cubicBezTo>
                    <a:pt x="4693" y="5571"/>
                    <a:pt x="4619" y="5563"/>
                    <a:pt x="4547" y="5545"/>
                  </a:cubicBezTo>
                  <a:cubicBezTo>
                    <a:pt x="3906" y="5385"/>
                    <a:pt x="3647" y="4547"/>
                    <a:pt x="3623" y="3870"/>
                  </a:cubicBezTo>
                  <a:cubicBezTo>
                    <a:pt x="3610" y="3512"/>
                    <a:pt x="3586" y="2983"/>
                    <a:pt x="3167" y="2761"/>
                  </a:cubicBezTo>
                  <a:cubicBezTo>
                    <a:pt x="3028" y="2705"/>
                    <a:pt x="2876" y="2678"/>
                    <a:pt x="2725" y="2678"/>
                  </a:cubicBezTo>
                  <a:cubicBezTo>
                    <a:pt x="2675" y="2678"/>
                    <a:pt x="2625" y="2681"/>
                    <a:pt x="2575" y="2687"/>
                  </a:cubicBezTo>
                  <a:cubicBezTo>
                    <a:pt x="2524" y="2692"/>
                    <a:pt x="2475" y="2695"/>
                    <a:pt x="2428" y="2695"/>
                  </a:cubicBezTo>
                  <a:cubicBezTo>
                    <a:pt x="2360" y="2695"/>
                    <a:pt x="2295" y="2689"/>
                    <a:pt x="2230" y="2675"/>
                  </a:cubicBezTo>
                  <a:cubicBezTo>
                    <a:pt x="2070" y="2638"/>
                    <a:pt x="1935" y="2502"/>
                    <a:pt x="1898" y="2342"/>
                  </a:cubicBezTo>
                  <a:cubicBezTo>
                    <a:pt x="1898" y="2280"/>
                    <a:pt x="1885" y="2219"/>
                    <a:pt x="1885" y="2145"/>
                  </a:cubicBezTo>
                  <a:cubicBezTo>
                    <a:pt x="1898" y="1985"/>
                    <a:pt x="1861" y="1824"/>
                    <a:pt x="1774" y="1689"/>
                  </a:cubicBezTo>
                  <a:cubicBezTo>
                    <a:pt x="1634" y="1473"/>
                    <a:pt x="1407" y="1436"/>
                    <a:pt x="1187" y="1436"/>
                  </a:cubicBezTo>
                  <a:cubicBezTo>
                    <a:pt x="1118" y="1436"/>
                    <a:pt x="1050" y="1439"/>
                    <a:pt x="986" y="1442"/>
                  </a:cubicBezTo>
                  <a:cubicBezTo>
                    <a:pt x="936" y="1451"/>
                    <a:pt x="886" y="1455"/>
                    <a:pt x="835" y="1455"/>
                  </a:cubicBezTo>
                  <a:cubicBezTo>
                    <a:pt x="732" y="1455"/>
                    <a:pt x="628" y="1438"/>
                    <a:pt x="530" y="1405"/>
                  </a:cubicBezTo>
                  <a:cubicBezTo>
                    <a:pt x="431" y="1344"/>
                    <a:pt x="370" y="1245"/>
                    <a:pt x="370" y="1134"/>
                  </a:cubicBezTo>
                  <a:cubicBezTo>
                    <a:pt x="370" y="925"/>
                    <a:pt x="468" y="740"/>
                    <a:pt x="628" y="629"/>
                  </a:cubicBezTo>
                  <a:cubicBezTo>
                    <a:pt x="785" y="527"/>
                    <a:pt x="974" y="492"/>
                    <a:pt x="1173" y="492"/>
                  </a:cubicBezTo>
                  <a:cubicBezTo>
                    <a:pt x="1380" y="492"/>
                    <a:pt x="1598" y="530"/>
                    <a:pt x="1799" y="568"/>
                  </a:cubicBezTo>
                  <a:lnTo>
                    <a:pt x="2440" y="691"/>
                  </a:lnTo>
                  <a:cubicBezTo>
                    <a:pt x="2846" y="765"/>
                    <a:pt x="3241" y="851"/>
                    <a:pt x="3647" y="925"/>
                  </a:cubicBezTo>
                  <a:cubicBezTo>
                    <a:pt x="4008" y="996"/>
                    <a:pt x="4372" y="1030"/>
                    <a:pt x="4737" y="1030"/>
                  </a:cubicBezTo>
                  <a:cubicBezTo>
                    <a:pt x="5007" y="1030"/>
                    <a:pt x="5277" y="1011"/>
                    <a:pt x="5545" y="974"/>
                  </a:cubicBezTo>
                  <a:cubicBezTo>
                    <a:pt x="5902" y="913"/>
                    <a:pt x="6259" y="814"/>
                    <a:pt x="6617" y="703"/>
                  </a:cubicBezTo>
                  <a:cubicBezTo>
                    <a:pt x="7196" y="543"/>
                    <a:pt x="7787" y="358"/>
                    <a:pt x="8342" y="358"/>
                  </a:cubicBezTo>
                  <a:close/>
                  <a:moveTo>
                    <a:pt x="8407" y="0"/>
                  </a:moveTo>
                  <a:cubicBezTo>
                    <a:pt x="7784" y="0"/>
                    <a:pt x="7140" y="191"/>
                    <a:pt x="6518" y="370"/>
                  </a:cubicBezTo>
                  <a:cubicBezTo>
                    <a:pt x="6173" y="481"/>
                    <a:pt x="5828" y="568"/>
                    <a:pt x="5483" y="629"/>
                  </a:cubicBezTo>
                  <a:cubicBezTo>
                    <a:pt x="5242" y="664"/>
                    <a:pt x="4999" y="681"/>
                    <a:pt x="4757" y="681"/>
                  </a:cubicBezTo>
                  <a:cubicBezTo>
                    <a:pt x="4404" y="681"/>
                    <a:pt x="4052" y="646"/>
                    <a:pt x="3709" y="580"/>
                  </a:cubicBezTo>
                  <a:cubicBezTo>
                    <a:pt x="3302" y="506"/>
                    <a:pt x="2908" y="432"/>
                    <a:pt x="2514" y="346"/>
                  </a:cubicBezTo>
                  <a:lnTo>
                    <a:pt x="1861" y="223"/>
                  </a:lnTo>
                  <a:cubicBezTo>
                    <a:pt x="1641" y="181"/>
                    <a:pt x="1404" y="142"/>
                    <a:pt x="1169" y="142"/>
                  </a:cubicBezTo>
                  <a:cubicBezTo>
                    <a:pt x="917" y="142"/>
                    <a:pt x="667" y="187"/>
                    <a:pt x="444" y="321"/>
                  </a:cubicBezTo>
                  <a:cubicBezTo>
                    <a:pt x="160" y="506"/>
                    <a:pt x="0" y="826"/>
                    <a:pt x="25" y="1147"/>
                  </a:cubicBezTo>
                  <a:cubicBezTo>
                    <a:pt x="12" y="1393"/>
                    <a:pt x="148" y="1615"/>
                    <a:pt x="370" y="1726"/>
                  </a:cubicBezTo>
                  <a:cubicBezTo>
                    <a:pt x="508" y="1786"/>
                    <a:pt x="658" y="1816"/>
                    <a:pt x="811" y="1816"/>
                  </a:cubicBezTo>
                  <a:cubicBezTo>
                    <a:pt x="877" y="1816"/>
                    <a:pt x="944" y="1811"/>
                    <a:pt x="1010" y="1800"/>
                  </a:cubicBezTo>
                  <a:cubicBezTo>
                    <a:pt x="1075" y="1796"/>
                    <a:pt x="1133" y="1794"/>
                    <a:pt x="1186" y="1794"/>
                  </a:cubicBezTo>
                  <a:cubicBezTo>
                    <a:pt x="1335" y="1794"/>
                    <a:pt x="1436" y="1813"/>
                    <a:pt x="1491" y="1886"/>
                  </a:cubicBezTo>
                  <a:cubicBezTo>
                    <a:pt x="1528" y="1972"/>
                    <a:pt x="1540" y="2071"/>
                    <a:pt x="1540" y="2157"/>
                  </a:cubicBezTo>
                  <a:cubicBezTo>
                    <a:pt x="1540" y="2243"/>
                    <a:pt x="1540" y="2330"/>
                    <a:pt x="1553" y="2403"/>
                  </a:cubicBezTo>
                  <a:cubicBezTo>
                    <a:pt x="1614" y="2711"/>
                    <a:pt x="1848" y="2946"/>
                    <a:pt x="2144" y="3020"/>
                  </a:cubicBezTo>
                  <a:cubicBezTo>
                    <a:pt x="2238" y="3043"/>
                    <a:pt x="2336" y="3052"/>
                    <a:pt x="2434" y="3052"/>
                  </a:cubicBezTo>
                  <a:cubicBezTo>
                    <a:pt x="2490" y="3052"/>
                    <a:pt x="2546" y="3049"/>
                    <a:pt x="2600" y="3044"/>
                  </a:cubicBezTo>
                  <a:cubicBezTo>
                    <a:pt x="2645" y="3036"/>
                    <a:pt x="2692" y="3032"/>
                    <a:pt x="2738" y="3032"/>
                  </a:cubicBezTo>
                  <a:cubicBezTo>
                    <a:pt x="2831" y="3032"/>
                    <a:pt x="2924" y="3048"/>
                    <a:pt x="3006" y="3081"/>
                  </a:cubicBezTo>
                  <a:cubicBezTo>
                    <a:pt x="3228" y="3192"/>
                    <a:pt x="3253" y="3525"/>
                    <a:pt x="3265" y="3882"/>
                  </a:cubicBezTo>
                  <a:cubicBezTo>
                    <a:pt x="3302" y="4720"/>
                    <a:pt x="3635" y="5681"/>
                    <a:pt x="4473" y="5890"/>
                  </a:cubicBezTo>
                  <a:cubicBezTo>
                    <a:pt x="4576" y="5915"/>
                    <a:pt x="4677" y="5925"/>
                    <a:pt x="4777" y="5925"/>
                  </a:cubicBezTo>
                  <a:cubicBezTo>
                    <a:pt x="5131" y="5925"/>
                    <a:pt x="5467" y="5791"/>
                    <a:pt x="5803" y="5656"/>
                  </a:cubicBezTo>
                  <a:cubicBezTo>
                    <a:pt x="6038" y="5545"/>
                    <a:pt x="6284" y="5471"/>
                    <a:pt x="6543" y="5422"/>
                  </a:cubicBezTo>
                  <a:cubicBezTo>
                    <a:pt x="6624" y="5409"/>
                    <a:pt x="6706" y="5404"/>
                    <a:pt x="6789" y="5404"/>
                  </a:cubicBezTo>
                  <a:cubicBezTo>
                    <a:pt x="7185" y="5404"/>
                    <a:pt x="7601" y="5536"/>
                    <a:pt x="8009" y="5669"/>
                  </a:cubicBezTo>
                  <a:lnTo>
                    <a:pt x="8268" y="5743"/>
                  </a:lnTo>
                  <a:cubicBezTo>
                    <a:pt x="8600" y="5853"/>
                    <a:pt x="8958" y="5915"/>
                    <a:pt x="9303" y="5927"/>
                  </a:cubicBezTo>
                  <a:cubicBezTo>
                    <a:pt x="9401" y="5927"/>
                    <a:pt x="9512" y="5927"/>
                    <a:pt x="9611" y="5903"/>
                  </a:cubicBezTo>
                  <a:lnTo>
                    <a:pt x="9759" y="5890"/>
                  </a:lnTo>
                  <a:lnTo>
                    <a:pt x="9759" y="5730"/>
                  </a:lnTo>
                  <a:cubicBezTo>
                    <a:pt x="9734" y="3808"/>
                    <a:pt x="9352" y="1898"/>
                    <a:pt x="8625" y="112"/>
                  </a:cubicBezTo>
                  <a:lnTo>
                    <a:pt x="8576" y="1"/>
                  </a:lnTo>
                  <a:lnTo>
                    <a:pt x="8465" y="1"/>
                  </a:lnTo>
                  <a:cubicBezTo>
                    <a:pt x="8446" y="0"/>
                    <a:pt x="8427" y="0"/>
                    <a:pt x="8407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099;p37"/>
            <p:cNvSpPr/>
            <p:nvPr/>
          </p:nvSpPr>
          <p:spPr>
            <a:xfrm>
              <a:off x="6042913" y="1358050"/>
              <a:ext cx="163900" cy="122200"/>
            </a:xfrm>
            <a:custGeom>
              <a:avLst/>
              <a:gdLst/>
              <a:ahLst/>
              <a:cxnLst/>
              <a:rect l="l" t="t" r="r" b="b"/>
              <a:pathLst>
                <a:path w="6556" h="4888" extrusionOk="0">
                  <a:moveTo>
                    <a:pt x="616" y="353"/>
                  </a:moveTo>
                  <a:cubicBezTo>
                    <a:pt x="678" y="353"/>
                    <a:pt x="739" y="365"/>
                    <a:pt x="801" y="378"/>
                  </a:cubicBezTo>
                  <a:cubicBezTo>
                    <a:pt x="1392" y="501"/>
                    <a:pt x="1996" y="870"/>
                    <a:pt x="2526" y="1191"/>
                  </a:cubicBezTo>
                  <a:lnTo>
                    <a:pt x="2625" y="1252"/>
                  </a:lnTo>
                  <a:lnTo>
                    <a:pt x="2883" y="1400"/>
                  </a:lnTo>
                  <a:cubicBezTo>
                    <a:pt x="3191" y="1610"/>
                    <a:pt x="3524" y="1795"/>
                    <a:pt x="3869" y="1930"/>
                  </a:cubicBezTo>
                  <a:cubicBezTo>
                    <a:pt x="3968" y="1967"/>
                    <a:pt x="4066" y="1992"/>
                    <a:pt x="4165" y="2029"/>
                  </a:cubicBezTo>
                  <a:cubicBezTo>
                    <a:pt x="4436" y="2103"/>
                    <a:pt x="4682" y="2177"/>
                    <a:pt x="4830" y="2374"/>
                  </a:cubicBezTo>
                  <a:cubicBezTo>
                    <a:pt x="4892" y="2485"/>
                    <a:pt x="4953" y="2583"/>
                    <a:pt x="4990" y="2706"/>
                  </a:cubicBezTo>
                  <a:cubicBezTo>
                    <a:pt x="5027" y="2854"/>
                    <a:pt x="5101" y="2990"/>
                    <a:pt x="5187" y="3125"/>
                  </a:cubicBezTo>
                  <a:cubicBezTo>
                    <a:pt x="5323" y="3298"/>
                    <a:pt x="5508" y="3433"/>
                    <a:pt x="5705" y="3544"/>
                  </a:cubicBezTo>
                  <a:cubicBezTo>
                    <a:pt x="5927" y="3667"/>
                    <a:pt x="6124" y="3791"/>
                    <a:pt x="6161" y="3975"/>
                  </a:cubicBezTo>
                  <a:cubicBezTo>
                    <a:pt x="6173" y="4136"/>
                    <a:pt x="6099" y="4296"/>
                    <a:pt x="5951" y="4382"/>
                  </a:cubicBezTo>
                  <a:cubicBezTo>
                    <a:pt x="5791" y="4481"/>
                    <a:pt x="5606" y="4530"/>
                    <a:pt x="5409" y="4530"/>
                  </a:cubicBezTo>
                  <a:cubicBezTo>
                    <a:pt x="5391" y="4530"/>
                    <a:pt x="5372" y="4531"/>
                    <a:pt x="5354" y="4531"/>
                  </a:cubicBezTo>
                  <a:cubicBezTo>
                    <a:pt x="4966" y="4531"/>
                    <a:pt x="4580" y="4408"/>
                    <a:pt x="4251" y="4185"/>
                  </a:cubicBezTo>
                  <a:cubicBezTo>
                    <a:pt x="4066" y="4049"/>
                    <a:pt x="3894" y="3901"/>
                    <a:pt x="3721" y="3729"/>
                  </a:cubicBezTo>
                  <a:cubicBezTo>
                    <a:pt x="3401" y="3433"/>
                    <a:pt x="3068" y="3113"/>
                    <a:pt x="2625" y="3002"/>
                  </a:cubicBezTo>
                  <a:cubicBezTo>
                    <a:pt x="2489" y="2977"/>
                    <a:pt x="2353" y="2953"/>
                    <a:pt x="2230" y="2940"/>
                  </a:cubicBezTo>
                  <a:cubicBezTo>
                    <a:pt x="1996" y="2916"/>
                    <a:pt x="1762" y="2891"/>
                    <a:pt x="1627" y="2756"/>
                  </a:cubicBezTo>
                  <a:cubicBezTo>
                    <a:pt x="1479" y="2620"/>
                    <a:pt x="1454" y="2398"/>
                    <a:pt x="1442" y="2152"/>
                  </a:cubicBezTo>
                  <a:cubicBezTo>
                    <a:pt x="1429" y="2004"/>
                    <a:pt x="1405" y="1868"/>
                    <a:pt x="1380" y="1721"/>
                  </a:cubicBezTo>
                  <a:cubicBezTo>
                    <a:pt x="1282" y="1450"/>
                    <a:pt x="1109" y="1215"/>
                    <a:pt x="875" y="1055"/>
                  </a:cubicBezTo>
                  <a:cubicBezTo>
                    <a:pt x="752" y="969"/>
                    <a:pt x="653" y="858"/>
                    <a:pt x="567" y="747"/>
                  </a:cubicBezTo>
                  <a:cubicBezTo>
                    <a:pt x="431" y="562"/>
                    <a:pt x="407" y="427"/>
                    <a:pt x="431" y="402"/>
                  </a:cubicBezTo>
                  <a:cubicBezTo>
                    <a:pt x="444" y="378"/>
                    <a:pt x="505" y="353"/>
                    <a:pt x="616" y="353"/>
                  </a:cubicBezTo>
                  <a:close/>
                  <a:moveTo>
                    <a:pt x="580" y="1"/>
                  </a:moveTo>
                  <a:cubicBezTo>
                    <a:pt x="308" y="1"/>
                    <a:pt x="190" y="113"/>
                    <a:pt x="123" y="217"/>
                  </a:cubicBezTo>
                  <a:cubicBezTo>
                    <a:pt x="37" y="341"/>
                    <a:pt x="0" y="587"/>
                    <a:pt x="271" y="957"/>
                  </a:cubicBezTo>
                  <a:cubicBezTo>
                    <a:pt x="382" y="1105"/>
                    <a:pt x="505" y="1228"/>
                    <a:pt x="653" y="1326"/>
                  </a:cubicBezTo>
                  <a:cubicBezTo>
                    <a:pt x="838" y="1437"/>
                    <a:pt x="974" y="1622"/>
                    <a:pt x="1035" y="1819"/>
                  </a:cubicBezTo>
                  <a:cubicBezTo>
                    <a:pt x="1060" y="1942"/>
                    <a:pt x="1084" y="2066"/>
                    <a:pt x="1084" y="2189"/>
                  </a:cubicBezTo>
                  <a:cubicBezTo>
                    <a:pt x="1109" y="2460"/>
                    <a:pt x="1134" y="2780"/>
                    <a:pt x="1380" y="3014"/>
                  </a:cubicBezTo>
                  <a:cubicBezTo>
                    <a:pt x="1614" y="3236"/>
                    <a:pt x="1922" y="3261"/>
                    <a:pt x="2193" y="3298"/>
                  </a:cubicBezTo>
                  <a:cubicBezTo>
                    <a:pt x="2304" y="3298"/>
                    <a:pt x="2427" y="3322"/>
                    <a:pt x="2538" y="3347"/>
                  </a:cubicBezTo>
                  <a:cubicBezTo>
                    <a:pt x="2896" y="3433"/>
                    <a:pt x="3179" y="3704"/>
                    <a:pt x="3487" y="3988"/>
                  </a:cubicBezTo>
                  <a:cubicBezTo>
                    <a:pt x="3660" y="4173"/>
                    <a:pt x="3857" y="4333"/>
                    <a:pt x="4054" y="4481"/>
                  </a:cubicBezTo>
                  <a:cubicBezTo>
                    <a:pt x="4448" y="4739"/>
                    <a:pt x="4904" y="4887"/>
                    <a:pt x="5372" y="4887"/>
                  </a:cubicBezTo>
                  <a:lnTo>
                    <a:pt x="5422" y="4887"/>
                  </a:lnTo>
                  <a:cubicBezTo>
                    <a:pt x="5680" y="4887"/>
                    <a:pt x="5939" y="4813"/>
                    <a:pt x="6161" y="4678"/>
                  </a:cubicBezTo>
                  <a:cubicBezTo>
                    <a:pt x="6420" y="4505"/>
                    <a:pt x="6555" y="4210"/>
                    <a:pt x="6506" y="3914"/>
                  </a:cubicBezTo>
                  <a:cubicBezTo>
                    <a:pt x="6444" y="3569"/>
                    <a:pt x="6148" y="3396"/>
                    <a:pt x="5890" y="3236"/>
                  </a:cubicBezTo>
                  <a:cubicBezTo>
                    <a:pt x="5730" y="3162"/>
                    <a:pt x="5594" y="3051"/>
                    <a:pt x="5471" y="2916"/>
                  </a:cubicBezTo>
                  <a:cubicBezTo>
                    <a:pt x="5409" y="2817"/>
                    <a:pt x="5360" y="2706"/>
                    <a:pt x="5323" y="2583"/>
                  </a:cubicBezTo>
                  <a:cubicBezTo>
                    <a:pt x="5274" y="2435"/>
                    <a:pt x="5212" y="2300"/>
                    <a:pt x="5126" y="2164"/>
                  </a:cubicBezTo>
                  <a:cubicBezTo>
                    <a:pt x="4904" y="1868"/>
                    <a:pt x="4571" y="1770"/>
                    <a:pt x="4263" y="1684"/>
                  </a:cubicBezTo>
                  <a:cubicBezTo>
                    <a:pt x="4177" y="1659"/>
                    <a:pt x="4091" y="1634"/>
                    <a:pt x="4005" y="1597"/>
                  </a:cubicBezTo>
                  <a:cubicBezTo>
                    <a:pt x="3672" y="1462"/>
                    <a:pt x="3364" y="1302"/>
                    <a:pt x="3080" y="1105"/>
                  </a:cubicBezTo>
                  <a:cubicBezTo>
                    <a:pt x="2994" y="1043"/>
                    <a:pt x="2896" y="994"/>
                    <a:pt x="2809" y="944"/>
                  </a:cubicBezTo>
                  <a:lnTo>
                    <a:pt x="2711" y="883"/>
                  </a:lnTo>
                  <a:cubicBezTo>
                    <a:pt x="2156" y="538"/>
                    <a:pt x="1516" y="156"/>
                    <a:pt x="863" y="33"/>
                  </a:cubicBezTo>
                  <a:cubicBezTo>
                    <a:pt x="754" y="10"/>
                    <a:pt x="660" y="1"/>
                    <a:pt x="58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100;p37"/>
            <p:cNvSpPr/>
            <p:nvPr/>
          </p:nvSpPr>
          <p:spPr>
            <a:xfrm>
              <a:off x="6240963" y="1388725"/>
              <a:ext cx="113700" cy="53625"/>
            </a:xfrm>
            <a:custGeom>
              <a:avLst/>
              <a:gdLst/>
              <a:ahLst/>
              <a:cxnLst/>
              <a:rect l="l" t="t" r="r" b="b"/>
              <a:pathLst>
                <a:path w="4548" h="2145" extrusionOk="0">
                  <a:moveTo>
                    <a:pt x="3956" y="444"/>
                  </a:moveTo>
                  <a:cubicBezTo>
                    <a:pt x="4054" y="543"/>
                    <a:pt x="4104" y="678"/>
                    <a:pt x="4079" y="814"/>
                  </a:cubicBezTo>
                  <a:cubicBezTo>
                    <a:pt x="4018" y="974"/>
                    <a:pt x="3746" y="999"/>
                    <a:pt x="3488" y="1011"/>
                  </a:cubicBezTo>
                  <a:cubicBezTo>
                    <a:pt x="3019" y="1023"/>
                    <a:pt x="2576" y="1147"/>
                    <a:pt x="2169" y="1381"/>
                  </a:cubicBezTo>
                  <a:cubicBezTo>
                    <a:pt x="2108" y="1430"/>
                    <a:pt x="2034" y="1467"/>
                    <a:pt x="1972" y="1516"/>
                  </a:cubicBezTo>
                  <a:cubicBezTo>
                    <a:pt x="1849" y="1603"/>
                    <a:pt x="1726" y="1676"/>
                    <a:pt x="1590" y="1738"/>
                  </a:cubicBezTo>
                  <a:cubicBezTo>
                    <a:pt x="1506" y="1768"/>
                    <a:pt x="1403" y="1783"/>
                    <a:pt x="1294" y="1783"/>
                  </a:cubicBezTo>
                  <a:cubicBezTo>
                    <a:pt x="959" y="1783"/>
                    <a:pt x="562" y="1644"/>
                    <a:pt x="432" y="1393"/>
                  </a:cubicBezTo>
                  <a:cubicBezTo>
                    <a:pt x="383" y="1319"/>
                    <a:pt x="370" y="1233"/>
                    <a:pt x="407" y="1147"/>
                  </a:cubicBezTo>
                  <a:cubicBezTo>
                    <a:pt x="444" y="1048"/>
                    <a:pt x="604" y="863"/>
                    <a:pt x="1171" y="703"/>
                  </a:cubicBezTo>
                  <a:cubicBezTo>
                    <a:pt x="1407" y="649"/>
                    <a:pt x="1643" y="614"/>
                    <a:pt x="1888" y="614"/>
                  </a:cubicBezTo>
                  <a:cubicBezTo>
                    <a:pt x="1924" y="614"/>
                    <a:pt x="1960" y="615"/>
                    <a:pt x="1997" y="617"/>
                  </a:cubicBezTo>
                  <a:lnTo>
                    <a:pt x="2403" y="617"/>
                  </a:lnTo>
                  <a:cubicBezTo>
                    <a:pt x="2557" y="624"/>
                    <a:pt x="2710" y="630"/>
                    <a:pt x="2862" y="630"/>
                  </a:cubicBezTo>
                  <a:cubicBezTo>
                    <a:pt x="3237" y="630"/>
                    <a:pt x="3606" y="593"/>
                    <a:pt x="3956" y="444"/>
                  </a:cubicBezTo>
                  <a:close/>
                  <a:moveTo>
                    <a:pt x="4054" y="1"/>
                  </a:moveTo>
                  <a:lnTo>
                    <a:pt x="3931" y="62"/>
                  </a:lnTo>
                  <a:cubicBezTo>
                    <a:pt x="3577" y="244"/>
                    <a:pt x="3194" y="277"/>
                    <a:pt x="2780" y="277"/>
                  </a:cubicBezTo>
                  <a:cubicBezTo>
                    <a:pt x="2661" y="277"/>
                    <a:pt x="2540" y="275"/>
                    <a:pt x="2416" y="272"/>
                  </a:cubicBezTo>
                  <a:cubicBezTo>
                    <a:pt x="2283" y="261"/>
                    <a:pt x="2151" y="256"/>
                    <a:pt x="2020" y="256"/>
                  </a:cubicBezTo>
                  <a:cubicBezTo>
                    <a:pt x="1701" y="256"/>
                    <a:pt x="1387" y="288"/>
                    <a:pt x="1073" y="358"/>
                  </a:cubicBezTo>
                  <a:cubicBezTo>
                    <a:pt x="531" y="518"/>
                    <a:pt x="198" y="728"/>
                    <a:pt x="75" y="1011"/>
                  </a:cubicBezTo>
                  <a:cubicBezTo>
                    <a:pt x="1" y="1184"/>
                    <a:pt x="25" y="1393"/>
                    <a:pt x="124" y="1566"/>
                  </a:cubicBezTo>
                  <a:cubicBezTo>
                    <a:pt x="321" y="1935"/>
                    <a:pt x="839" y="2145"/>
                    <a:pt x="1307" y="2145"/>
                  </a:cubicBezTo>
                  <a:cubicBezTo>
                    <a:pt x="1442" y="2132"/>
                    <a:pt x="1578" y="2108"/>
                    <a:pt x="1713" y="2071"/>
                  </a:cubicBezTo>
                  <a:cubicBezTo>
                    <a:pt x="1874" y="1997"/>
                    <a:pt x="2034" y="1911"/>
                    <a:pt x="2169" y="1800"/>
                  </a:cubicBezTo>
                  <a:cubicBezTo>
                    <a:pt x="2231" y="1763"/>
                    <a:pt x="2293" y="1713"/>
                    <a:pt x="2354" y="1676"/>
                  </a:cubicBezTo>
                  <a:cubicBezTo>
                    <a:pt x="2711" y="1479"/>
                    <a:pt x="3106" y="1381"/>
                    <a:pt x="3500" y="1368"/>
                  </a:cubicBezTo>
                  <a:cubicBezTo>
                    <a:pt x="3771" y="1356"/>
                    <a:pt x="4264" y="1331"/>
                    <a:pt x="4412" y="937"/>
                  </a:cubicBezTo>
                  <a:cubicBezTo>
                    <a:pt x="4547" y="580"/>
                    <a:pt x="4264" y="247"/>
                    <a:pt x="4141" y="112"/>
                  </a:cubicBezTo>
                  <a:lnTo>
                    <a:pt x="4054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101;p37"/>
            <p:cNvSpPr/>
            <p:nvPr/>
          </p:nvSpPr>
          <p:spPr>
            <a:xfrm>
              <a:off x="6264388" y="1441675"/>
              <a:ext cx="220875" cy="233850"/>
            </a:xfrm>
            <a:custGeom>
              <a:avLst/>
              <a:gdLst/>
              <a:ahLst/>
              <a:cxnLst/>
              <a:rect l="l" t="t" r="r" b="b"/>
              <a:pathLst>
                <a:path w="8835" h="9354" extrusionOk="0">
                  <a:moveTo>
                    <a:pt x="3598" y="359"/>
                  </a:moveTo>
                  <a:cubicBezTo>
                    <a:pt x="3869" y="372"/>
                    <a:pt x="4152" y="495"/>
                    <a:pt x="4448" y="630"/>
                  </a:cubicBezTo>
                  <a:cubicBezTo>
                    <a:pt x="4769" y="803"/>
                    <a:pt x="5114" y="914"/>
                    <a:pt x="5471" y="951"/>
                  </a:cubicBezTo>
                  <a:cubicBezTo>
                    <a:pt x="5619" y="951"/>
                    <a:pt x="5779" y="938"/>
                    <a:pt x="5939" y="914"/>
                  </a:cubicBezTo>
                  <a:cubicBezTo>
                    <a:pt x="6062" y="889"/>
                    <a:pt x="6185" y="877"/>
                    <a:pt x="6309" y="877"/>
                  </a:cubicBezTo>
                  <a:cubicBezTo>
                    <a:pt x="6715" y="877"/>
                    <a:pt x="7097" y="1111"/>
                    <a:pt x="7294" y="1468"/>
                  </a:cubicBezTo>
                  <a:cubicBezTo>
                    <a:pt x="7331" y="1518"/>
                    <a:pt x="7356" y="1579"/>
                    <a:pt x="7381" y="1641"/>
                  </a:cubicBezTo>
                  <a:cubicBezTo>
                    <a:pt x="7442" y="1838"/>
                    <a:pt x="7565" y="2010"/>
                    <a:pt x="7726" y="2146"/>
                  </a:cubicBezTo>
                  <a:cubicBezTo>
                    <a:pt x="7886" y="2245"/>
                    <a:pt x="8058" y="2331"/>
                    <a:pt x="8231" y="2392"/>
                  </a:cubicBezTo>
                  <a:lnTo>
                    <a:pt x="8329" y="2429"/>
                  </a:lnTo>
                  <a:cubicBezTo>
                    <a:pt x="6912" y="5017"/>
                    <a:pt x="4756" y="7124"/>
                    <a:pt x="2144" y="8491"/>
                  </a:cubicBezTo>
                  <a:cubicBezTo>
                    <a:pt x="1898" y="8615"/>
                    <a:pt x="1639" y="8738"/>
                    <a:pt x="1331" y="8873"/>
                  </a:cubicBezTo>
                  <a:cubicBezTo>
                    <a:pt x="1294" y="8763"/>
                    <a:pt x="1257" y="8652"/>
                    <a:pt x="1220" y="8541"/>
                  </a:cubicBezTo>
                  <a:cubicBezTo>
                    <a:pt x="1146" y="8270"/>
                    <a:pt x="1047" y="7999"/>
                    <a:pt x="912" y="7740"/>
                  </a:cubicBezTo>
                  <a:cubicBezTo>
                    <a:pt x="863" y="7654"/>
                    <a:pt x="813" y="7567"/>
                    <a:pt x="752" y="7481"/>
                  </a:cubicBezTo>
                  <a:cubicBezTo>
                    <a:pt x="592" y="7235"/>
                    <a:pt x="431" y="7001"/>
                    <a:pt x="481" y="6779"/>
                  </a:cubicBezTo>
                  <a:cubicBezTo>
                    <a:pt x="505" y="6680"/>
                    <a:pt x="542" y="6582"/>
                    <a:pt x="592" y="6495"/>
                  </a:cubicBezTo>
                  <a:cubicBezTo>
                    <a:pt x="653" y="6397"/>
                    <a:pt x="690" y="6286"/>
                    <a:pt x="727" y="6175"/>
                  </a:cubicBezTo>
                  <a:cubicBezTo>
                    <a:pt x="826" y="5805"/>
                    <a:pt x="678" y="5473"/>
                    <a:pt x="542" y="5152"/>
                  </a:cubicBezTo>
                  <a:cubicBezTo>
                    <a:pt x="419" y="4943"/>
                    <a:pt x="357" y="4709"/>
                    <a:pt x="345" y="4462"/>
                  </a:cubicBezTo>
                  <a:cubicBezTo>
                    <a:pt x="370" y="4130"/>
                    <a:pt x="616" y="3871"/>
                    <a:pt x="900" y="3575"/>
                  </a:cubicBezTo>
                  <a:cubicBezTo>
                    <a:pt x="1171" y="3280"/>
                    <a:pt x="1466" y="2984"/>
                    <a:pt x="1540" y="2565"/>
                  </a:cubicBezTo>
                  <a:cubicBezTo>
                    <a:pt x="1577" y="2355"/>
                    <a:pt x="1577" y="2146"/>
                    <a:pt x="1540" y="1936"/>
                  </a:cubicBezTo>
                  <a:cubicBezTo>
                    <a:pt x="1516" y="1641"/>
                    <a:pt x="1491" y="1382"/>
                    <a:pt x="1639" y="1210"/>
                  </a:cubicBezTo>
                  <a:cubicBezTo>
                    <a:pt x="1774" y="1111"/>
                    <a:pt x="1947" y="1037"/>
                    <a:pt x="2119" y="1012"/>
                  </a:cubicBezTo>
                  <a:cubicBezTo>
                    <a:pt x="2230" y="988"/>
                    <a:pt x="2341" y="951"/>
                    <a:pt x="2452" y="914"/>
                  </a:cubicBezTo>
                  <a:cubicBezTo>
                    <a:pt x="2625" y="840"/>
                    <a:pt x="2772" y="754"/>
                    <a:pt x="2920" y="643"/>
                  </a:cubicBezTo>
                  <a:cubicBezTo>
                    <a:pt x="3056" y="544"/>
                    <a:pt x="3216" y="458"/>
                    <a:pt x="3376" y="396"/>
                  </a:cubicBezTo>
                  <a:cubicBezTo>
                    <a:pt x="3450" y="372"/>
                    <a:pt x="3524" y="359"/>
                    <a:pt x="3598" y="359"/>
                  </a:cubicBezTo>
                  <a:close/>
                  <a:moveTo>
                    <a:pt x="3577" y="1"/>
                  </a:moveTo>
                  <a:cubicBezTo>
                    <a:pt x="3478" y="1"/>
                    <a:pt x="3379" y="12"/>
                    <a:pt x="3278" y="39"/>
                  </a:cubicBezTo>
                  <a:cubicBezTo>
                    <a:pt x="3081" y="113"/>
                    <a:pt x="2896" y="224"/>
                    <a:pt x="2723" y="347"/>
                  </a:cubicBezTo>
                  <a:cubicBezTo>
                    <a:pt x="2600" y="446"/>
                    <a:pt x="2477" y="520"/>
                    <a:pt x="2329" y="581"/>
                  </a:cubicBezTo>
                  <a:cubicBezTo>
                    <a:pt x="2243" y="618"/>
                    <a:pt x="2144" y="643"/>
                    <a:pt x="2046" y="667"/>
                  </a:cubicBezTo>
                  <a:cubicBezTo>
                    <a:pt x="1799" y="704"/>
                    <a:pt x="1577" y="803"/>
                    <a:pt x="1392" y="975"/>
                  </a:cubicBezTo>
                  <a:cubicBezTo>
                    <a:pt x="1134" y="1259"/>
                    <a:pt x="1171" y="1641"/>
                    <a:pt x="1195" y="1973"/>
                  </a:cubicBezTo>
                  <a:cubicBezTo>
                    <a:pt x="1220" y="2146"/>
                    <a:pt x="1232" y="2331"/>
                    <a:pt x="1208" y="2503"/>
                  </a:cubicBezTo>
                  <a:cubicBezTo>
                    <a:pt x="1146" y="2811"/>
                    <a:pt x="912" y="3070"/>
                    <a:pt x="653" y="3329"/>
                  </a:cubicBezTo>
                  <a:cubicBezTo>
                    <a:pt x="345" y="3649"/>
                    <a:pt x="25" y="3982"/>
                    <a:pt x="0" y="4438"/>
                  </a:cubicBezTo>
                  <a:cubicBezTo>
                    <a:pt x="12" y="4746"/>
                    <a:pt x="86" y="5041"/>
                    <a:pt x="234" y="5300"/>
                  </a:cubicBezTo>
                  <a:cubicBezTo>
                    <a:pt x="345" y="5571"/>
                    <a:pt x="468" y="5842"/>
                    <a:pt x="394" y="6076"/>
                  </a:cubicBezTo>
                  <a:cubicBezTo>
                    <a:pt x="370" y="6163"/>
                    <a:pt x="333" y="6249"/>
                    <a:pt x="296" y="6323"/>
                  </a:cubicBezTo>
                  <a:cubicBezTo>
                    <a:pt x="222" y="6446"/>
                    <a:pt x="173" y="6582"/>
                    <a:pt x="136" y="6717"/>
                  </a:cubicBezTo>
                  <a:cubicBezTo>
                    <a:pt x="74" y="7087"/>
                    <a:pt x="284" y="7395"/>
                    <a:pt x="468" y="7678"/>
                  </a:cubicBezTo>
                  <a:cubicBezTo>
                    <a:pt x="518" y="7765"/>
                    <a:pt x="567" y="7838"/>
                    <a:pt x="616" y="7925"/>
                  </a:cubicBezTo>
                  <a:cubicBezTo>
                    <a:pt x="739" y="8146"/>
                    <a:pt x="826" y="8393"/>
                    <a:pt x="900" y="8639"/>
                  </a:cubicBezTo>
                  <a:cubicBezTo>
                    <a:pt x="949" y="8824"/>
                    <a:pt x="1011" y="9009"/>
                    <a:pt x="1084" y="9181"/>
                  </a:cubicBezTo>
                  <a:lnTo>
                    <a:pt x="1158" y="9354"/>
                  </a:lnTo>
                  <a:lnTo>
                    <a:pt x="1319" y="9268"/>
                  </a:lnTo>
                  <a:cubicBezTo>
                    <a:pt x="1701" y="9095"/>
                    <a:pt x="2021" y="8947"/>
                    <a:pt x="2317" y="8787"/>
                  </a:cubicBezTo>
                  <a:cubicBezTo>
                    <a:pt x="5052" y="7358"/>
                    <a:pt x="7294" y="5140"/>
                    <a:pt x="8748" y="2417"/>
                  </a:cubicBezTo>
                  <a:lnTo>
                    <a:pt x="8835" y="2269"/>
                  </a:lnTo>
                  <a:lnTo>
                    <a:pt x="8674" y="2183"/>
                  </a:lnTo>
                  <a:cubicBezTo>
                    <a:pt x="8576" y="2134"/>
                    <a:pt x="8477" y="2097"/>
                    <a:pt x="8379" y="2060"/>
                  </a:cubicBezTo>
                  <a:cubicBezTo>
                    <a:pt x="8231" y="2010"/>
                    <a:pt x="8083" y="1936"/>
                    <a:pt x="7947" y="1850"/>
                  </a:cubicBezTo>
                  <a:cubicBezTo>
                    <a:pt x="7849" y="1752"/>
                    <a:pt x="7763" y="1628"/>
                    <a:pt x="7713" y="1481"/>
                  </a:cubicBezTo>
                  <a:cubicBezTo>
                    <a:pt x="7689" y="1419"/>
                    <a:pt x="7652" y="1357"/>
                    <a:pt x="7627" y="1283"/>
                  </a:cubicBezTo>
                  <a:cubicBezTo>
                    <a:pt x="7356" y="815"/>
                    <a:pt x="6863" y="520"/>
                    <a:pt x="6309" y="507"/>
                  </a:cubicBezTo>
                  <a:cubicBezTo>
                    <a:pt x="6173" y="507"/>
                    <a:pt x="6025" y="520"/>
                    <a:pt x="5890" y="544"/>
                  </a:cubicBezTo>
                  <a:cubicBezTo>
                    <a:pt x="5754" y="581"/>
                    <a:pt x="5619" y="593"/>
                    <a:pt x="5483" y="593"/>
                  </a:cubicBezTo>
                  <a:cubicBezTo>
                    <a:pt x="5175" y="556"/>
                    <a:pt x="4879" y="458"/>
                    <a:pt x="4608" y="310"/>
                  </a:cubicBezTo>
                  <a:cubicBezTo>
                    <a:pt x="4280" y="155"/>
                    <a:pt x="3936" y="1"/>
                    <a:pt x="3577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102;p37"/>
            <p:cNvSpPr/>
            <p:nvPr/>
          </p:nvSpPr>
          <p:spPr>
            <a:xfrm>
              <a:off x="6085113" y="1799650"/>
              <a:ext cx="81325" cy="115225"/>
            </a:xfrm>
            <a:custGeom>
              <a:avLst/>
              <a:gdLst/>
              <a:ahLst/>
              <a:cxnLst/>
              <a:rect l="l" t="t" r="r" b="b"/>
              <a:pathLst>
                <a:path w="3253" h="4609" extrusionOk="0">
                  <a:moveTo>
                    <a:pt x="1627" y="259"/>
                  </a:moveTo>
                  <a:cubicBezTo>
                    <a:pt x="2341" y="259"/>
                    <a:pt x="2920" y="851"/>
                    <a:pt x="2896" y="1578"/>
                  </a:cubicBezTo>
                  <a:lnTo>
                    <a:pt x="2896" y="4251"/>
                  </a:lnTo>
                  <a:lnTo>
                    <a:pt x="357" y="4251"/>
                  </a:lnTo>
                  <a:lnTo>
                    <a:pt x="357" y="1578"/>
                  </a:lnTo>
                  <a:cubicBezTo>
                    <a:pt x="333" y="851"/>
                    <a:pt x="912" y="259"/>
                    <a:pt x="1627" y="259"/>
                  </a:cubicBezTo>
                  <a:close/>
                  <a:moveTo>
                    <a:pt x="1627" y="1"/>
                  </a:moveTo>
                  <a:cubicBezTo>
                    <a:pt x="752" y="1"/>
                    <a:pt x="37" y="691"/>
                    <a:pt x="0" y="1578"/>
                  </a:cubicBezTo>
                  <a:lnTo>
                    <a:pt x="0" y="4609"/>
                  </a:lnTo>
                  <a:lnTo>
                    <a:pt x="3253" y="4609"/>
                  </a:lnTo>
                  <a:lnTo>
                    <a:pt x="3253" y="1578"/>
                  </a:lnTo>
                  <a:cubicBezTo>
                    <a:pt x="3228" y="691"/>
                    <a:pt x="2501" y="1"/>
                    <a:pt x="1627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103;p37"/>
            <p:cNvSpPr/>
            <p:nvPr/>
          </p:nvSpPr>
          <p:spPr>
            <a:xfrm>
              <a:off x="5893813" y="1905925"/>
              <a:ext cx="463000" cy="53925"/>
            </a:xfrm>
            <a:custGeom>
              <a:avLst/>
              <a:gdLst/>
              <a:ahLst/>
              <a:cxnLst/>
              <a:rect l="l" t="t" r="r" b="b"/>
              <a:pathLst>
                <a:path w="18520" h="2157" extrusionOk="0">
                  <a:moveTo>
                    <a:pt x="16745" y="358"/>
                  </a:moveTo>
                  <a:lnTo>
                    <a:pt x="17805" y="1812"/>
                  </a:lnTo>
                  <a:lnTo>
                    <a:pt x="715" y="1812"/>
                  </a:lnTo>
                  <a:lnTo>
                    <a:pt x="1775" y="358"/>
                  </a:lnTo>
                  <a:close/>
                  <a:moveTo>
                    <a:pt x="1602" y="0"/>
                  </a:moveTo>
                  <a:lnTo>
                    <a:pt x="1" y="2157"/>
                  </a:lnTo>
                  <a:lnTo>
                    <a:pt x="18520" y="2157"/>
                  </a:lnTo>
                  <a:lnTo>
                    <a:pt x="1691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104;p37"/>
            <p:cNvSpPr/>
            <p:nvPr/>
          </p:nvSpPr>
          <p:spPr>
            <a:xfrm>
              <a:off x="5693913" y="1125975"/>
              <a:ext cx="47450" cy="131875"/>
            </a:xfrm>
            <a:custGeom>
              <a:avLst/>
              <a:gdLst/>
              <a:ahLst/>
              <a:cxnLst/>
              <a:rect l="l" t="t" r="r" b="b"/>
              <a:pathLst>
                <a:path w="1898" h="5275" extrusionOk="0">
                  <a:moveTo>
                    <a:pt x="1577" y="1"/>
                  </a:moveTo>
                  <a:cubicBezTo>
                    <a:pt x="789" y="1652"/>
                    <a:pt x="259" y="3414"/>
                    <a:pt x="0" y="5225"/>
                  </a:cubicBezTo>
                  <a:lnTo>
                    <a:pt x="357" y="5274"/>
                  </a:lnTo>
                  <a:cubicBezTo>
                    <a:pt x="505" y="4202"/>
                    <a:pt x="752" y="3155"/>
                    <a:pt x="1097" y="2132"/>
                  </a:cubicBezTo>
                  <a:cubicBezTo>
                    <a:pt x="1318" y="1455"/>
                    <a:pt x="1589" y="801"/>
                    <a:pt x="1898" y="148"/>
                  </a:cubicBezTo>
                  <a:lnTo>
                    <a:pt x="157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105;p37"/>
            <p:cNvSpPr/>
            <p:nvPr/>
          </p:nvSpPr>
          <p:spPr>
            <a:xfrm>
              <a:off x="5687438" y="1316650"/>
              <a:ext cx="786425" cy="459625"/>
            </a:xfrm>
            <a:custGeom>
              <a:avLst/>
              <a:gdLst/>
              <a:ahLst/>
              <a:cxnLst/>
              <a:rect l="l" t="t" r="r" b="b"/>
              <a:pathLst>
                <a:path w="31457" h="18385" extrusionOk="0">
                  <a:moveTo>
                    <a:pt x="74" y="1"/>
                  </a:moveTo>
                  <a:cubicBezTo>
                    <a:pt x="0" y="8022"/>
                    <a:pt x="5188" y="15156"/>
                    <a:pt x="12839" y="17546"/>
                  </a:cubicBezTo>
                  <a:cubicBezTo>
                    <a:pt x="14601" y="18101"/>
                    <a:pt x="16437" y="18384"/>
                    <a:pt x="18285" y="18384"/>
                  </a:cubicBezTo>
                  <a:cubicBezTo>
                    <a:pt x="22622" y="18372"/>
                    <a:pt x="26824" y="16807"/>
                    <a:pt x="30114" y="13985"/>
                  </a:cubicBezTo>
                  <a:lnTo>
                    <a:pt x="31013" y="15698"/>
                  </a:lnTo>
                  <a:cubicBezTo>
                    <a:pt x="29941" y="16561"/>
                    <a:pt x="28795" y="17324"/>
                    <a:pt x="27575" y="17965"/>
                  </a:cubicBezTo>
                  <a:lnTo>
                    <a:pt x="27748" y="18273"/>
                  </a:lnTo>
                  <a:cubicBezTo>
                    <a:pt x="29029" y="17596"/>
                    <a:pt x="30225" y="16795"/>
                    <a:pt x="31346" y="15871"/>
                  </a:cubicBezTo>
                  <a:lnTo>
                    <a:pt x="31457" y="15772"/>
                  </a:lnTo>
                  <a:lnTo>
                    <a:pt x="30225" y="13406"/>
                  </a:lnTo>
                  <a:lnTo>
                    <a:pt x="30052" y="13554"/>
                  </a:lnTo>
                  <a:cubicBezTo>
                    <a:pt x="26728" y="16483"/>
                    <a:pt x="22518" y="18008"/>
                    <a:pt x="18260" y="18008"/>
                  </a:cubicBezTo>
                  <a:cubicBezTo>
                    <a:pt x="15747" y="18008"/>
                    <a:pt x="13217" y="17477"/>
                    <a:pt x="10843" y="16388"/>
                  </a:cubicBezTo>
                  <a:cubicBezTo>
                    <a:pt x="4448" y="13468"/>
                    <a:pt x="358" y="7048"/>
                    <a:pt x="432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106;p37"/>
            <p:cNvSpPr/>
            <p:nvPr/>
          </p:nvSpPr>
          <p:spPr>
            <a:xfrm>
              <a:off x="6267763" y="1790100"/>
              <a:ext cx="58875" cy="26200"/>
            </a:xfrm>
            <a:custGeom>
              <a:avLst/>
              <a:gdLst/>
              <a:ahLst/>
              <a:cxnLst/>
              <a:rect l="l" t="t" r="r" b="b"/>
              <a:pathLst>
                <a:path w="2355" h="1048" extrusionOk="0">
                  <a:moveTo>
                    <a:pt x="2231" y="1"/>
                  </a:moveTo>
                  <a:cubicBezTo>
                    <a:pt x="2058" y="62"/>
                    <a:pt x="1886" y="124"/>
                    <a:pt x="1713" y="185"/>
                  </a:cubicBezTo>
                  <a:cubicBezTo>
                    <a:pt x="1159" y="383"/>
                    <a:pt x="580" y="555"/>
                    <a:pt x="1" y="703"/>
                  </a:cubicBezTo>
                  <a:lnTo>
                    <a:pt x="87" y="1048"/>
                  </a:lnTo>
                  <a:cubicBezTo>
                    <a:pt x="678" y="900"/>
                    <a:pt x="1270" y="728"/>
                    <a:pt x="1837" y="518"/>
                  </a:cubicBezTo>
                  <a:cubicBezTo>
                    <a:pt x="2009" y="456"/>
                    <a:pt x="2182" y="395"/>
                    <a:pt x="2354" y="333"/>
                  </a:cubicBezTo>
                  <a:lnTo>
                    <a:pt x="223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107;p37"/>
            <p:cNvSpPr/>
            <p:nvPr/>
          </p:nvSpPr>
          <p:spPr>
            <a:xfrm>
              <a:off x="5560838" y="828100"/>
              <a:ext cx="641025" cy="1003925"/>
            </a:xfrm>
            <a:custGeom>
              <a:avLst/>
              <a:gdLst/>
              <a:ahLst/>
              <a:cxnLst/>
              <a:rect l="l" t="t" r="r" b="b"/>
              <a:pathLst>
                <a:path w="25641" h="40157" extrusionOk="0">
                  <a:moveTo>
                    <a:pt x="18002" y="1"/>
                  </a:moveTo>
                  <a:lnTo>
                    <a:pt x="17866" y="38"/>
                  </a:lnTo>
                  <a:cubicBezTo>
                    <a:pt x="16474" y="420"/>
                    <a:pt x="15131" y="950"/>
                    <a:pt x="13849" y="1627"/>
                  </a:cubicBezTo>
                  <a:cubicBezTo>
                    <a:pt x="3869" y="6852"/>
                    <a:pt x="0" y="19222"/>
                    <a:pt x="5224" y="29203"/>
                  </a:cubicBezTo>
                  <a:cubicBezTo>
                    <a:pt x="8761" y="35955"/>
                    <a:pt x="15858" y="40156"/>
                    <a:pt x="23374" y="40156"/>
                  </a:cubicBezTo>
                  <a:cubicBezTo>
                    <a:pt x="24138" y="40156"/>
                    <a:pt x="24889" y="40119"/>
                    <a:pt x="25641" y="40033"/>
                  </a:cubicBezTo>
                  <a:lnTo>
                    <a:pt x="25592" y="39688"/>
                  </a:lnTo>
                  <a:cubicBezTo>
                    <a:pt x="24864" y="39767"/>
                    <a:pt x="24139" y="39805"/>
                    <a:pt x="23419" y="39805"/>
                  </a:cubicBezTo>
                  <a:cubicBezTo>
                    <a:pt x="15999" y="39805"/>
                    <a:pt x="9084" y="35714"/>
                    <a:pt x="5557" y="29042"/>
                  </a:cubicBezTo>
                  <a:cubicBezTo>
                    <a:pt x="419" y="19235"/>
                    <a:pt x="4214" y="7073"/>
                    <a:pt x="14022" y="1935"/>
                  </a:cubicBezTo>
                  <a:cubicBezTo>
                    <a:pt x="15242" y="1307"/>
                    <a:pt x="16511" y="789"/>
                    <a:pt x="17829" y="420"/>
                  </a:cubicBezTo>
                  <a:lnTo>
                    <a:pt x="18753" y="2120"/>
                  </a:lnTo>
                  <a:cubicBezTo>
                    <a:pt x="14453" y="3241"/>
                    <a:pt x="10695" y="5903"/>
                    <a:pt x="8219" y="9599"/>
                  </a:cubicBezTo>
                  <a:lnTo>
                    <a:pt x="8514" y="9796"/>
                  </a:lnTo>
                  <a:cubicBezTo>
                    <a:pt x="10991" y="6100"/>
                    <a:pt x="14749" y="3463"/>
                    <a:pt x="19074" y="2403"/>
                  </a:cubicBezTo>
                  <a:lnTo>
                    <a:pt x="19295" y="2354"/>
                  </a:lnTo>
                  <a:lnTo>
                    <a:pt x="18002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108;p37"/>
            <p:cNvSpPr/>
            <p:nvPr/>
          </p:nvSpPr>
          <p:spPr>
            <a:xfrm>
              <a:off x="6065088" y="1065600"/>
              <a:ext cx="25275" cy="126625"/>
            </a:xfrm>
            <a:custGeom>
              <a:avLst/>
              <a:gdLst/>
              <a:ahLst/>
              <a:cxnLst/>
              <a:rect l="l" t="t" r="r" b="b"/>
              <a:pathLst>
                <a:path w="1011" h="5065" extrusionOk="0">
                  <a:moveTo>
                    <a:pt x="912" y="1"/>
                  </a:moveTo>
                  <a:lnTo>
                    <a:pt x="567" y="75"/>
                  </a:lnTo>
                  <a:cubicBezTo>
                    <a:pt x="653" y="481"/>
                    <a:pt x="616" y="912"/>
                    <a:pt x="456" y="1307"/>
                  </a:cubicBezTo>
                  <a:cubicBezTo>
                    <a:pt x="419" y="1418"/>
                    <a:pt x="370" y="1516"/>
                    <a:pt x="321" y="1615"/>
                  </a:cubicBezTo>
                  <a:cubicBezTo>
                    <a:pt x="210" y="1812"/>
                    <a:pt x="136" y="2034"/>
                    <a:pt x="74" y="2268"/>
                  </a:cubicBezTo>
                  <a:cubicBezTo>
                    <a:pt x="0" y="2711"/>
                    <a:pt x="136" y="3130"/>
                    <a:pt x="271" y="3537"/>
                  </a:cubicBezTo>
                  <a:lnTo>
                    <a:pt x="321" y="3697"/>
                  </a:lnTo>
                  <a:cubicBezTo>
                    <a:pt x="432" y="4030"/>
                    <a:pt x="555" y="4535"/>
                    <a:pt x="345" y="4892"/>
                  </a:cubicBezTo>
                  <a:lnTo>
                    <a:pt x="653" y="5065"/>
                  </a:lnTo>
                  <a:cubicBezTo>
                    <a:pt x="937" y="4584"/>
                    <a:pt x="789" y="3993"/>
                    <a:pt x="666" y="3586"/>
                  </a:cubicBezTo>
                  <a:lnTo>
                    <a:pt x="604" y="3426"/>
                  </a:lnTo>
                  <a:cubicBezTo>
                    <a:pt x="493" y="3056"/>
                    <a:pt x="370" y="2687"/>
                    <a:pt x="432" y="2329"/>
                  </a:cubicBezTo>
                  <a:cubicBezTo>
                    <a:pt x="468" y="2132"/>
                    <a:pt x="542" y="1935"/>
                    <a:pt x="641" y="1763"/>
                  </a:cubicBezTo>
                  <a:cubicBezTo>
                    <a:pt x="690" y="1652"/>
                    <a:pt x="740" y="1553"/>
                    <a:pt x="789" y="1442"/>
                  </a:cubicBezTo>
                  <a:cubicBezTo>
                    <a:pt x="974" y="986"/>
                    <a:pt x="1011" y="481"/>
                    <a:pt x="912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109;p37"/>
            <p:cNvSpPr/>
            <p:nvPr/>
          </p:nvSpPr>
          <p:spPr>
            <a:xfrm>
              <a:off x="5834988" y="1051425"/>
              <a:ext cx="97050" cy="123250"/>
            </a:xfrm>
            <a:custGeom>
              <a:avLst/>
              <a:gdLst/>
              <a:ahLst/>
              <a:cxnLst/>
              <a:rect l="l" t="t" r="r" b="b"/>
              <a:pathLst>
                <a:path w="3882" h="4930" extrusionOk="0">
                  <a:moveTo>
                    <a:pt x="3660" y="1"/>
                  </a:moveTo>
                  <a:cubicBezTo>
                    <a:pt x="1959" y="1405"/>
                    <a:pt x="727" y="3007"/>
                    <a:pt x="0" y="4794"/>
                  </a:cubicBezTo>
                  <a:lnTo>
                    <a:pt x="333" y="4929"/>
                  </a:lnTo>
                  <a:cubicBezTo>
                    <a:pt x="1035" y="3204"/>
                    <a:pt x="2230" y="1640"/>
                    <a:pt x="3881" y="272"/>
                  </a:cubicBezTo>
                  <a:lnTo>
                    <a:pt x="3660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110;p37"/>
            <p:cNvSpPr/>
            <p:nvPr/>
          </p:nvSpPr>
          <p:spPr>
            <a:xfrm>
              <a:off x="5959438" y="1011075"/>
              <a:ext cx="29575" cy="23125"/>
            </a:xfrm>
            <a:custGeom>
              <a:avLst/>
              <a:gdLst/>
              <a:ahLst/>
              <a:cxnLst/>
              <a:rect l="l" t="t" r="r" b="b"/>
              <a:pathLst>
                <a:path w="1183" h="925" extrusionOk="0">
                  <a:moveTo>
                    <a:pt x="998" y="1"/>
                  </a:moveTo>
                  <a:cubicBezTo>
                    <a:pt x="665" y="198"/>
                    <a:pt x="320" y="407"/>
                    <a:pt x="0" y="629"/>
                  </a:cubicBezTo>
                  <a:lnTo>
                    <a:pt x="197" y="925"/>
                  </a:lnTo>
                  <a:cubicBezTo>
                    <a:pt x="518" y="715"/>
                    <a:pt x="850" y="506"/>
                    <a:pt x="1183" y="309"/>
                  </a:cubicBezTo>
                  <a:lnTo>
                    <a:pt x="998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111;p37"/>
            <p:cNvSpPr/>
            <p:nvPr/>
          </p:nvSpPr>
          <p:spPr>
            <a:xfrm>
              <a:off x="6005638" y="984275"/>
              <a:ext cx="37600" cy="23450"/>
            </a:xfrm>
            <a:custGeom>
              <a:avLst/>
              <a:gdLst/>
              <a:ahLst/>
              <a:cxnLst/>
              <a:rect l="l" t="t" r="r" b="b"/>
              <a:pathLst>
                <a:path w="1504" h="938" extrusionOk="0">
                  <a:moveTo>
                    <a:pt x="1380" y="1"/>
                  </a:moveTo>
                  <a:cubicBezTo>
                    <a:pt x="912" y="186"/>
                    <a:pt x="444" y="383"/>
                    <a:pt x="0" y="617"/>
                  </a:cubicBezTo>
                  <a:lnTo>
                    <a:pt x="160" y="937"/>
                  </a:lnTo>
                  <a:cubicBezTo>
                    <a:pt x="592" y="715"/>
                    <a:pt x="1035" y="506"/>
                    <a:pt x="1503" y="333"/>
                  </a:cubicBezTo>
                  <a:lnTo>
                    <a:pt x="1380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112;p37"/>
            <p:cNvSpPr/>
            <p:nvPr/>
          </p:nvSpPr>
          <p:spPr>
            <a:xfrm>
              <a:off x="5951363" y="1279250"/>
              <a:ext cx="63525" cy="34050"/>
            </a:xfrm>
            <a:custGeom>
              <a:avLst/>
              <a:gdLst/>
              <a:ahLst/>
              <a:cxnLst/>
              <a:rect l="l" t="t" r="r" b="b"/>
              <a:pathLst>
                <a:path w="2541" h="1362" extrusionOk="0">
                  <a:moveTo>
                    <a:pt x="1194" y="0"/>
                  </a:moveTo>
                  <a:cubicBezTo>
                    <a:pt x="529" y="0"/>
                    <a:pt x="1" y="681"/>
                    <a:pt x="249" y="1361"/>
                  </a:cubicBezTo>
                  <a:lnTo>
                    <a:pt x="582" y="1238"/>
                  </a:lnTo>
                  <a:cubicBezTo>
                    <a:pt x="419" y="793"/>
                    <a:pt x="762" y="349"/>
                    <a:pt x="1199" y="349"/>
                  </a:cubicBezTo>
                  <a:cubicBezTo>
                    <a:pt x="1259" y="349"/>
                    <a:pt x="1320" y="357"/>
                    <a:pt x="1383" y="375"/>
                  </a:cubicBezTo>
                  <a:cubicBezTo>
                    <a:pt x="1617" y="474"/>
                    <a:pt x="1826" y="622"/>
                    <a:pt x="1999" y="819"/>
                  </a:cubicBezTo>
                  <a:lnTo>
                    <a:pt x="2294" y="1115"/>
                  </a:lnTo>
                  <a:lnTo>
                    <a:pt x="2541" y="868"/>
                  </a:lnTo>
                  <a:lnTo>
                    <a:pt x="2245" y="572"/>
                  </a:lnTo>
                  <a:cubicBezTo>
                    <a:pt x="2036" y="326"/>
                    <a:pt x="1777" y="154"/>
                    <a:pt x="1481" y="43"/>
                  </a:cubicBezTo>
                  <a:cubicBezTo>
                    <a:pt x="1384" y="14"/>
                    <a:pt x="1287" y="0"/>
                    <a:pt x="1194" y="0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113;p37"/>
            <p:cNvSpPr/>
            <p:nvPr/>
          </p:nvSpPr>
          <p:spPr>
            <a:xfrm>
              <a:off x="6114063" y="1204825"/>
              <a:ext cx="25900" cy="44700"/>
            </a:xfrm>
            <a:custGeom>
              <a:avLst/>
              <a:gdLst/>
              <a:ahLst/>
              <a:cxnLst/>
              <a:rect l="l" t="t" r="r" b="b"/>
              <a:pathLst>
                <a:path w="1036" h="1788" extrusionOk="0">
                  <a:moveTo>
                    <a:pt x="345" y="1"/>
                  </a:moveTo>
                  <a:lnTo>
                    <a:pt x="345" y="1"/>
                  </a:lnTo>
                  <a:cubicBezTo>
                    <a:pt x="0" y="642"/>
                    <a:pt x="234" y="1430"/>
                    <a:pt x="875" y="1787"/>
                  </a:cubicBezTo>
                  <a:lnTo>
                    <a:pt x="1035" y="1467"/>
                  </a:lnTo>
                  <a:cubicBezTo>
                    <a:pt x="579" y="1208"/>
                    <a:pt x="419" y="629"/>
                    <a:pt x="653" y="173"/>
                  </a:cubicBezTo>
                  <a:lnTo>
                    <a:pt x="345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114;p37"/>
            <p:cNvSpPr/>
            <p:nvPr/>
          </p:nvSpPr>
          <p:spPr>
            <a:xfrm>
              <a:off x="5829738" y="1928400"/>
              <a:ext cx="258775" cy="8975"/>
            </a:xfrm>
            <a:custGeom>
              <a:avLst/>
              <a:gdLst/>
              <a:ahLst/>
              <a:cxnLst/>
              <a:rect l="l" t="t" r="r" b="b"/>
              <a:pathLst>
                <a:path w="10351" h="359" extrusionOk="0">
                  <a:moveTo>
                    <a:pt x="1" y="1"/>
                  </a:moveTo>
                  <a:lnTo>
                    <a:pt x="1" y="358"/>
                  </a:lnTo>
                  <a:lnTo>
                    <a:pt x="10351" y="358"/>
                  </a:lnTo>
                  <a:lnTo>
                    <a:pt x="1035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115;p37"/>
            <p:cNvSpPr/>
            <p:nvPr/>
          </p:nvSpPr>
          <p:spPr>
            <a:xfrm>
              <a:off x="5769688" y="1928400"/>
              <a:ext cx="19100" cy="8975"/>
            </a:xfrm>
            <a:custGeom>
              <a:avLst/>
              <a:gdLst/>
              <a:ahLst/>
              <a:cxnLst/>
              <a:rect l="l" t="t" r="r" b="b"/>
              <a:pathLst>
                <a:path w="764" h="359" extrusionOk="0">
                  <a:moveTo>
                    <a:pt x="0" y="1"/>
                  </a:moveTo>
                  <a:lnTo>
                    <a:pt x="0" y="358"/>
                  </a:lnTo>
                  <a:lnTo>
                    <a:pt x="764" y="358"/>
                  </a:lnTo>
                  <a:lnTo>
                    <a:pt x="764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116;p37"/>
            <p:cNvSpPr/>
            <p:nvPr/>
          </p:nvSpPr>
          <p:spPr>
            <a:xfrm>
              <a:off x="6334913" y="1531975"/>
              <a:ext cx="93675" cy="83500"/>
            </a:xfrm>
            <a:custGeom>
              <a:avLst/>
              <a:gdLst/>
              <a:ahLst/>
              <a:cxnLst/>
              <a:rect l="l" t="t" r="r" b="b"/>
              <a:pathLst>
                <a:path w="3747" h="3340" extrusionOk="0">
                  <a:moveTo>
                    <a:pt x="3451" y="0"/>
                  </a:moveTo>
                  <a:cubicBezTo>
                    <a:pt x="3438" y="25"/>
                    <a:pt x="1800" y="2378"/>
                    <a:pt x="1" y="3007"/>
                  </a:cubicBezTo>
                  <a:lnTo>
                    <a:pt x="124" y="3339"/>
                  </a:lnTo>
                  <a:cubicBezTo>
                    <a:pt x="2021" y="2674"/>
                    <a:pt x="3673" y="308"/>
                    <a:pt x="3746" y="210"/>
                  </a:cubicBezTo>
                  <a:lnTo>
                    <a:pt x="3451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117;p37"/>
            <p:cNvSpPr/>
            <p:nvPr/>
          </p:nvSpPr>
          <p:spPr>
            <a:xfrm>
              <a:off x="6877988" y="1717725"/>
              <a:ext cx="274475" cy="97975"/>
            </a:xfrm>
            <a:custGeom>
              <a:avLst/>
              <a:gdLst/>
              <a:ahLst/>
              <a:cxnLst/>
              <a:rect l="l" t="t" r="r" b="b"/>
              <a:pathLst>
                <a:path w="10979" h="3919" extrusionOk="0">
                  <a:moveTo>
                    <a:pt x="10621" y="357"/>
                  </a:moveTo>
                  <a:lnTo>
                    <a:pt x="10621" y="3561"/>
                  </a:lnTo>
                  <a:lnTo>
                    <a:pt x="358" y="3561"/>
                  </a:lnTo>
                  <a:lnTo>
                    <a:pt x="358" y="357"/>
                  </a:lnTo>
                  <a:close/>
                  <a:moveTo>
                    <a:pt x="0" y="0"/>
                  </a:moveTo>
                  <a:lnTo>
                    <a:pt x="0" y="3918"/>
                  </a:lnTo>
                  <a:lnTo>
                    <a:pt x="10979" y="3918"/>
                  </a:lnTo>
                  <a:lnTo>
                    <a:pt x="1097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49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" grpId="0"/>
      <p:bldP spid="34" grpId="0"/>
      <p:bldP spid="35" grpId="0" build="p"/>
      <p:bldP spid="36" grpId="0"/>
      <p:bldP spid="3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41"/>
          <p:cNvSpPr txBox="1">
            <a:spLocks noGrp="1"/>
          </p:cNvSpPr>
          <p:nvPr>
            <p:ph type="title"/>
          </p:nvPr>
        </p:nvSpPr>
        <p:spPr>
          <a:xfrm>
            <a:off x="626675" y="540000"/>
            <a:ext cx="77973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SilaSidakep</a:t>
            </a:r>
            <a:endParaRPr dirty="0"/>
          </a:p>
        </p:txBody>
      </p:sp>
      <p:grpSp>
        <p:nvGrpSpPr>
          <p:cNvPr id="1202" name="Google Shape;1202;p41"/>
          <p:cNvGrpSpPr/>
          <p:nvPr/>
        </p:nvGrpSpPr>
        <p:grpSpPr>
          <a:xfrm>
            <a:off x="7427825" y="207925"/>
            <a:ext cx="463175" cy="481100"/>
            <a:chOff x="7817200" y="299450"/>
            <a:chExt cx="463175" cy="481100"/>
          </a:xfrm>
        </p:grpSpPr>
        <p:sp>
          <p:nvSpPr>
            <p:cNvPr id="1203" name="Google Shape;1203;p41"/>
            <p:cNvSpPr/>
            <p:nvPr/>
          </p:nvSpPr>
          <p:spPr>
            <a:xfrm>
              <a:off x="7834725" y="334925"/>
              <a:ext cx="445650" cy="445625"/>
            </a:xfrm>
            <a:custGeom>
              <a:avLst/>
              <a:gdLst/>
              <a:ahLst/>
              <a:cxnLst/>
              <a:rect l="l" t="t" r="r" b="b"/>
              <a:pathLst>
                <a:path w="17826" h="17825" extrusionOk="0">
                  <a:moveTo>
                    <a:pt x="8913" y="0"/>
                  </a:moveTo>
                  <a:cubicBezTo>
                    <a:pt x="3982" y="0"/>
                    <a:pt x="1" y="3993"/>
                    <a:pt x="1" y="8912"/>
                  </a:cubicBezTo>
                  <a:cubicBezTo>
                    <a:pt x="1" y="13832"/>
                    <a:pt x="3982" y="17825"/>
                    <a:pt x="8913" y="17825"/>
                  </a:cubicBezTo>
                  <a:cubicBezTo>
                    <a:pt x="13833" y="17825"/>
                    <a:pt x="17825" y="13832"/>
                    <a:pt x="17825" y="8912"/>
                  </a:cubicBezTo>
                  <a:cubicBezTo>
                    <a:pt x="17825" y="3993"/>
                    <a:pt x="13833" y="0"/>
                    <a:pt x="8913" y="0"/>
                  </a:cubicBez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7817200" y="299450"/>
              <a:ext cx="453075" cy="445650"/>
            </a:xfrm>
            <a:custGeom>
              <a:avLst/>
              <a:gdLst/>
              <a:ahLst/>
              <a:cxnLst/>
              <a:rect l="l" t="t" r="r" b="b"/>
              <a:pathLst>
                <a:path w="18123" h="17826" extrusionOk="0">
                  <a:moveTo>
                    <a:pt x="9078" y="384"/>
                  </a:moveTo>
                  <a:cubicBezTo>
                    <a:pt x="13690" y="384"/>
                    <a:pt x="17493" y="4149"/>
                    <a:pt x="17540" y="8834"/>
                  </a:cubicBezTo>
                  <a:cubicBezTo>
                    <a:pt x="17599" y="13580"/>
                    <a:pt x="13678" y="17390"/>
                    <a:pt x="9053" y="17390"/>
                  </a:cubicBezTo>
                  <a:cubicBezTo>
                    <a:pt x="9046" y="17390"/>
                    <a:pt x="9039" y="17390"/>
                    <a:pt x="9032" y="17390"/>
                  </a:cubicBezTo>
                  <a:cubicBezTo>
                    <a:pt x="8990" y="17391"/>
                    <a:pt x="8947" y="17391"/>
                    <a:pt x="8905" y="17391"/>
                  </a:cubicBezTo>
                  <a:cubicBezTo>
                    <a:pt x="4374" y="17391"/>
                    <a:pt x="582" y="13616"/>
                    <a:pt x="512" y="9024"/>
                  </a:cubicBezTo>
                  <a:cubicBezTo>
                    <a:pt x="440" y="4307"/>
                    <a:pt x="4231" y="433"/>
                    <a:pt x="8949" y="385"/>
                  </a:cubicBezTo>
                  <a:cubicBezTo>
                    <a:pt x="8992" y="385"/>
                    <a:pt x="9035" y="384"/>
                    <a:pt x="9078" y="384"/>
                  </a:cubicBezTo>
                  <a:close/>
                  <a:moveTo>
                    <a:pt x="9010" y="1"/>
                  </a:moveTo>
                  <a:cubicBezTo>
                    <a:pt x="4170" y="1"/>
                    <a:pt x="201" y="3867"/>
                    <a:pt x="108" y="8739"/>
                  </a:cubicBezTo>
                  <a:cubicBezTo>
                    <a:pt x="1" y="13587"/>
                    <a:pt x="3815" y="17628"/>
                    <a:pt x="8663" y="17818"/>
                  </a:cubicBezTo>
                  <a:cubicBezTo>
                    <a:pt x="8792" y="17823"/>
                    <a:pt x="8920" y="17826"/>
                    <a:pt x="9047" y="17826"/>
                  </a:cubicBezTo>
                  <a:cubicBezTo>
                    <a:pt x="13707" y="17826"/>
                    <a:pt x="17666" y="14260"/>
                    <a:pt x="17908" y="9298"/>
                  </a:cubicBezTo>
                  <a:cubicBezTo>
                    <a:pt x="18122" y="4342"/>
                    <a:pt x="14248" y="160"/>
                    <a:pt x="9293" y="5"/>
                  </a:cubicBezTo>
                  <a:cubicBezTo>
                    <a:pt x="9198" y="2"/>
                    <a:pt x="9104" y="1"/>
                    <a:pt x="9010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5" name="Google Shape;1205;p41"/>
          <p:cNvSpPr/>
          <p:nvPr/>
        </p:nvSpPr>
        <p:spPr>
          <a:xfrm>
            <a:off x="-246525" y="3199275"/>
            <a:ext cx="456925" cy="451900"/>
          </a:xfrm>
          <a:custGeom>
            <a:avLst/>
            <a:gdLst/>
            <a:ahLst/>
            <a:cxnLst/>
            <a:rect l="l" t="t" r="r" b="b"/>
            <a:pathLst>
              <a:path w="18277" h="18076" extrusionOk="0">
                <a:moveTo>
                  <a:pt x="9057" y="635"/>
                </a:moveTo>
                <a:cubicBezTo>
                  <a:pt x="13678" y="635"/>
                  <a:pt x="17493" y="4391"/>
                  <a:pt x="17540" y="9084"/>
                </a:cubicBezTo>
                <a:cubicBezTo>
                  <a:pt x="17599" y="13842"/>
                  <a:pt x="13678" y="17652"/>
                  <a:pt x="9053" y="17652"/>
                </a:cubicBezTo>
                <a:cubicBezTo>
                  <a:pt x="9046" y="17652"/>
                  <a:pt x="9039" y="17652"/>
                  <a:pt x="9032" y="17652"/>
                </a:cubicBezTo>
                <a:cubicBezTo>
                  <a:pt x="8989" y="17652"/>
                  <a:pt x="8947" y="17653"/>
                  <a:pt x="8905" y="17653"/>
                </a:cubicBezTo>
                <a:cubicBezTo>
                  <a:pt x="4374" y="17653"/>
                  <a:pt x="582" y="13878"/>
                  <a:pt x="512" y="9286"/>
                </a:cubicBezTo>
                <a:cubicBezTo>
                  <a:pt x="440" y="4557"/>
                  <a:pt x="4219" y="683"/>
                  <a:pt x="8948" y="635"/>
                </a:cubicBezTo>
                <a:cubicBezTo>
                  <a:pt x="8985" y="635"/>
                  <a:pt x="9021" y="635"/>
                  <a:pt x="9057" y="635"/>
                </a:cubicBezTo>
                <a:close/>
                <a:moveTo>
                  <a:pt x="8995" y="1"/>
                </a:moveTo>
                <a:cubicBezTo>
                  <a:pt x="4068" y="1"/>
                  <a:pt x="61" y="4027"/>
                  <a:pt x="108" y="9001"/>
                </a:cubicBezTo>
                <a:cubicBezTo>
                  <a:pt x="1" y="13849"/>
                  <a:pt x="3815" y="17889"/>
                  <a:pt x="8663" y="18068"/>
                </a:cubicBezTo>
                <a:cubicBezTo>
                  <a:pt x="8792" y="18073"/>
                  <a:pt x="8920" y="18076"/>
                  <a:pt x="9048" y="18076"/>
                </a:cubicBezTo>
                <a:cubicBezTo>
                  <a:pt x="13708" y="18076"/>
                  <a:pt x="17665" y="14521"/>
                  <a:pt x="17908" y="9560"/>
                </a:cubicBezTo>
                <a:cubicBezTo>
                  <a:pt x="18277" y="4509"/>
                  <a:pt x="14355" y="160"/>
                  <a:pt x="9293" y="6"/>
                </a:cubicBezTo>
                <a:cubicBezTo>
                  <a:pt x="9193" y="2"/>
                  <a:pt x="9094" y="1"/>
                  <a:pt x="8995" y="1"/>
                </a:cubicBezTo>
                <a:close/>
              </a:path>
            </a:pathLst>
          </a:custGeom>
          <a:solidFill>
            <a:srgbClr val="2E2B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6" name="Google Shape;1206;p41"/>
          <p:cNvSpPr/>
          <p:nvPr/>
        </p:nvSpPr>
        <p:spPr>
          <a:xfrm>
            <a:off x="8270463" y="613863"/>
            <a:ext cx="320850" cy="318475"/>
          </a:xfrm>
          <a:custGeom>
            <a:avLst/>
            <a:gdLst/>
            <a:ahLst/>
            <a:cxnLst/>
            <a:rect l="l" t="t" r="r" b="b"/>
            <a:pathLst>
              <a:path w="12834" h="12739" fill="none" extrusionOk="0">
                <a:moveTo>
                  <a:pt x="2935" y="12739"/>
                </a:moveTo>
                <a:lnTo>
                  <a:pt x="2900" y="12739"/>
                </a:lnTo>
                <a:cubicBezTo>
                  <a:pt x="2519" y="12679"/>
                  <a:pt x="2151" y="12561"/>
                  <a:pt x="1806" y="12394"/>
                </a:cubicBezTo>
                <a:cubicBezTo>
                  <a:pt x="1497" y="12240"/>
                  <a:pt x="1200" y="12038"/>
                  <a:pt x="939" y="11800"/>
                </a:cubicBezTo>
                <a:cubicBezTo>
                  <a:pt x="701" y="11586"/>
                  <a:pt x="511" y="11337"/>
                  <a:pt x="357" y="11051"/>
                </a:cubicBezTo>
                <a:cubicBezTo>
                  <a:pt x="214" y="10802"/>
                  <a:pt x="143" y="10517"/>
                  <a:pt x="143" y="10220"/>
                </a:cubicBezTo>
                <a:cubicBezTo>
                  <a:pt x="143" y="9780"/>
                  <a:pt x="392" y="9281"/>
                  <a:pt x="915" y="8746"/>
                </a:cubicBezTo>
                <a:lnTo>
                  <a:pt x="3351" y="6156"/>
                </a:lnTo>
                <a:lnTo>
                  <a:pt x="83" y="2793"/>
                </a:lnTo>
                <a:cubicBezTo>
                  <a:pt x="24" y="2745"/>
                  <a:pt x="0" y="2662"/>
                  <a:pt x="24" y="2591"/>
                </a:cubicBezTo>
                <a:cubicBezTo>
                  <a:pt x="107" y="2282"/>
                  <a:pt x="226" y="1985"/>
                  <a:pt x="392" y="1712"/>
                </a:cubicBezTo>
                <a:cubicBezTo>
                  <a:pt x="547" y="1414"/>
                  <a:pt x="761" y="1153"/>
                  <a:pt x="998" y="927"/>
                </a:cubicBezTo>
                <a:cubicBezTo>
                  <a:pt x="1224" y="701"/>
                  <a:pt x="1486" y="523"/>
                  <a:pt x="1771" y="381"/>
                </a:cubicBezTo>
                <a:cubicBezTo>
                  <a:pt x="2044" y="238"/>
                  <a:pt x="2353" y="155"/>
                  <a:pt x="2662" y="155"/>
                </a:cubicBezTo>
                <a:cubicBezTo>
                  <a:pt x="3220" y="155"/>
                  <a:pt x="3743" y="404"/>
                  <a:pt x="4100" y="844"/>
                </a:cubicBezTo>
                <a:lnTo>
                  <a:pt x="6524" y="3470"/>
                </a:lnTo>
                <a:lnTo>
                  <a:pt x="9756" y="84"/>
                </a:lnTo>
                <a:cubicBezTo>
                  <a:pt x="9816" y="24"/>
                  <a:pt x="9899" y="0"/>
                  <a:pt x="9982" y="36"/>
                </a:cubicBezTo>
                <a:cubicBezTo>
                  <a:pt x="10588" y="226"/>
                  <a:pt x="11146" y="571"/>
                  <a:pt x="11586" y="1022"/>
                </a:cubicBezTo>
                <a:cubicBezTo>
                  <a:pt x="12038" y="1438"/>
                  <a:pt x="12311" y="2020"/>
                  <a:pt x="12323" y="2638"/>
                </a:cubicBezTo>
                <a:cubicBezTo>
                  <a:pt x="12311" y="2912"/>
                  <a:pt x="12252" y="3173"/>
                  <a:pt x="12133" y="3411"/>
                </a:cubicBezTo>
                <a:cubicBezTo>
                  <a:pt x="11978" y="3708"/>
                  <a:pt x="11776" y="3981"/>
                  <a:pt x="11539" y="4207"/>
                </a:cubicBezTo>
                <a:lnTo>
                  <a:pt x="9495" y="6322"/>
                </a:lnTo>
                <a:lnTo>
                  <a:pt x="12763" y="10089"/>
                </a:lnTo>
                <a:cubicBezTo>
                  <a:pt x="12810" y="10148"/>
                  <a:pt x="12834" y="10220"/>
                  <a:pt x="12810" y="10291"/>
                </a:cubicBezTo>
                <a:cubicBezTo>
                  <a:pt x="12632" y="10921"/>
                  <a:pt x="12287" y="11491"/>
                  <a:pt x="11812" y="11931"/>
                </a:cubicBezTo>
                <a:cubicBezTo>
                  <a:pt x="11337" y="12347"/>
                  <a:pt x="10742" y="12561"/>
                  <a:pt x="10113" y="12549"/>
                </a:cubicBezTo>
                <a:cubicBezTo>
                  <a:pt x="9827" y="12537"/>
                  <a:pt x="9554" y="12477"/>
                  <a:pt x="9293" y="12359"/>
                </a:cubicBezTo>
                <a:cubicBezTo>
                  <a:pt x="8972" y="12216"/>
                  <a:pt x="8687" y="12002"/>
                  <a:pt x="8473" y="11717"/>
                </a:cubicBezTo>
                <a:lnTo>
                  <a:pt x="6346" y="9150"/>
                </a:lnTo>
                <a:lnTo>
                  <a:pt x="3102" y="12668"/>
                </a:lnTo>
                <a:cubicBezTo>
                  <a:pt x="3054" y="12715"/>
                  <a:pt x="2995" y="12739"/>
                  <a:pt x="2935" y="12739"/>
                </a:cubicBezTo>
                <a:close/>
                <a:moveTo>
                  <a:pt x="1093" y="8901"/>
                </a:moveTo>
                <a:close/>
              </a:path>
            </a:pathLst>
          </a:custGeom>
          <a:noFill/>
          <a:ln w="11300" cap="rnd" cmpd="sng">
            <a:solidFill>
              <a:srgbClr val="2E2B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" name="Google Shape;950;p37"/>
          <p:cNvCxnSpPr/>
          <p:nvPr/>
        </p:nvCxnSpPr>
        <p:spPr>
          <a:xfrm rot="10800000" flipH="1">
            <a:off x="3538806" y="1765199"/>
            <a:ext cx="2520300" cy="562200"/>
          </a:xfrm>
          <a:prstGeom prst="bentConnector3">
            <a:avLst>
              <a:gd name="adj1" fmla="val 54645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Google Shape;951;p37"/>
          <p:cNvSpPr txBox="1">
            <a:spLocks/>
          </p:cNvSpPr>
          <p:nvPr/>
        </p:nvSpPr>
        <p:spPr>
          <a:xfrm>
            <a:off x="1552099" y="2977137"/>
            <a:ext cx="24048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Fredoka One"/>
              <a:buNone/>
              <a:defRPr sz="2400" b="0" i="0" u="none" strike="noStrike" cap="none">
                <a:solidFill>
                  <a:schemeClr val="lt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Estimasi</a:t>
            </a:r>
            <a:r>
              <a:rPr lang="en-US" sz="2000" b="1" dirty="0" smtClean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Montserrat"/>
                <a:ea typeface="Montserrat"/>
                <a:cs typeface="Montserrat"/>
                <a:sym typeface="Montserrat"/>
              </a:rPr>
              <a:t>Biaya</a:t>
            </a:r>
            <a:endParaRPr lang="en-ID" sz="2000" b="1" dirty="0">
              <a:solidFill>
                <a:schemeClr val="tx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5" name="Google Shape;952;p37"/>
          <p:cNvSpPr txBox="1">
            <a:spLocks noGrp="1"/>
          </p:cNvSpPr>
          <p:nvPr>
            <p:ph type="subTitle" idx="1"/>
          </p:nvPr>
        </p:nvSpPr>
        <p:spPr>
          <a:xfrm>
            <a:off x="584792" y="3405262"/>
            <a:ext cx="3795822" cy="1545300"/>
          </a:xfrm>
          <a:prstGeom prst="rect">
            <a:avLst/>
          </a:prstGeom>
        </p:spPr>
        <p:txBody>
          <a:bodyPr spcFirstLastPara="1" wrap="square" lIns="91425" tIns="91425" rIns="91425" bIns="0" anchor="t" anchorCtr="0">
            <a:noAutofit/>
          </a:bodyPr>
          <a:lstStyle/>
          <a:p>
            <a:pPr marL="0" indent="0"/>
            <a:r>
              <a:rPr lang="en-US" altLang="ko-KR" dirty="0" err="1">
                <a:cs typeface="Arial" pitchFamily="34" charset="0"/>
              </a:rPr>
              <a:t>Dalam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pelayanan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ini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masyarakat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tidak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dimintai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uang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administrasi</a:t>
            </a:r>
            <a:r>
              <a:rPr lang="en-US" altLang="ko-KR" dirty="0">
                <a:cs typeface="Arial" pitchFamily="34" charset="0"/>
              </a:rPr>
              <a:t> (gratis) </a:t>
            </a:r>
            <a:r>
              <a:rPr lang="en-US" altLang="ko-KR" dirty="0" err="1">
                <a:cs typeface="Arial" pitchFamily="34" charset="0"/>
              </a:rPr>
              <a:t>sehingga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mencegah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adanya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sebuah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pungli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dengan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transparansi</a:t>
            </a:r>
            <a:r>
              <a:rPr lang="en-US" altLang="ko-KR" dirty="0">
                <a:cs typeface="Arial" pitchFamily="34" charset="0"/>
              </a:rPr>
              <a:t> </a:t>
            </a:r>
            <a:r>
              <a:rPr lang="en-US" altLang="ko-KR" dirty="0" err="1">
                <a:cs typeface="Arial" pitchFamily="34" charset="0"/>
              </a:rPr>
              <a:t>pada</a:t>
            </a:r>
            <a:r>
              <a:rPr lang="en-US" altLang="ko-KR" dirty="0">
                <a:cs typeface="Arial" pitchFamily="34" charset="0"/>
              </a:rPr>
              <a:t> proses.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36" name="Google Shape;953;p37"/>
          <p:cNvSpPr txBox="1">
            <a:spLocks/>
          </p:cNvSpPr>
          <p:nvPr/>
        </p:nvSpPr>
        <p:spPr>
          <a:xfrm>
            <a:off x="4786385" y="2954993"/>
            <a:ext cx="3887844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6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-US" sz="2000" b="1" dirty="0" err="1" smtClean="0"/>
              <a:t>Kepastian</a:t>
            </a:r>
            <a:r>
              <a:rPr lang="en-US" sz="2000" b="1" dirty="0" smtClean="0"/>
              <a:t> Akan </a:t>
            </a:r>
            <a:r>
              <a:rPr lang="en-US" sz="2000" b="1" dirty="0" err="1" smtClean="0"/>
              <a:t>Kebijakan</a:t>
            </a:r>
            <a:endParaRPr lang="en-ID" sz="2000" b="1" dirty="0"/>
          </a:p>
        </p:txBody>
      </p:sp>
      <p:sp>
        <p:nvSpPr>
          <p:cNvPr id="37" name="Google Shape;954;p37"/>
          <p:cNvSpPr txBox="1">
            <a:spLocks noGrp="1"/>
          </p:cNvSpPr>
          <p:nvPr>
            <p:ph type="subTitle" idx="3"/>
          </p:nvPr>
        </p:nvSpPr>
        <p:spPr>
          <a:xfrm>
            <a:off x="4171025" y="3335518"/>
            <a:ext cx="4922874" cy="15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SilaSidakep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maksimal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.</a:t>
            </a:r>
          </a:p>
          <a:p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diimplementasikan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kependudukan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grpSp>
        <p:nvGrpSpPr>
          <p:cNvPr id="201" name="Google Shape;1587;p56"/>
          <p:cNvGrpSpPr/>
          <p:nvPr/>
        </p:nvGrpSpPr>
        <p:grpSpPr>
          <a:xfrm>
            <a:off x="1939168" y="1384166"/>
            <a:ext cx="1630662" cy="1484742"/>
            <a:chOff x="3704793" y="1571632"/>
            <a:chExt cx="1630662" cy="1484742"/>
          </a:xfrm>
        </p:grpSpPr>
        <p:sp>
          <p:nvSpPr>
            <p:cNvPr id="202" name="Google Shape;1588;p56"/>
            <p:cNvSpPr/>
            <p:nvPr/>
          </p:nvSpPr>
          <p:spPr>
            <a:xfrm>
              <a:off x="4538145" y="1602688"/>
              <a:ext cx="254483" cy="1056773"/>
            </a:xfrm>
            <a:custGeom>
              <a:avLst/>
              <a:gdLst/>
              <a:ahLst/>
              <a:cxnLst/>
              <a:rect l="l" t="t" r="r" b="b"/>
              <a:pathLst>
                <a:path w="8059" h="33466" extrusionOk="0">
                  <a:moveTo>
                    <a:pt x="1" y="1"/>
                  </a:moveTo>
                  <a:lnTo>
                    <a:pt x="1" y="33466"/>
                  </a:lnTo>
                  <a:lnTo>
                    <a:pt x="8059" y="33466"/>
                  </a:lnTo>
                  <a:lnTo>
                    <a:pt x="8059" y="1"/>
                  </a:lnTo>
                  <a:close/>
                </a:path>
              </a:pathLst>
            </a:custGeom>
            <a:solidFill>
              <a:srgbClr val="E4C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589;p56"/>
            <p:cNvSpPr/>
            <p:nvPr/>
          </p:nvSpPr>
          <p:spPr>
            <a:xfrm>
              <a:off x="4509009" y="1668133"/>
              <a:ext cx="11336" cy="54503"/>
            </a:xfrm>
            <a:custGeom>
              <a:avLst/>
              <a:gdLst/>
              <a:ahLst/>
              <a:cxnLst/>
              <a:rect l="l" t="t" r="r" b="b"/>
              <a:pathLst>
                <a:path w="359" h="1726" extrusionOk="0">
                  <a:moveTo>
                    <a:pt x="1" y="0"/>
                  </a:moveTo>
                  <a:lnTo>
                    <a:pt x="1" y="1725"/>
                  </a:lnTo>
                  <a:lnTo>
                    <a:pt x="358" y="1725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590;p56"/>
            <p:cNvSpPr/>
            <p:nvPr/>
          </p:nvSpPr>
          <p:spPr>
            <a:xfrm>
              <a:off x="4509009" y="1571632"/>
              <a:ext cx="266167" cy="1068046"/>
            </a:xfrm>
            <a:custGeom>
              <a:avLst/>
              <a:gdLst/>
              <a:ahLst/>
              <a:cxnLst/>
              <a:rect l="l" t="t" r="r" b="b"/>
              <a:pathLst>
                <a:path w="8429" h="33823" extrusionOk="0">
                  <a:moveTo>
                    <a:pt x="1" y="0"/>
                  </a:moveTo>
                  <a:lnTo>
                    <a:pt x="1" y="1664"/>
                  </a:lnTo>
                  <a:lnTo>
                    <a:pt x="358" y="1664"/>
                  </a:lnTo>
                  <a:lnTo>
                    <a:pt x="358" y="358"/>
                  </a:lnTo>
                  <a:lnTo>
                    <a:pt x="8071" y="358"/>
                  </a:lnTo>
                  <a:lnTo>
                    <a:pt x="8071" y="33465"/>
                  </a:lnTo>
                  <a:lnTo>
                    <a:pt x="358" y="33465"/>
                  </a:lnTo>
                  <a:lnTo>
                    <a:pt x="358" y="6420"/>
                  </a:lnTo>
                  <a:lnTo>
                    <a:pt x="1" y="6420"/>
                  </a:lnTo>
                  <a:lnTo>
                    <a:pt x="1" y="33823"/>
                  </a:lnTo>
                  <a:lnTo>
                    <a:pt x="8429" y="33823"/>
                  </a:lnTo>
                  <a:lnTo>
                    <a:pt x="842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591;p56"/>
            <p:cNvSpPr/>
            <p:nvPr/>
          </p:nvSpPr>
          <p:spPr>
            <a:xfrm>
              <a:off x="4579837" y="1823747"/>
              <a:ext cx="189497" cy="131173"/>
            </a:xfrm>
            <a:custGeom>
              <a:avLst/>
              <a:gdLst/>
              <a:ahLst/>
              <a:cxnLst/>
              <a:rect l="l" t="t" r="r" b="b"/>
              <a:pathLst>
                <a:path w="6001" h="4154" extrusionOk="0">
                  <a:moveTo>
                    <a:pt x="0" y="1"/>
                  </a:moveTo>
                  <a:lnTo>
                    <a:pt x="0" y="4153"/>
                  </a:lnTo>
                  <a:lnTo>
                    <a:pt x="6001" y="4153"/>
                  </a:lnTo>
                  <a:lnTo>
                    <a:pt x="6001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592;p56"/>
            <p:cNvSpPr/>
            <p:nvPr/>
          </p:nvSpPr>
          <p:spPr>
            <a:xfrm>
              <a:off x="4574374" y="1818316"/>
              <a:ext cx="200801" cy="142036"/>
            </a:xfrm>
            <a:custGeom>
              <a:avLst/>
              <a:gdLst/>
              <a:ahLst/>
              <a:cxnLst/>
              <a:rect l="l" t="t" r="r" b="b"/>
              <a:pathLst>
                <a:path w="6359" h="4498" extrusionOk="0">
                  <a:moveTo>
                    <a:pt x="5989" y="358"/>
                  </a:moveTo>
                  <a:lnTo>
                    <a:pt x="5989" y="4140"/>
                  </a:lnTo>
                  <a:lnTo>
                    <a:pt x="346" y="4140"/>
                  </a:lnTo>
                  <a:lnTo>
                    <a:pt x="346" y="358"/>
                  </a:lnTo>
                  <a:close/>
                  <a:moveTo>
                    <a:pt x="1" y="0"/>
                  </a:moveTo>
                  <a:lnTo>
                    <a:pt x="1" y="4498"/>
                  </a:lnTo>
                  <a:lnTo>
                    <a:pt x="6359" y="4498"/>
                  </a:lnTo>
                  <a:lnTo>
                    <a:pt x="635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593;p56"/>
            <p:cNvSpPr/>
            <p:nvPr/>
          </p:nvSpPr>
          <p:spPr>
            <a:xfrm>
              <a:off x="4547154" y="2009739"/>
              <a:ext cx="189907" cy="42440"/>
            </a:xfrm>
            <a:custGeom>
              <a:avLst/>
              <a:gdLst/>
              <a:ahLst/>
              <a:cxnLst/>
              <a:rect l="l" t="t" r="r" b="b"/>
              <a:pathLst>
                <a:path w="6014" h="1344" extrusionOk="0">
                  <a:moveTo>
                    <a:pt x="0" y="0"/>
                  </a:moveTo>
                  <a:lnTo>
                    <a:pt x="0" y="1343"/>
                  </a:lnTo>
                  <a:lnTo>
                    <a:pt x="6013" y="1343"/>
                  </a:lnTo>
                  <a:lnTo>
                    <a:pt x="6013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594;p56"/>
            <p:cNvSpPr/>
            <p:nvPr/>
          </p:nvSpPr>
          <p:spPr>
            <a:xfrm>
              <a:off x="4547154" y="2106997"/>
              <a:ext cx="189907" cy="42440"/>
            </a:xfrm>
            <a:custGeom>
              <a:avLst/>
              <a:gdLst/>
              <a:ahLst/>
              <a:cxnLst/>
              <a:rect l="l" t="t" r="r" b="b"/>
              <a:pathLst>
                <a:path w="6014" h="1344" extrusionOk="0">
                  <a:moveTo>
                    <a:pt x="0" y="1"/>
                  </a:moveTo>
                  <a:lnTo>
                    <a:pt x="0" y="1344"/>
                  </a:lnTo>
                  <a:lnTo>
                    <a:pt x="6013" y="1344"/>
                  </a:lnTo>
                  <a:lnTo>
                    <a:pt x="6013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595;p56"/>
            <p:cNvSpPr/>
            <p:nvPr/>
          </p:nvSpPr>
          <p:spPr>
            <a:xfrm>
              <a:off x="4547154" y="2204288"/>
              <a:ext cx="189907" cy="42440"/>
            </a:xfrm>
            <a:custGeom>
              <a:avLst/>
              <a:gdLst/>
              <a:ahLst/>
              <a:cxnLst/>
              <a:rect l="l" t="t" r="r" b="b"/>
              <a:pathLst>
                <a:path w="6014" h="1344" extrusionOk="0">
                  <a:moveTo>
                    <a:pt x="0" y="0"/>
                  </a:moveTo>
                  <a:lnTo>
                    <a:pt x="0" y="1343"/>
                  </a:lnTo>
                  <a:lnTo>
                    <a:pt x="6013" y="1343"/>
                  </a:lnTo>
                  <a:lnTo>
                    <a:pt x="6013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596;p56"/>
            <p:cNvSpPr/>
            <p:nvPr/>
          </p:nvSpPr>
          <p:spPr>
            <a:xfrm>
              <a:off x="4541691" y="2004276"/>
              <a:ext cx="200801" cy="53334"/>
            </a:xfrm>
            <a:custGeom>
              <a:avLst/>
              <a:gdLst/>
              <a:ahLst/>
              <a:cxnLst/>
              <a:rect l="l" t="t" r="r" b="b"/>
              <a:pathLst>
                <a:path w="6359" h="1689" extrusionOk="0">
                  <a:moveTo>
                    <a:pt x="6001" y="358"/>
                  </a:moveTo>
                  <a:lnTo>
                    <a:pt x="6001" y="1332"/>
                  </a:lnTo>
                  <a:lnTo>
                    <a:pt x="358" y="1332"/>
                  </a:lnTo>
                  <a:lnTo>
                    <a:pt x="358" y="358"/>
                  </a:lnTo>
                  <a:close/>
                  <a:moveTo>
                    <a:pt x="1" y="1"/>
                  </a:moveTo>
                  <a:lnTo>
                    <a:pt x="1" y="1689"/>
                  </a:lnTo>
                  <a:lnTo>
                    <a:pt x="6359" y="1689"/>
                  </a:lnTo>
                  <a:lnTo>
                    <a:pt x="6359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597;p56"/>
            <p:cNvSpPr/>
            <p:nvPr/>
          </p:nvSpPr>
          <p:spPr>
            <a:xfrm>
              <a:off x="4541691" y="2101566"/>
              <a:ext cx="200801" cy="53334"/>
            </a:xfrm>
            <a:custGeom>
              <a:avLst/>
              <a:gdLst/>
              <a:ahLst/>
              <a:cxnLst/>
              <a:rect l="l" t="t" r="r" b="b"/>
              <a:pathLst>
                <a:path w="6359" h="1689" extrusionOk="0">
                  <a:moveTo>
                    <a:pt x="6001" y="358"/>
                  </a:moveTo>
                  <a:lnTo>
                    <a:pt x="6001" y="1343"/>
                  </a:lnTo>
                  <a:lnTo>
                    <a:pt x="358" y="1343"/>
                  </a:lnTo>
                  <a:lnTo>
                    <a:pt x="358" y="358"/>
                  </a:lnTo>
                  <a:close/>
                  <a:moveTo>
                    <a:pt x="1" y="0"/>
                  </a:moveTo>
                  <a:lnTo>
                    <a:pt x="1" y="1688"/>
                  </a:lnTo>
                  <a:lnTo>
                    <a:pt x="6359" y="1688"/>
                  </a:lnTo>
                  <a:lnTo>
                    <a:pt x="635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598;p56"/>
            <p:cNvSpPr/>
            <p:nvPr/>
          </p:nvSpPr>
          <p:spPr>
            <a:xfrm>
              <a:off x="4541691" y="2198825"/>
              <a:ext cx="200801" cy="53334"/>
            </a:xfrm>
            <a:custGeom>
              <a:avLst/>
              <a:gdLst/>
              <a:ahLst/>
              <a:cxnLst/>
              <a:rect l="l" t="t" r="r" b="b"/>
              <a:pathLst>
                <a:path w="6359" h="1689" extrusionOk="0">
                  <a:moveTo>
                    <a:pt x="6001" y="358"/>
                  </a:moveTo>
                  <a:lnTo>
                    <a:pt x="6001" y="1344"/>
                  </a:lnTo>
                  <a:lnTo>
                    <a:pt x="358" y="1344"/>
                  </a:lnTo>
                  <a:lnTo>
                    <a:pt x="358" y="358"/>
                  </a:lnTo>
                  <a:close/>
                  <a:moveTo>
                    <a:pt x="1" y="1"/>
                  </a:moveTo>
                  <a:lnTo>
                    <a:pt x="1" y="1689"/>
                  </a:lnTo>
                  <a:lnTo>
                    <a:pt x="6359" y="1689"/>
                  </a:lnTo>
                  <a:lnTo>
                    <a:pt x="6359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599;p56"/>
            <p:cNvSpPr/>
            <p:nvPr/>
          </p:nvSpPr>
          <p:spPr>
            <a:xfrm>
              <a:off x="4559596" y="2290273"/>
              <a:ext cx="10926" cy="270430"/>
            </a:xfrm>
            <a:custGeom>
              <a:avLst/>
              <a:gdLst/>
              <a:ahLst/>
              <a:cxnLst/>
              <a:rect l="l" t="t" r="r" b="b"/>
              <a:pathLst>
                <a:path w="346" h="8564" extrusionOk="0">
                  <a:moveTo>
                    <a:pt x="1" y="0"/>
                  </a:moveTo>
                  <a:lnTo>
                    <a:pt x="1" y="8563"/>
                  </a:lnTo>
                  <a:lnTo>
                    <a:pt x="346" y="8563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600;p56"/>
            <p:cNvSpPr/>
            <p:nvPr/>
          </p:nvSpPr>
          <p:spPr>
            <a:xfrm>
              <a:off x="4617572" y="1850999"/>
              <a:ext cx="151761" cy="11305"/>
            </a:xfrm>
            <a:custGeom>
              <a:avLst/>
              <a:gdLst/>
              <a:ahLst/>
              <a:cxnLst/>
              <a:rect l="l" t="t" r="r" b="b"/>
              <a:pathLst>
                <a:path w="4806" h="358" extrusionOk="0">
                  <a:moveTo>
                    <a:pt x="1" y="0"/>
                  </a:moveTo>
                  <a:lnTo>
                    <a:pt x="1" y="358"/>
                  </a:lnTo>
                  <a:lnTo>
                    <a:pt x="4806" y="358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601;p56"/>
            <p:cNvSpPr/>
            <p:nvPr/>
          </p:nvSpPr>
          <p:spPr>
            <a:xfrm>
              <a:off x="4617572" y="1883681"/>
              <a:ext cx="151761" cy="11305"/>
            </a:xfrm>
            <a:custGeom>
              <a:avLst/>
              <a:gdLst/>
              <a:ahLst/>
              <a:cxnLst/>
              <a:rect l="l" t="t" r="r" b="b"/>
              <a:pathLst>
                <a:path w="4806" h="358" extrusionOk="0">
                  <a:moveTo>
                    <a:pt x="1" y="0"/>
                  </a:moveTo>
                  <a:lnTo>
                    <a:pt x="1" y="358"/>
                  </a:lnTo>
                  <a:lnTo>
                    <a:pt x="4806" y="358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602;p56"/>
            <p:cNvSpPr/>
            <p:nvPr/>
          </p:nvSpPr>
          <p:spPr>
            <a:xfrm>
              <a:off x="4617572" y="1916364"/>
              <a:ext cx="151761" cy="11305"/>
            </a:xfrm>
            <a:custGeom>
              <a:avLst/>
              <a:gdLst/>
              <a:ahLst/>
              <a:cxnLst/>
              <a:rect l="l" t="t" r="r" b="b"/>
              <a:pathLst>
                <a:path w="4806" h="358" extrusionOk="0">
                  <a:moveTo>
                    <a:pt x="1" y="0"/>
                  </a:moveTo>
                  <a:lnTo>
                    <a:pt x="1" y="358"/>
                  </a:lnTo>
                  <a:lnTo>
                    <a:pt x="4806" y="358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603;p56"/>
            <p:cNvSpPr/>
            <p:nvPr/>
          </p:nvSpPr>
          <p:spPr>
            <a:xfrm>
              <a:off x="4954504" y="2334608"/>
              <a:ext cx="186812" cy="301565"/>
            </a:xfrm>
            <a:custGeom>
              <a:avLst/>
              <a:gdLst/>
              <a:ahLst/>
              <a:cxnLst/>
              <a:rect l="l" t="t" r="r" b="b"/>
              <a:pathLst>
                <a:path w="5916" h="9550" extrusionOk="0">
                  <a:moveTo>
                    <a:pt x="1" y="1"/>
                  </a:moveTo>
                  <a:lnTo>
                    <a:pt x="1" y="9550"/>
                  </a:lnTo>
                  <a:lnTo>
                    <a:pt x="5915" y="955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604;p56"/>
            <p:cNvSpPr/>
            <p:nvPr/>
          </p:nvSpPr>
          <p:spPr>
            <a:xfrm>
              <a:off x="4949452" y="2312820"/>
              <a:ext cx="202349" cy="326859"/>
            </a:xfrm>
            <a:custGeom>
              <a:avLst/>
              <a:gdLst/>
              <a:ahLst/>
              <a:cxnLst/>
              <a:rect l="l" t="t" r="r" b="b"/>
              <a:pathLst>
                <a:path w="6408" h="10351" extrusionOk="0">
                  <a:moveTo>
                    <a:pt x="358" y="1245"/>
                  </a:moveTo>
                  <a:lnTo>
                    <a:pt x="5767" y="9993"/>
                  </a:lnTo>
                  <a:lnTo>
                    <a:pt x="358" y="9993"/>
                  </a:lnTo>
                  <a:lnTo>
                    <a:pt x="358" y="1245"/>
                  </a:lnTo>
                  <a:close/>
                  <a:moveTo>
                    <a:pt x="1" y="1"/>
                  </a:moveTo>
                  <a:lnTo>
                    <a:pt x="1" y="10351"/>
                  </a:lnTo>
                  <a:lnTo>
                    <a:pt x="6408" y="1035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1605;p56"/>
            <p:cNvSpPr/>
            <p:nvPr/>
          </p:nvSpPr>
          <p:spPr>
            <a:xfrm>
              <a:off x="4763871" y="2025306"/>
              <a:ext cx="196886" cy="614372"/>
            </a:xfrm>
            <a:custGeom>
              <a:avLst/>
              <a:gdLst/>
              <a:ahLst/>
              <a:cxnLst/>
              <a:rect l="l" t="t" r="r" b="b"/>
              <a:pathLst>
                <a:path w="6235" h="19456" extrusionOk="0">
                  <a:moveTo>
                    <a:pt x="0" y="0"/>
                  </a:moveTo>
                  <a:lnTo>
                    <a:pt x="0" y="19456"/>
                  </a:lnTo>
                  <a:lnTo>
                    <a:pt x="6235" y="19456"/>
                  </a:lnTo>
                  <a:lnTo>
                    <a:pt x="6235" y="8391"/>
                  </a:lnTo>
                  <a:lnTo>
                    <a:pt x="5878" y="8391"/>
                  </a:lnTo>
                  <a:lnTo>
                    <a:pt x="5878" y="19098"/>
                  </a:lnTo>
                  <a:lnTo>
                    <a:pt x="358" y="19098"/>
                  </a:lnTo>
                  <a:lnTo>
                    <a:pt x="358" y="358"/>
                  </a:lnTo>
                  <a:lnTo>
                    <a:pt x="5878" y="358"/>
                  </a:lnTo>
                  <a:lnTo>
                    <a:pt x="5878" y="6198"/>
                  </a:lnTo>
                  <a:lnTo>
                    <a:pt x="6235" y="6198"/>
                  </a:lnTo>
                  <a:lnTo>
                    <a:pt x="6235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1606;p56"/>
            <p:cNvSpPr/>
            <p:nvPr/>
          </p:nvSpPr>
          <p:spPr>
            <a:xfrm>
              <a:off x="4803943" y="2102324"/>
              <a:ext cx="122584" cy="35462"/>
            </a:xfrm>
            <a:custGeom>
              <a:avLst/>
              <a:gdLst/>
              <a:ahLst/>
              <a:cxnLst/>
              <a:rect l="l" t="t" r="r" b="b"/>
              <a:pathLst>
                <a:path w="3882" h="1123" extrusionOk="0">
                  <a:moveTo>
                    <a:pt x="0" y="1"/>
                  </a:moveTo>
                  <a:lnTo>
                    <a:pt x="0" y="1122"/>
                  </a:lnTo>
                  <a:lnTo>
                    <a:pt x="3882" y="1122"/>
                  </a:lnTo>
                  <a:lnTo>
                    <a:pt x="3882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1607;p56"/>
            <p:cNvSpPr/>
            <p:nvPr/>
          </p:nvSpPr>
          <p:spPr>
            <a:xfrm>
              <a:off x="4798480" y="2096514"/>
              <a:ext cx="133510" cy="47082"/>
            </a:xfrm>
            <a:custGeom>
              <a:avLst/>
              <a:gdLst/>
              <a:ahLst/>
              <a:cxnLst/>
              <a:rect l="l" t="t" r="r" b="b"/>
              <a:pathLst>
                <a:path w="4228" h="1491" extrusionOk="0">
                  <a:moveTo>
                    <a:pt x="3882" y="357"/>
                  </a:moveTo>
                  <a:lnTo>
                    <a:pt x="3882" y="1134"/>
                  </a:lnTo>
                  <a:lnTo>
                    <a:pt x="358" y="1134"/>
                  </a:lnTo>
                  <a:lnTo>
                    <a:pt x="358" y="357"/>
                  </a:lnTo>
                  <a:close/>
                  <a:moveTo>
                    <a:pt x="1" y="0"/>
                  </a:moveTo>
                  <a:lnTo>
                    <a:pt x="1" y="1491"/>
                  </a:lnTo>
                  <a:lnTo>
                    <a:pt x="4227" y="1491"/>
                  </a:lnTo>
                  <a:lnTo>
                    <a:pt x="422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1608;p56"/>
            <p:cNvSpPr/>
            <p:nvPr/>
          </p:nvSpPr>
          <p:spPr>
            <a:xfrm>
              <a:off x="4798480" y="2190646"/>
              <a:ext cx="133510" cy="35840"/>
            </a:xfrm>
            <a:custGeom>
              <a:avLst/>
              <a:gdLst/>
              <a:ahLst/>
              <a:cxnLst/>
              <a:rect l="l" t="t" r="r" b="b"/>
              <a:pathLst>
                <a:path w="4228" h="1135" extrusionOk="0">
                  <a:moveTo>
                    <a:pt x="3882" y="358"/>
                  </a:moveTo>
                  <a:lnTo>
                    <a:pt x="3882" y="777"/>
                  </a:lnTo>
                  <a:lnTo>
                    <a:pt x="358" y="777"/>
                  </a:lnTo>
                  <a:lnTo>
                    <a:pt x="358" y="358"/>
                  </a:lnTo>
                  <a:close/>
                  <a:moveTo>
                    <a:pt x="1" y="1"/>
                  </a:moveTo>
                  <a:lnTo>
                    <a:pt x="1" y="1134"/>
                  </a:lnTo>
                  <a:lnTo>
                    <a:pt x="4227" y="1134"/>
                  </a:lnTo>
                  <a:lnTo>
                    <a:pt x="422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1609;p56"/>
            <p:cNvSpPr/>
            <p:nvPr/>
          </p:nvSpPr>
          <p:spPr>
            <a:xfrm>
              <a:off x="4798480" y="2238139"/>
              <a:ext cx="133510" cy="36188"/>
            </a:xfrm>
            <a:custGeom>
              <a:avLst/>
              <a:gdLst/>
              <a:ahLst/>
              <a:cxnLst/>
              <a:rect l="l" t="t" r="r" b="b"/>
              <a:pathLst>
                <a:path w="4228" h="1146" extrusionOk="0">
                  <a:moveTo>
                    <a:pt x="3882" y="357"/>
                  </a:moveTo>
                  <a:lnTo>
                    <a:pt x="3882" y="789"/>
                  </a:lnTo>
                  <a:lnTo>
                    <a:pt x="358" y="789"/>
                  </a:lnTo>
                  <a:lnTo>
                    <a:pt x="358" y="357"/>
                  </a:lnTo>
                  <a:close/>
                  <a:moveTo>
                    <a:pt x="1" y="0"/>
                  </a:moveTo>
                  <a:lnTo>
                    <a:pt x="1" y="1146"/>
                  </a:lnTo>
                  <a:lnTo>
                    <a:pt x="4227" y="1146"/>
                  </a:lnTo>
                  <a:lnTo>
                    <a:pt x="422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1610;p56"/>
            <p:cNvSpPr/>
            <p:nvPr/>
          </p:nvSpPr>
          <p:spPr>
            <a:xfrm>
              <a:off x="4820268" y="2310893"/>
              <a:ext cx="24567" cy="256409"/>
            </a:xfrm>
            <a:custGeom>
              <a:avLst/>
              <a:gdLst/>
              <a:ahLst/>
              <a:cxnLst/>
              <a:rect l="l" t="t" r="r" b="b"/>
              <a:pathLst>
                <a:path w="778" h="8120" extrusionOk="0">
                  <a:moveTo>
                    <a:pt x="1" y="0"/>
                  </a:moveTo>
                  <a:lnTo>
                    <a:pt x="1" y="8120"/>
                  </a:lnTo>
                  <a:lnTo>
                    <a:pt x="777" y="8120"/>
                  </a:lnTo>
                  <a:lnTo>
                    <a:pt x="777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1611;p56"/>
            <p:cNvSpPr/>
            <p:nvPr/>
          </p:nvSpPr>
          <p:spPr>
            <a:xfrm>
              <a:off x="4879823" y="2310893"/>
              <a:ext cx="24536" cy="256409"/>
            </a:xfrm>
            <a:custGeom>
              <a:avLst/>
              <a:gdLst/>
              <a:ahLst/>
              <a:cxnLst/>
              <a:rect l="l" t="t" r="r" b="b"/>
              <a:pathLst>
                <a:path w="777" h="8120" extrusionOk="0">
                  <a:moveTo>
                    <a:pt x="0" y="0"/>
                  </a:moveTo>
                  <a:lnTo>
                    <a:pt x="0" y="8120"/>
                  </a:lnTo>
                  <a:lnTo>
                    <a:pt x="776" y="8120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1612;p56"/>
            <p:cNvSpPr/>
            <p:nvPr/>
          </p:nvSpPr>
          <p:spPr>
            <a:xfrm>
              <a:off x="4814458" y="2305051"/>
              <a:ext cx="35809" cy="267714"/>
            </a:xfrm>
            <a:custGeom>
              <a:avLst/>
              <a:gdLst/>
              <a:ahLst/>
              <a:cxnLst/>
              <a:rect l="l" t="t" r="r" b="b"/>
              <a:pathLst>
                <a:path w="1134" h="8478" extrusionOk="0">
                  <a:moveTo>
                    <a:pt x="789" y="370"/>
                  </a:moveTo>
                  <a:lnTo>
                    <a:pt x="789" y="8120"/>
                  </a:lnTo>
                  <a:lnTo>
                    <a:pt x="370" y="8120"/>
                  </a:lnTo>
                  <a:lnTo>
                    <a:pt x="370" y="370"/>
                  </a:lnTo>
                  <a:close/>
                  <a:moveTo>
                    <a:pt x="0" y="0"/>
                  </a:moveTo>
                  <a:lnTo>
                    <a:pt x="0" y="8477"/>
                  </a:lnTo>
                  <a:lnTo>
                    <a:pt x="1134" y="8477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1613;p56"/>
            <p:cNvSpPr/>
            <p:nvPr/>
          </p:nvSpPr>
          <p:spPr>
            <a:xfrm>
              <a:off x="4874360" y="2305051"/>
              <a:ext cx="35840" cy="267714"/>
            </a:xfrm>
            <a:custGeom>
              <a:avLst/>
              <a:gdLst/>
              <a:ahLst/>
              <a:cxnLst/>
              <a:rect l="l" t="t" r="r" b="b"/>
              <a:pathLst>
                <a:path w="1135" h="8478" extrusionOk="0">
                  <a:moveTo>
                    <a:pt x="777" y="370"/>
                  </a:moveTo>
                  <a:lnTo>
                    <a:pt x="777" y="8120"/>
                  </a:lnTo>
                  <a:lnTo>
                    <a:pt x="358" y="8120"/>
                  </a:lnTo>
                  <a:lnTo>
                    <a:pt x="358" y="370"/>
                  </a:lnTo>
                  <a:close/>
                  <a:moveTo>
                    <a:pt x="1" y="0"/>
                  </a:moveTo>
                  <a:lnTo>
                    <a:pt x="1" y="8477"/>
                  </a:lnTo>
                  <a:lnTo>
                    <a:pt x="1134" y="8477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1614;p56"/>
            <p:cNvSpPr/>
            <p:nvPr/>
          </p:nvSpPr>
          <p:spPr>
            <a:xfrm>
              <a:off x="4340543" y="1850999"/>
              <a:ext cx="179802" cy="788680"/>
            </a:xfrm>
            <a:custGeom>
              <a:avLst/>
              <a:gdLst/>
              <a:ahLst/>
              <a:cxnLst/>
              <a:rect l="l" t="t" r="r" b="b"/>
              <a:pathLst>
                <a:path w="5694" h="24976" extrusionOk="0">
                  <a:moveTo>
                    <a:pt x="5336" y="358"/>
                  </a:moveTo>
                  <a:lnTo>
                    <a:pt x="5336" y="24618"/>
                  </a:lnTo>
                  <a:lnTo>
                    <a:pt x="358" y="24618"/>
                  </a:lnTo>
                  <a:lnTo>
                    <a:pt x="358" y="358"/>
                  </a:lnTo>
                  <a:close/>
                  <a:moveTo>
                    <a:pt x="1" y="0"/>
                  </a:moveTo>
                  <a:lnTo>
                    <a:pt x="1" y="24976"/>
                  </a:lnTo>
                  <a:lnTo>
                    <a:pt x="5693" y="24976"/>
                  </a:lnTo>
                  <a:lnTo>
                    <a:pt x="5693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1615;p56"/>
            <p:cNvSpPr/>
            <p:nvPr/>
          </p:nvSpPr>
          <p:spPr>
            <a:xfrm>
              <a:off x="4340543" y="1949426"/>
              <a:ext cx="131173" cy="56050"/>
            </a:xfrm>
            <a:custGeom>
              <a:avLst/>
              <a:gdLst/>
              <a:ahLst/>
              <a:cxnLst/>
              <a:rect l="l" t="t" r="r" b="b"/>
              <a:pathLst>
                <a:path w="4154" h="1775" extrusionOk="0">
                  <a:moveTo>
                    <a:pt x="3796" y="346"/>
                  </a:moveTo>
                  <a:lnTo>
                    <a:pt x="3796" y="1418"/>
                  </a:lnTo>
                  <a:lnTo>
                    <a:pt x="358" y="1418"/>
                  </a:lnTo>
                  <a:lnTo>
                    <a:pt x="358" y="346"/>
                  </a:lnTo>
                  <a:close/>
                  <a:moveTo>
                    <a:pt x="1" y="1"/>
                  </a:moveTo>
                  <a:lnTo>
                    <a:pt x="1" y="1775"/>
                  </a:lnTo>
                  <a:lnTo>
                    <a:pt x="4153" y="1775"/>
                  </a:lnTo>
                  <a:lnTo>
                    <a:pt x="4153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1616;p56"/>
            <p:cNvSpPr/>
            <p:nvPr/>
          </p:nvSpPr>
          <p:spPr>
            <a:xfrm>
              <a:off x="4405908" y="2068094"/>
              <a:ext cx="35840" cy="492609"/>
            </a:xfrm>
            <a:custGeom>
              <a:avLst/>
              <a:gdLst/>
              <a:ahLst/>
              <a:cxnLst/>
              <a:rect l="l" t="t" r="r" b="b"/>
              <a:pathLst>
                <a:path w="1135" h="15600" extrusionOk="0">
                  <a:moveTo>
                    <a:pt x="1" y="1"/>
                  </a:moveTo>
                  <a:lnTo>
                    <a:pt x="1" y="15599"/>
                  </a:lnTo>
                  <a:lnTo>
                    <a:pt x="1134" y="15599"/>
                  </a:lnTo>
                  <a:lnTo>
                    <a:pt x="1134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1617;p56"/>
            <p:cNvSpPr/>
            <p:nvPr/>
          </p:nvSpPr>
          <p:spPr>
            <a:xfrm>
              <a:off x="4400477" y="2062663"/>
              <a:ext cx="47114" cy="503472"/>
            </a:xfrm>
            <a:custGeom>
              <a:avLst/>
              <a:gdLst/>
              <a:ahLst/>
              <a:cxnLst/>
              <a:rect l="l" t="t" r="r" b="b"/>
              <a:pathLst>
                <a:path w="1492" h="15944" extrusionOk="0">
                  <a:moveTo>
                    <a:pt x="0" y="0"/>
                  </a:moveTo>
                  <a:lnTo>
                    <a:pt x="0" y="9377"/>
                  </a:lnTo>
                  <a:lnTo>
                    <a:pt x="358" y="9377"/>
                  </a:lnTo>
                  <a:lnTo>
                    <a:pt x="358" y="357"/>
                  </a:lnTo>
                  <a:lnTo>
                    <a:pt x="1134" y="357"/>
                  </a:lnTo>
                  <a:lnTo>
                    <a:pt x="1134" y="15587"/>
                  </a:lnTo>
                  <a:lnTo>
                    <a:pt x="358" y="15587"/>
                  </a:lnTo>
                  <a:lnTo>
                    <a:pt x="358" y="13701"/>
                  </a:lnTo>
                  <a:lnTo>
                    <a:pt x="0" y="13701"/>
                  </a:lnTo>
                  <a:lnTo>
                    <a:pt x="0" y="15944"/>
                  </a:lnTo>
                  <a:lnTo>
                    <a:pt x="1491" y="15944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1618;p56"/>
            <p:cNvSpPr/>
            <p:nvPr/>
          </p:nvSpPr>
          <p:spPr>
            <a:xfrm>
              <a:off x="4400477" y="2401552"/>
              <a:ext cx="11305" cy="44745"/>
            </a:xfrm>
            <a:custGeom>
              <a:avLst/>
              <a:gdLst/>
              <a:ahLst/>
              <a:cxnLst/>
              <a:rect l="l" t="t" r="r" b="b"/>
              <a:pathLst>
                <a:path w="358" h="1417" extrusionOk="0">
                  <a:moveTo>
                    <a:pt x="0" y="0"/>
                  </a:moveTo>
                  <a:lnTo>
                    <a:pt x="0" y="1417"/>
                  </a:lnTo>
                  <a:lnTo>
                    <a:pt x="358" y="141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1619;p56"/>
            <p:cNvSpPr/>
            <p:nvPr/>
          </p:nvSpPr>
          <p:spPr>
            <a:xfrm>
              <a:off x="3851881" y="1858767"/>
              <a:ext cx="494535" cy="772354"/>
            </a:xfrm>
            <a:custGeom>
              <a:avLst/>
              <a:gdLst/>
              <a:ahLst/>
              <a:cxnLst/>
              <a:rect l="l" t="t" r="r" b="b"/>
              <a:pathLst>
                <a:path w="15661" h="24459" extrusionOk="0">
                  <a:moveTo>
                    <a:pt x="10868" y="1"/>
                  </a:moveTo>
                  <a:lnTo>
                    <a:pt x="0" y="22105"/>
                  </a:lnTo>
                  <a:lnTo>
                    <a:pt x="4793" y="24459"/>
                  </a:lnTo>
                  <a:lnTo>
                    <a:pt x="15661" y="2366"/>
                  </a:lnTo>
                  <a:lnTo>
                    <a:pt x="10868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620;p56"/>
            <p:cNvSpPr/>
            <p:nvPr/>
          </p:nvSpPr>
          <p:spPr>
            <a:xfrm>
              <a:off x="3940203" y="1898839"/>
              <a:ext cx="196507" cy="377446"/>
            </a:xfrm>
            <a:custGeom>
              <a:avLst/>
              <a:gdLst/>
              <a:ahLst/>
              <a:cxnLst/>
              <a:rect l="l" t="t" r="r" b="b"/>
              <a:pathLst>
                <a:path w="6223" h="11953" extrusionOk="0">
                  <a:moveTo>
                    <a:pt x="5902" y="1"/>
                  </a:moveTo>
                  <a:lnTo>
                    <a:pt x="0" y="11792"/>
                  </a:lnTo>
                  <a:lnTo>
                    <a:pt x="308" y="11953"/>
                  </a:lnTo>
                  <a:lnTo>
                    <a:pt x="6222" y="161"/>
                  </a:lnTo>
                  <a:lnTo>
                    <a:pt x="5902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621;p56"/>
            <p:cNvSpPr/>
            <p:nvPr/>
          </p:nvSpPr>
          <p:spPr>
            <a:xfrm>
              <a:off x="3844081" y="1851756"/>
              <a:ext cx="509345" cy="787164"/>
            </a:xfrm>
            <a:custGeom>
              <a:avLst/>
              <a:gdLst/>
              <a:ahLst/>
              <a:cxnLst/>
              <a:rect l="l" t="t" r="r" b="b"/>
              <a:pathLst>
                <a:path w="16130" h="24928" extrusionOk="0">
                  <a:moveTo>
                    <a:pt x="11016" y="1"/>
                  </a:moveTo>
                  <a:lnTo>
                    <a:pt x="87" y="22253"/>
                  </a:lnTo>
                  <a:lnTo>
                    <a:pt x="1" y="22414"/>
                  </a:lnTo>
                  <a:lnTo>
                    <a:pt x="5114" y="24927"/>
                  </a:lnTo>
                  <a:lnTo>
                    <a:pt x="6925" y="21255"/>
                  </a:lnTo>
                  <a:lnTo>
                    <a:pt x="6605" y="21095"/>
                  </a:lnTo>
                  <a:lnTo>
                    <a:pt x="4954" y="24447"/>
                  </a:lnTo>
                  <a:lnTo>
                    <a:pt x="481" y="22253"/>
                  </a:lnTo>
                  <a:lnTo>
                    <a:pt x="11188" y="469"/>
                  </a:lnTo>
                  <a:lnTo>
                    <a:pt x="15661" y="2675"/>
                  </a:lnTo>
                  <a:lnTo>
                    <a:pt x="8453" y="17337"/>
                  </a:lnTo>
                  <a:lnTo>
                    <a:pt x="8774" y="17485"/>
                  </a:lnTo>
                  <a:lnTo>
                    <a:pt x="16055" y="2675"/>
                  </a:lnTo>
                  <a:lnTo>
                    <a:pt x="16129" y="2514"/>
                  </a:lnTo>
                  <a:lnTo>
                    <a:pt x="1101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622;p56"/>
            <p:cNvSpPr/>
            <p:nvPr/>
          </p:nvSpPr>
          <p:spPr>
            <a:xfrm>
              <a:off x="4070934" y="2433825"/>
              <a:ext cx="33093" cy="51787"/>
            </a:xfrm>
            <a:custGeom>
              <a:avLst/>
              <a:gdLst/>
              <a:ahLst/>
              <a:cxnLst/>
              <a:rect l="l" t="t" r="r" b="b"/>
              <a:pathLst>
                <a:path w="1048" h="1640" extrusionOk="0">
                  <a:moveTo>
                    <a:pt x="727" y="1"/>
                  </a:moveTo>
                  <a:lnTo>
                    <a:pt x="0" y="1492"/>
                  </a:lnTo>
                  <a:lnTo>
                    <a:pt x="320" y="1639"/>
                  </a:lnTo>
                  <a:lnTo>
                    <a:pt x="1047" y="161"/>
                  </a:lnTo>
                  <a:lnTo>
                    <a:pt x="727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623;p56"/>
            <p:cNvSpPr/>
            <p:nvPr/>
          </p:nvSpPr>
          <p:spPr>
            <a:xfrm>
              <a:off x="4135131" y="1952552"/>
              <a:ext cx="151383" cy="129973"/>
            </a:xfrm>
            <a:custGeom>
              <a:avLst/>
              <a:gdLst/>
              <a:ahLst/>
              <a:cxnLst/>
              <a:rect l="l" t="t" r="r" b="b"/>
              <a:pathLst>
                <a:path w="4794" h="4116" extrusionOk="0">
                  <a:moveTo>
                    <a:pt x="1294" y="481"/>
                  </a:moveTo>
                  <a:lnTo>
                    <a:pt x="4313" y="1972"/>
                  </a:lnTo>
                  <a:lnTo>
                    <a:pt x="3499" y="3635"/>
                  </a:lnTo>
                  <a:lnTo>
                    <a:pt x="481" y="2144"/>
                  </a:lnTo>
                  <a:lnTo>
                    <a:pt x="1294" y="481"/>
                  </a:lnTo>
                  <a:close/>
                  <a:moveTo>
                    <a:pt x="1134" y="0"/>
                  </a:moveTo>
                  <a:lnTo>
                    <a:pt x="0" y="2317"/>
                  </a:lnTo>
                  <a:lnTo>
                    <a:pt x="3660" y="4115"/>
                  </a:lnTo>
                  <a:lnTo>
                    <a:pt x="4793" y="1799"/>
                  </a:lnTo>
                  <a:lnTo>
                    <a:pt x="1134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624;p56"/>
            <p:cNvSpPr/>
            <p:nvPr/>
          </p:nvSpPr>
          <p:spPr>
            <a:xfrm>
              <a:off x="4110605" y="2096842"/>
              <a:ext cx="116363" cy="73955"/>
            </a:xfrm>
            <a:custGeom>
              <a:avLst/>
              <a:gdLst/>
              <a:ahLst/>
              <a:cxnLst/>
              <a:rect l="l" t="t" r="r" b="b"/>
              <a:pathLst>
                <a:path w="3685" h="2342" extrusionOk="0">
                  <a:moveTo>
                    <a:pt x="345" y="1"/>
                  </a:moveTo>
                  <a:lnTo>
                    <a:pt x="0" y="703"/>
                  </a:lnTo>
                  <a:lnTo>
                    <a:pt x="3339" y="2342"/>
                  </a:lnTo>
                  <a:lnTo>
                    <a:pt x="3684" y="1640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508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625;p56"/>
            <p:cNvSpPr/>
            <p:nvPr/>
          </p:nvSpPr>
          <p:spPr>
            <a:xfrm>
              <a:off x="4095817" y="2073146"/>
              <a:ext cx="131552" cy="89143"/>
            </a:xfrm>
            <a:custGeom>
              <a:avLst/>
              <a:gdLst/>
              <a:ahLst/>
              <a:cxnLst/>
              <a:rect l="l" t="t" r="r" b="b"/>
              <a:pathLst>
                <a:path w="4166" h="2823" extrusionOk="0">
                  <a:moveTo>
                    <a:pt x="666" y="481"/>
                  </a:moveTo>
                  <a:lnTo>
                    <a:pt x="3685" y="1960"/>
                  </a:lnTo>
                  <a:lnTo>
                    <a:pt x="3500" y="2354"/>
                  </a:lnTo>
                  <a:lnTo>
                    <a:pt x="481" y="863"/>
                  </a:lnTo>
                  <a:lnTo>
                    <a:pt x="666" y="481"/>
                  </a:lnTo>
                  <a:close/>
                  <a:moveTo>
                    <a:pt x="506" y="1"/>
                  </a:moveTo>
                  <a:lnTo>
                    <a:pt x="1" y="1023"/>
                  </a:lnTo>
                  <a:lnTo>
                    <a:pt x="3660" y="2822"/>
                  </a:lnTo>
                  <a:lnTo>
                    <a:pt x="4165" y="1800"/>
                  </a:lnTo>
                  <a:lnTo>
                    <a:pt x="50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626;p56"/>
            <p:cNvSpPr/>
            <p:nvPr/>
          </p:nvSpPr>
          <p:spPr>
            <a:xfrm>
              <a:off x="3951855" y="2187552"/>
              <a:ext cx="187949" cy="336964"/>
            </a:xfrm>
            <a:custGeom>
              <a:avLst/>
              <a:gdLst/>
              <a:ahLst/>
              <a:cxnLst/>
              <a:rect l="l" t="t" r="r" b="b"/>
              <a:pathLst>
                <a:path w="5952" h="10671" extrusionOk="0">
                  <a:moveTo>
                    <a:pt x="5188" y="481"/>
                  </a:moveTo>
                  <a:lnTo>
                    <a:pt x="5471" y="616"/>
                  </a:lnTo>
                  <a:lnTo>
                    <a:pt x="752" y="10190"/>
                  </a:lnTo>
                  <a:lnTo>
                    <a:pt x="481" y="10055"/>
                  </a:lnTo>
                  <a:lnTo>
                    <a:pt x="5188" y="481"/>
                  </a:lnTo>
                  <a:close/>
                  <a:moveTo>
                    <a:pt x="5028" y="0"/>
                  </a:moveTo>
                  <a:lnTo>
                    <a:pt x="1" y="10215"/>
                  </a:lnTo>
                  <a:lnTo>
                    <a:pt x="925" y="10671"/>
                  </a:lnTo>
                  <a:lnTo>
                    <a:pt x="5952" y="456"/>
                  </a:lnTo>
                  <a:lnTo>
                    <a:pt x="502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1627;p56"/>
            <p:cNvSpPr/>
            <p:nvPr/>
          </p:nvSpPr>
          <p:spPr>
            <a:xfrm>
              <a:off x="3951855" y="2187552"/>
              <a:ext cx="187949" cy="336964"/>
            </a:xfrm>
            <a:custGeom>
              <a:avLst/>
              <a:gdLst/>
              <a:ahLst/>
              <a:cxnLst/>
              <a:rect l="l" t="t" r="r" b="b"/>
              <a:pathLst>
                <a:path w="5952" h="10671" extrusionOk="0">
                  <a:moveTo>
                    <a:pt x="5188" y="481"/>
                  </a:moveTo>
                  <a:lnTo>
                    <a:pt x="5471" y="616"/>
                  </a:lnTo>
                  <a:lnTo>
                    <a:pt x="752" y="10190"/>
                  </a:lnTo>
                  <a:lnTo>
                    <a:pt x="481" y="10055"/>
                  </a:lnTo>
                  <a:lnTo>
                    <a:pt x="5188" y="481"/>
                  </a:lnTo>
                  <a:close/>
                  <a:moveTo>
                    <a:pt x="5028" y="0"/>
                  </a:moveTo>
                  <a:lnTo>
                    <a:pt x="1" y="10215"/>
                  </a:lnTo>
                  <a:lnTo>
                    <a:pt x="925" y="10671"/>
                  </a:lnTo>
                  <a:lnTo>
                    <a:pt x="5952" y="456"/>
                  </a:lnTo>
                  <a:lnTo>
                    <a:pt x="5028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1628;p56"/>
            <p:cNvSpPr/>
            <p:nvPr/>
          </p:nvSpPr>
          <p:spPr>
            <a:xfrm>
              <a:off x="3710256" y="2633805"/>
              <a:ext cx="1619736" cy="133510"/>
            </a:xfrm>
            <a:custGeom>
              <a:avLst/>
              <a:gdLst/>
              <a:ahLst/>
              <a:cxnLst/>
              <a:rect l="l" t="t" r="r" b="b"/>
              <a:pathLst>
                <a:path w="51294" h="4228" extrusionOk="0">
                  <a:moveTo>
                    <a:pt x="0" y="1"/>
                  </a:moveTo>
                  <a:lnTo>
                    <a:pt x="0" y="4227"/>
                  </a:lnTo>
                  <a:lnTo>
                    <a:pt x="51294" y="4227"/>
                  </a:lnTo>
                  <a:lnTo>
                    <a:pt x="51294" y="1"/>
                  </a:ln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629;p56"/>
            <p:cNvSpPr/>
            <p:nvPr/>
          </p:nvSpPr>
          <p:spPr>
            <a:xfrm>
              <a:off x="3704793" y="2628374"/>
              <a:ext cx="1630662" cy="144372"/>
            </a:xfrm>
            <a:custGeom>
              <a:avLst/>
              <a:gdLst/>
              <a:ahLst/>
              <a:cxnLst/>
              <a:rect l="l" t="t" r="r" b="b"/>
              <a:pathLst>
                <a:path w="51640" h="4572" extrusionOk="0">
                  <a:moveTo>
                    <a:pt x="51294" y="358"/>
                  </a:moveTo>
                  <a:lnTo>
                    <a:pt x="51294" y="4214"/>
                  </a:lnTo>
                  <a:lnTo>
                    <a:pt x="358" y="4214"/>
                  </a:lnTo>
                  <a:lnTo>
                    <a:pt x="358" y="358"/>
                  </a:lnTo>
                  <a:close/>
                  <a:moveTo>
                    <a:pt x="1" y="0"/>
                  </a:moveTo>
                  <a:lnTo>
                    <a:pt x="1" y="4572"/>
                  </a:lnTo>
                  <a:lnTo>
                    <a:pt x="51639" y="4572"/>
                  </a:lnTo>
                  <a:lnTo>
                    <a:pt x="51639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630;p56"/>
            <p:cNvSpPr/>
            <p:nvPr/>
          </p:nvSpPr>
          <p:spPr>
            <a:xfrm>
              <a:off x="5024543" y="2854437"/>
              <a:ext cx="153340" cy="153309"/>
            </a:xfrm>
            <a:custGeom>
              <a:avLst/>
              <a:gdLst/>
              <a:ahLst/>
              <a:cxnLst/>
              <a:rect l="l" t="t" r="r" b="b"/>
              <a:pathLst>
                <a:path w="4856" h="4855" extrusionOk="0">
                  <a:moveTo>
                    <a:pt x="2428" y="0"/>
                  </a:moveTo>
                  <a:cubicBezTo>
                    <a:pt x="1085" y="0"/>
                    <a:pt x="1" y="1084"/>
                    <a:pt x="1" y="2427"/>
                  </a:cubicBezTo>
                  <a:cubicBezTo>
                    <a:pt x="1" y="3758"/>
                    <a:pt x="1085" y="4855"/>
                    <a:pt x="2428" y="4855"/>
                  </a:cubicBezTo>
                  <a:cubicBezTo>
                    <a:pt x="3759" y="4855"/>
                    <a:pt x="4855" y="3758"/>
                    <a:pt x="4855" y="2427"/>
                  </a:cubicBezTo>
                  <a:cubicBezTo>
                    <a:pt x="4855" y="1084"/>
                    <a:pt x="3759" y="0"/>
                    <a:pt x="2428" y="0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631;p56"/>
            <p:cNvSpPr/>
            <p:nvPr/>
          </p:nvSpPr>
          <p:spPr>
            <a:xfrm>
              <a:off x="4982924" y="2761441"/>
              <a:ext cx="236579" cy="294934"/>
            </a:xfrm>
            <a:custGeom>
              <a:avLst/>
              <a:gdLst/>
              <a:ahLst/>
              <a:cxnLst/>
              <a:rect l="l" t="t" r="r" b="b"/>
              <a:pathLst>
                <a:path w="7492" h="9340" extrusionOk="0">
                  <a:moveTo>
                    <a:pt x="7134" y="358"/>
                  </a:moveTo>
                  <a:lnTo>
                    <a:pt x="7134" y="5594"/>
                  </a:lnTo>
                  <a:cubicBezTo>
                    <a:pt x="7134" y="7467"/>
                    <a:pt x="5619" y="8983"/>
                    <a:pt x="3746" y="8983"/>
                  </a:cubicBezTo>
                  <a:cubicBezTo>
                    <a:pt x="1873" y="8983"/>
                    <a:pt x="358" y="7467"/>
                    <a:pt x="358" y="5594"/>
                  </a:cubicBezTo>
                  <a:lnTo>
                    <a:pt x="358" y="358"/>
                  </a:lnTo>
                  <a:close/>
                  <a:moveTo>
                    <a:pt x="0" y="0"/>
                  </a:moveTo>
                  <a:lnTo>
                    <a:pt x="0" y="5594"/>
                  </a:lnTo>
                  <a:cubicBezTo>
                    <a:pt x="0" y="7664"/>
                    <a:pt x="1676" y="9340"/>
                    <a:pt x="3746" y="9340"/>
                  </a:cubicBezTo>
                  <a:cubicBezTo>
                    <a:pt x="5816" y="9340"/>
                    <a:pt x="7492" y="7664"/>
                    <a:pt x="7492" y="5594"/>
                  </a:cubicBezTo>
                  <a:lnTo>
                    <a:pt x="749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632;p56"/>
            <p:cNvSpPr/>
            <p:nvPr/>
          </p:nvSpPr>
          <p:spPr>
            <a:xfrm>
              <a:off x="4991102" y="2848469"/>
              <a:ext cx="192212" cy="164740"/>
            </a:xfrm>
            <a:custGeom>
              <a:avLst/>
              <a:gdLst/>
              <a:ahLst/>
              <a:cxnLst/>
              <a:rect l="l" t="t" r="r" b="b"/>
              <a:pathLst>
                <a:path w="6087" h="5217" extrusionOk="0">
                  <a:moveTo>
                    <a:pt x="3487" y="362"/>
                  </a:moveTo>
                  <a:cubicBezTo>
                    <a:pt x="4731" y="362"/>
                    <a:pt x="5729" y="1372"/>
                    <a:pt x="5729" y="2616"/>
                  </a:cubicBezTo>
                  <a:cubicBezTo>
                    <a:pt x="5729" y="3968"/>
                    <a:pt x="4616" y="4868"/>
                    <a:pt x="3458" y="4868"/>
                  </a:cubicBezTo>
                  <a:cubicBezTo>
                    <a:pt x="2905" y="4868"/>
                    <a:pt x="2343" y="4663"/>
                    <a:pt x="1885" y="4206"/>
                  </a:cubicBezTo>
                  <a:cubicBezTo>
                    <a:pt x="468" y="2789"/>
                    <a:pt x="1479" y="362"/>
                    <a:pt x="3487" y="362"/>
                  </a:cubicBezTo>
                  <a:close/>
                  <a:moveTo>
                    <a:pt x="3467" y="1"/>
                  </a:moveTo>
                  <a:cubicBezTo>
                    <a:pt x="2826" y="1"/>
                    <a:pt x="2173" y="238"/>
                    <a:pt x="1639" y="768"/>
                  </a:cubicBezTo>
                  <a:cubicBezTo>
                    <a:pt x="0" y="2407"/>
                    <a:pt x="1158" y="5216"/>
                    <a:pt x="3487" y="5216"/>
                  </a:cubicBezTo>
                  <a:cubicBezTo>
                    <a:pt x="4916" y="5216"/>
                    <a:pt x="6087" y="4046"/>
                    <a:pt x="6087" y="2616"/>
                  </a:cubicBezTo>
                  <a:cubicBezTo>
                    <a:pt x="6087" y="1041"/>
                    <a:pt x="4806" y="1"/>
                    <a:pt x="3467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633;p56"/>
            <p:cNvSpPr/>
            <p:nvPr/>
          </p:nvSpPr>
          <p:spPr>
            <a:xfrm>
              <a:off x="5095371" y="2897224"/>
              <a:ext cx="11305" cy="67734"/>
            </a:xfrm>
            <a:custGeom>
              <a:avLst/>
              <a:gdLst/>
              <a:ahLst/>
              <a:cxnLst/>
              <a:rect l="l" t="t" r="r" b="b"/>
              <a:pathLst>
                <a:path w="358" h="2145" extrusionOk="0">
                  <a:moveTo>
                    <a:pt x="0" y="0"/>
                  </a:moveTo>
                  <a:lnTo>
                    <a:pt x="0" y="2144"/>
                  </a:lnTo>
                  <a:lnTo>
                    <a:pt x="357" y="2144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634;p56"/>
            <p:cNvSpPr/>
            <p:nvPr/>
          </p:nvSpPr>
          <p:spPr>
            <a:xfrm>
              <a:off x="5067362" y="2925234"/>
              <a:ext cx="67702" cy="11305"/>
            </a:xfrm>
            <a:custGeom>
              <a:avLst/>
              <a:gdLst/>
              <a:ahLst/>
              <a:cxnLst/>
              <a:rect l="l" t="t" r="r" b="b"/>
              <a:pathLst>
                <a:path w="2144" h="358" extrusionOk="0">
                  <a:moveTo>
                    <a:pt x="0" y="1"/>
                  </a:moveTo>
                  <a:lnTo>
                    <a:pt x="0" y="358"/>
                  </a:lnTo>
                  <a:lnTo>
                    <a:pt x="2144" y="358"/>
                  </a:lnTo>
                  <a:lnTo>
                    <a:pt x="2144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635;p56"/>
            <p:cNvSpPr/>
            <p:nvPr/>
          </p:nvSpPr>
          <p:spPr>
            <a:xfrm>
              <a:off x="3834734" y="2761441"/>
              <a:ext cx="236610" cy="294934"/>
            </a:xfrm>
            <a:custGeom>
              <a:avLst/>
              <a:gdLst/>
              <a:ahLst/>
              <a:cxnLst/>
              <a:rect l="l" t="t" r="r" b="b"/>
              <a:pathLst>
                <a:path w="7493" h="9340" extrusionOk="0">
                  <a:moveTo>
                    <a:pt x="7135" y="358"/>
                  </a:moveTo>
                  <a:lnTo>
                    <a:pt x="7135" y="5594"/>
                  </a:lnTo>
                  <a:cubicBezTo>
                    <a:pt x="7135" y="7467"/>
                    <a:pt x="5620" y="8983"/>
                    <a:pt x="3747" y="8983"/>
                  </a:cubicBezTo>
                  <a:cubicBezTo>
                    <a:pt x="1874" y="8983"/>
                    <a:pt x="358" y="7467"/>
                    <a:pt x="358" y="5594"/>
                  </a:cubicBezTo>
                  <a:lnTo>
                    <a:pt x="358" y="358"/>
                  </a:lnTo>
                  <a:close/>
                  <a:moveTo>
                    <a:pt x="1" y="0"/>
                  </a:moveTo>
                  <a:lnTo>
                    <a:pt x="1" y="5594"/>
                  </a:lnTo>
                  <a:cubicBezTo>
                    <a:pt x="1" y="7664"/>
                    <a:pt x="1677" y="9340"/>
                    <a:pt x="3747" y="9340"/>
                  </a:cubicBezTo>
                  <a:cubicBezTo>
                    <a:pt x="5817" y="9340"/>
                    <a:pt x="7492" y="7664"/>
                    <a:pt x="7492" y="5594"/>
                  </a:cubicBezTo>
                  <a:lnTo>
                    <a:pt x="7492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636;p56"/>
            <p:cNvSpPr/>
            <p:nvPr/>
          </p:nvSpPr>
          <p:spPr>
            <a:xfrm>
              <a:off x="3876385" y="2854437"/>
              <a:ext cx="179265" cy="153309"/>
            </a:xfrm>
            <a:custGeom>
              <a:avLst/>
              <a:gdLst/>
              <a:ahLst/>
              <a:cxnLst/>
              <a:rect l="l" t="t" r="r" b="b"/>
              <a:pathLst>
                <a:path w="5677" h="4855" extrusionOk="0">
                  <a:moveTo>
                    <a:pt x="2443" y="0"/>
                  </a:moveTo>
                  <a:cubicBezTo>
                    <a:pt x="2438" y="0"/>
                    <a:pt x="2433" y="0"/>
                    <a:pt x="2428" y="0"/>
                  </a:cubicBezTo>
                  <a:cubicBezTo>
                    <a:pt x="1085" y="0"/>
                    <a:pt x="0" y="1084"/>
                    <a:pt x="13" y="2427"/>
                  </a:cubicBezTo>
                  <a:cubicBezTo>
                    <a:pt x="13" y="3887"/>
                    <a:pt x="1209" y="4855"/>
                    <a:pt x="2456" y="4855"/>
                  </a:cubicBezTo>
                  <a:cubicBezTo>
                    <a:pt x="3052" y="4855"/>
                    <a:pt x="3659" y="4634"/>
                    <a:pt x="4153" y="4140"/>
                  </a:cubicBezTo>
                  <a:cubicBezTo>
                    <a:pt x="5677" y="2604"/>
                    <a:pt x="4601" y="0"/>
                    <a:pt x="2443" y="0"/>
                  </a:cubicBezTo>
                  <a:close/>
                </a:path>
              </a:pathLst>
            </a:custGeom>
            <a:solidFill>
              <a:srgbClr val="F4E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637;p56"/>
            <p:cNvSpPr/>
            <p:nvPr/>
          </p:nvSpPr>
          <p:spPr>
            <a:xfrm>
              <a:off x="3842913" y="2848469"/>
              <a:ext cx="192244" cy="164740"/>
            </a:xfrm>
            <a:custGeom>
              <a:avLst/>
              <a:gdLst/>
              <a:ahLst/>
              <a:cxnLst/>
              <a:rect l="l" t="t" r="r" b="b"/>
              <a:pathLst>
                <a:path w="6088" h="5217" extrusionOk="0">
                  <a:moveTo>
                    <a:pt x="3488" y="362"/>
                  </a:moveTo>
                  <a:cubicBezTo>
                    <a:pt x="4732" y="362"/>
                    <a:pt x="5730" y="1372"/>
                    <a:pt x="5742" y="2616"/>
                  </a:cubicBezTo>
                  <a:cubicBezTo>
                    <a:pt x="5734" y="3968"/>
                    <a:pt x="4624" y="4868"/>
                    <a:pt x="3468" y="4868"/>
                  </a:cubicBezTo>
                  <a:cubicBezTo>
                    <a:pt x="2917" y="4868"/>
                    <a:pt x="2356" y="4663"/>
                    <a:pt x="1898" y="4206"/>
                  </a:cubicBezTo>
                  <a:cubicBezTo>
                    <a:pt x="481" y="2789"/>
                    <a:pt x="1479" y="362"/>
                    <a:pt x="3488" y="362"/>
                  </a:cubicBezTo>
                  <a:close/>
                  <a:moveTo>
                    <a:pt x="3471" y="1"/>
                  </a:moveTo>
                  <a:cubicBezTo>
                    <a:pt x="2833" y="1"/>
                    <a:pt x="2182" y="238"/>
                    <a:pt x="1652" y="768"/>
                  </a:cubicBezTo>
                  <a:cubicBezTo>
                    <a:pt x="1" y="2407"/>
                    <a:pt x="1171" y="5216"/>
                    <a:pt x="3488" y="5216"/>
                  </a:cubicBezTo>
                  <a:cubicBezTo>
                    <a:pt x="4929" y="5216"/>
                    <a:pt x="6087" y="4046"/>
                    <a:pt x="6087" y="2616"/>
                  </a:cubicBezTo>
                  <a:cubicBezTo>
                    <a:pt x="6087" y="1041"/>
                    <a:pt x="4807" y="1"/>
                    <a:pt x="3471" y="1"/>
                  </a:cubicBez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638;p56"/>
            <p:cNvSpPr/>
            <p:nvPr/>
          </p:nvSpPr>
          <p:spPr>
            <a:xfrm>
              <a:off x="3925393" y="2903066"/>
              <a:ext cx="55671" cy="55671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247" y="0"/>
                  </a:moveTo>
                  <a:lnTo>
                    <a:pt x="1" y="247"/>
                  </a:lnTo>
                  <a:lnTo>
                    <a:pt x="1516" y="1762"/>
                  </a:lnTo>
                  <a:lnTo>
                    <a:pt x="1763" y="151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639;p56"/>
            <p:cNvSpPr/>
            <p:nvPr/>
          </p:nvSpPr>
          <p:spPr>
            <a:xfrm>
              <a:off x="3925014" y="2902656"/>
              <a:ext cx="56050" cy="55671"/>
            </a:xfrm>
            <a:custGeom>
              <a:avLst/>
              <a:gdLst/>
              <a:ahLst/>
              <a:cxnLst/>
              <a:rect l="l" t="t" r="r" b="b"/>
              <a:pathLst>
                <a:path w="1775" h="1763" extrusionOk="0">
                  <a:moveTo>
                    <a:pt x="1516" y="1"/>
                  </a:moveTo>
                  <a:lnTo>
                    <a:pt x="1" y="1517"/>
                  </a:lnTo>
                  <a:lnTo>
                    <a:pt x="259" y="1763"/>
                  </a:lnTo>
                  <a:lnTo>
                    <a:pt x="1775" y="247"/>
                  </a:lnTo>
                  <a:lnTo>
                    <a:pt x="1516" y="1"/>
                  </a:lnTo>
                  <a:close/>
                </a:path>
              </a:pathLst>
            </a:custGeom>
            <a:solidFill>
              <a:srgbClr val="2E2B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" name="Google Shape;1712;p56"/>
          <p:cNvGrpSpPr/>
          <p:nvPr/>
        </p:nvGrpSpPr>
        <p:grpSpPr>
          <a:xfrm>
            <a:off x="5924609" y="1135451"/>
            <a:ext cx="1529246" cy="1547194"/>
            <a:chOff x="5995913" y="3187900"/>
            <a:chExt cx="1630500" cy="1649636"/>
          </a:xfrm>
        </p:grpSpPr>
        <p:grpSp>
          <p:nvGrpSpPr>
            <p:cNvPr id="255" name="Google Shape;1713;p56"/>
            <p:cNvGrpSpPr/>
            <p:nvPr/>
          </p:nvGrpSpPr>
          <p:grpSpPr>
            <a:xfrm>
              <a:off x="6548412" y="3798750"/>
              <a:ext cx="590846" cy="1027325"/>
              <a:chOff x="6548413" y="3798750"/>
              <a:chExt cx="590846" cy="1027325"/>
            </a:xfrm>
          </p:grpSpPr>
          <p:sp>
            <p:nvSpPr>
              <p:cNvPr id="291" name="Google Shape;1714;p56"/>
              <p:cNvSpPr/>
              <p:nvPr/>
            </p:nvSpPr>
            <p:spPr>
              <a:xfrm>
                <a:off x="6805238" y="3798750"/>
                <a:ext cx="76050" cy="795825"/>
              </a:xfrm>
              <a:custGeom>
                <a:avLst/>
                <a:gdLst/>
                <a:ahLst/>
                <a:cxnLst/>
                <a:rect l="l" t="t" r="r" b="b"/>
                <a:pathLst>
                  <a:path w="3042" h="31833" extrusionOk="0">
                    <a:moveTo>
                      <a:pt x="1" y="1"/>
                    </a:moveTo>
                    <a:lnTo>
                      <a:pt x="1" y="31833"/>
                    </a:lnTo>
                    <a:lnTo>
                      <a:pt x="541" y="31833"/>
                    </a:lnTo>
                    <a:lnTo>
                      <a:pt x="541" y="541"/>
                    </a:lnTo>
                    <a:lnTo>
                      <a:pt x="2501" y="541"/>
                    </a:lnTo>
                    <a:lnTo>
                      <a:pt x="2501" y="10747"/>
                    </a:lnTo>
                    <a:lnTo>
                      <a:pt x="3042" y="10747"/>
                    </a:lnTo>
                    <a:lnTo>
                      <a:pt x="3042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1715;p56"/>
              <p:cNvSpPr/>
              <p:nvPr/>
            </p:nvSpPr>
            <p:spPr>
              <a:xfrm>
                <a:off x="6805238" y="4114700"/>
                <a:ext cx="76050" cy="646325"/>
              </a:xfrm>
              <a:custGeom>
                <a:avLst/>
                <a:gdLst/>
                <a:ahLst/>
                <a:cxnLst/>
                <a:rect l="l" t="t" r="r" b="b"/>
                <a:pathLst>
                  <a:path w="3042" h="25853" extrusionOk="0">
                    <a:moveTo>
                      <a:pt x="2501" y="1"/>
                    </a:moveTo>
                    <a:lnTo>
                      <a:pt x="2501" y="25345"/>
                    </a:lnTo>
                    <a:lnTo>
                      <a:pt x="541" y="25345"/>
                    </a:lnTo>
                    <a:lnTo>
                      <a:pt x="541" y="22507"/>
                    </a:lnTo>
                    <a:lnTo>
                      <a:pt x="1" y="22507"/>
                    </a:lnTo>
                    <a:lnTo>
                      <a:pt x="1" y="25852"/>
                    </a:lnTo>
                    <a:lnTo>
                      <a:pt x="3042" y="25852"/>
                    </a:lnTo>
                    <a:lnTo>
                      <a:pt x="3042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1716;p56"/>
              <p:cNvSpPr/>
              <p:nvPr/>
            </p:nvSpPr>
            <p:spPr>
              <a:xfrm>
                <a:off x="6728363" y="4748325"/>
                <a:ext cx="229800" cy="77750"/>
              </a:xfrm>
              <a:custGeom>
                <a:avLst/>
                <a:gdLst/>
                <a:ahLst/>
                <a:cxnLst/>
                <a:rect l="l" t="t" r="r" b="b"/>
                <a:pathLst>
                  <a:path w="9192" h="3110" extrusionOk="0">
                    <a:moveTo>
                      <a:pt x="8043" y="507"/>
                    </a:moveTo>
                    <a:lnTo>
                      <a:pt x="8516" y="2602"/>
                    </a:lnTo>
                    <a:lnTo>
                      <a:pt x="642" y="2602"/>
                    </a:lnTo>
                    <a:lnTo>
                      <a:pt x="1116" y="507"/>
                    </a:lnTo>
                    <a:close/>
                    <a:moveTo>
                      <a:pt x="710" y="0"/>
                    </a:moveTo>
                    <a:lnTo>
                      <a:pt x="0" y="3109"/>
                    </a:lnTo>
                    <a:lnTo>
                      <a:pt x="9192" y="3109"/>
                    </a:lnTo>
                    <a:lnTo>
                      <a:pt x="8482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1717;p56"/>
              <p:cNvSpPr/>
              <p:nvPr/>
            </p:nvSpPr>
            <p:spPr>
              <a:xfrm>
                <a:off x="6659088" y="3936450"/>
                <a:ext cx="159700" cy="40575"/>
              </a:xfrm>
              <a:custGeom>
                <a:avLst/>
                <a:gdLst/>
                <a:ahLst/>
                <a:cxnLst/>
                <a:rect l="l" t="t" r="r" b="b"/>
                <a:pathLst>
                  <a:path w="6388" h="1623" extrusionOk="0">
                    <a:moveTo>
                      <a:pt x="5847" y="541"/>
                    </a:moveTo>
                    <a:lnTo>
                      <a:pt x="5847" y="1082"/>
                    </a:lnTo>
                    <a:lnTo>
                      <a:pt x="541" y="1082"/>
                    </a:lnTo>
                    <a:lnTo>
                      <a:pt x="541" y="541"/>
                    </a:lnTo>
                    <a:close/>
                    <a:moveTo>
                      <a:pt x="0" y="1"/>
                    </a:moveTo>
                    <a:lnTo>
                      <a:pt x="0" y="1623"/>
                    </a:lnTo>
                    <a:lnTo>
                      <a:pt x="6387" y="1623"/>
                    </a:lnTo>
                    <a:lnTo>
                      <a:pt x="6387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1718;p56"/>
              <p:cNvSpPr/>
              <p:nvPr/>
            </p:nvSpPr>
            <p:spPr>
              <a:xfrm>
                <a:off x="6567838" y="3829175"/>
                <a:ext cx="94650" cy="428325"/>
              </a:xfrm>
              <a:custGeom>
                <a:avLst/>
                <a:gdLst/>
                <a:ahLst/>
                <a:cxnLst/>
                <a:rect l="l" t="t" r="r" b="b"/>
                <a:pathLst>
                  <a:path w="3786" h="17133" extrusionOk="0">
                    <a:moveTo>
                      <a:pt x="3245" y="507"/>
                    </a:moveTo>
                    <a:lnTo>
                      <a:pt x="3245" y="15240"/>
                    </a:lnTo>
                    <a:cubicBezTo>
                      <a:pt x="3245" y="16153"/>
                      <a:pt x="2561" y="16609"/>
                      <a:pt x="1876" y="16609"/>
                    </a:cubicBezTo>
                    <a:cubicBezTo>
                      <a:pt x="1192" y="16609"/>
                      <a:pt x="508" y="16153"/>
                      <a:pt x="508" y="15240"/>
                    </a:cubicBezTo>
                    <a:lnTo>
                      <a:pt x="508" y="507"/>
                    </a:lnTo>
                    <a:close/>
                    <a:moveTo>
                      <a:pt x="1" y="0"/>
                    </a:moveTo>
                    <a:lnTo>
                      <a:pt x="1" y="15207"/>
                    </a:lnTo>
                    <a:cubicBezTo>
                      <a:pt x="1" y="16288"/>
                      <a:pt x="846" y="17133"/>
                      <a:pt x="1893" y="17133"/>
                    </a:cubicBezTo>
                    <a:cubicBezTo>
                      <a:pt x="2941" y="17133"/>
                      <a:pt x="3786" y="16288"/>
                      <a:pt x="3786" y="15240"/>
                    </a:cubicBezTo>
                    <a:lnTo>
                      <a:pt x="3786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1719;p56"/>
              <p:cNvSpPr/>
              <p:nvPr/>
            </p:nvSpPr>
            <p:spPr>
              <a:xfrm>
                <a:off x="6601933" y="4075486"/>
                <a:ext cx="81125" cy="192650"/>
              </a:xfrm>
              <a:custGeom>
                <a:avLst/>
                <a:gdLst/>
                <a:ahLst/>
                <a:cxnLst/>
                <a:rect l="l" t="t" r="r" b="b"/>
                <a:pathLst>
                  <a:path w="3245" h="7706" extrusionOk="0">
                    <a:moveTo>
                      <a:pt x="0" y="1"/>
                    </a:moveTo>
                    <a:lnTo>
                      <a:pt x="0" y="6083"/>
                    </a:lnTo>
                    <a:cubicBezTo>
                      <a:pt x="0" y="6996"/>
                      <a:pt x="710" y="7705"/>
                      <a:pt x="1622" y="7705"/>
                    </a:cubicBezTo>
                    <a:cubicBezTo>
                      <a:pt x="2535" y="7705"/>
                      <a:pt x="3244" y="6962"/>
                      <a:pt x="3244" y="6050"/>
                    </a:cubicBezTo>
                    <a:lnTo>
                      <a:pt x="3244" y="1"/>
                    </a:lnTo>
                    <a:close/>
                  </a:path>
                </a:pathLst>
              </a:custGeom>
              <a:solidFill>
                <a:srgbClr val="8FA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1720;p56"/>
              <p:cNvSpPr/>
              <p:nvPr/>
            </p:nvSpPr>
            <p:spPr>
              <a:xfrm>
                <a:off x="6567838" y="4052200"/>
                <a:ext cx="94650" cy="205300"/>
              </a:xfrm>
              <a:custGeom>
                <a:avLst/>
                <a:gdLst/>
                <a:ahLst/>
                <a:cxnLst/>
                <a:rect l="l" t="t" r="r" b="b"/>
                <a:pathLst>
                  <a:path w="3786" h="8212" extrusionOk="0">
                    <a:moveTo>
                      <a:pt x="3245" y="507"/>
                    </a:moveTo>
                    <a:lnTo>
                      <a:pt x="3245" y="6319"/>
                    </a:lnTo>
                    <a:cubicBezTo>
                      <a:pt x="3245" y="7232"/>
                      <a:pt x="2561" y="7688"/>
                      <a:pt x="1876" y="7688"/>
                    </a:cubicBezTo>
                    <a:cubicBezTo>
                      <a:pt x="1192" y="7688"/>
                      <a:pt x="508" y="7232"/>
                      <a:pt x="508" y="6319"/>
                    </a:cubicBezTo>
                    <a:lnTo>
                      <a:pt x="508" y="507"/>
                    </a:lnTo>
                    <a:close/>
                    <a:moveTo>
                      <a:pt x="1" y="0"/>
                    </a:moveTo>
                    <a:lnTo>
                      <a:pt x="1" y="6286"/>
                    </a:lnTo>
                    <a:cubicBezTo>
                      <a:pt x="1" y="7367"/>
                      <a:pt x="846" y="8212"/>
                      <a:pt x="1893" y="8212"/>
                    </a:cubicBezTo>
                    <a:cubicBezTo>
                      <a:pt x="2941" y="8212"/>
                      <a:pt x="3786" y="7367"/>
                      <a:pt x="3786" y="6319"/>
                    </a:cubicBezTo>
                    <a:lnTo>
                      <a:pt x="3786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1721;p56"/>
              <p:cNvSpPr/>
              <p:nvPr/>
            </p:nvSpPr>
            <p:spPr>
              <a:xfrm>
                <a:off x="6555163" y="3920400"/>
                <a:ext cx="120850" cy="63400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2536" extrusionOk="0">
                    <a:moveTo>
                      <a:pt x="1" y="1"/>
                    </a:moveTo>
                    <a:lnTo>
                      <a:pt x="1" y="2535"/>
                    </a:lnTo>
                    <a:lnTo>
                      <a:pt x="4833" y="2535"/>
                    </a:lnTo>
                    <a:lnTo>
                      <a:pt x="483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1722;p56"/>
              <p:cNvSpPr/>
              <p:nvPr/>
            </p:nvSpPr>
            <p:spPr>
              <a:xfrm>
                <a:off x="6548413" y="3913650"/>
                <a:ext cx="134350" cy="77750"/>
              </a:xfrm>
              <a:custGeom>
                <a:avLst/>
                <a:gdLst/>
                <a:ahLst/>
                <a:cxnLst/>
                <a:rect l="l" t="t" r="r" b="b"/>
                <a:pathLst>
                  <a:path w="5374" h="3110" extrusionOk="0">
                    <a:moveTo>
                      <a:pt x="4833" y="541"/>
                    </a:moveTo>
                    <a:lnTo>
                      <a:pt x="4833" y="2569"/>
                    </a:lnTo>
                    <a:lnTo>
                      <a:pt x="541" y="2569"/>
                    </a:lnTo>
                    <a:lnTo>
                      <a:pt x="541" y="541"/>
                    </a:lnTo>
                    <a:close/>
                    <a:moveTo>
                      <a:pt x="1" y="0"/>
                    </a:moveTo>
                    <a:lnTo>
                      <a:pt x="1" y="3109"/>
                    </a:lnTo>
                    <a:lnTo>
                      <a:pt x="5374" y="3109"/>
                    </a:lnTo>
                    <a:lnTo>
                      <a:pt x="5374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1723;p56"/>
              <p:cNvSpPr/>
              <p:nvPr/>
            </p:nvSpPr>
            <p:spPr>
              <a:xfrm>
                <a:off x="6548413" y="3798750"/>
                <a:ext cx="134350" cy="43100"/>
              </a:xfrm>
              <a:custGeom>
                <a:avLst/>
                <a:gdLst/>
                <a:ahLst/>
                <a:cxnLst/>
                <a:rect l="l" t="t" r="r" b="b"/>
                <a:pathLst>
                  <a:path w="5374" h="1724" extrusionOk="0">
                    <a:moveTo>
                      <a:pt x="4833" y="541"/>
                    </a:moveTo>
                    <a:lnTo>
                      <a:pt x="4833" y="1217"/>
                    </a:lnTo>
                    <a:lnTo>
                      <a:pt x="541" y="1217"/>
                    </a:lnTo>
                    <a:lnTo>
                      <a:pt x="541" y="541"/>
                    </a:lnTo>
                    <a:close/>
                    <a:moveTo>
                      <a:pt x="1" y="1"/>
                    </a:moveTo>
                    <a:lnTo>
                      <a:pt x="1" y="1724"/>
                    </a:lnTo>
                    <a:lnTo>
                      <a:pt x="5374" y="1724"/>
                    </a:lnTo>
                    <a:lnTo>
                      <a:pt x="5374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1724;p56"/>
              <p:cNvSpPr/>
              <p:nvPr/>
            </p:nvSpPr>
            <p:spPr>
              <a:xfrm>
                <a:off x="6867763" y="4316625"/>
                <a:ext cx="159675" cy="40575"/>
              </a:xfrm>
              <a:custGeom>
                <a:avLst/>
                <a:gdLst/>
                <a:ahLst/>
                <a:cxnLst/>
                <a:rect l="l" t="t" r="r" b="b"/>
                <a:pathLst>
                  <a:path w="6387" h="1623" extrusionOk="0">
                    <a:moveTo>
                      <a:pt x="5846" y="541"/>
                    </a:moveTo>
                    <a:lnTo>
                      <a:pt x="5846" y="1082"/>
                    </a:lnTo>
                    <a:lnTo>
                      <a:pt x="541" y="1082"/>
                    </a:lnTo>
                    <a:lnTo>
                      <a:pt x="541" y="541"/>
                    </a:lnTo>
                    <a:close/>
                    <a:moveTo>
                      <a:pt x="0" y="0"/>
                    </a:moveTo>
                    <a:lnTo>
                      <a:pt x="0" y="1622"/>
                    </a:lnTo>
                    <a:lnTo>
                      <a:pt x="6387" y="1622"/>
                    </a:lnTo>
                    <a:lnTo>
                      <a:pt x="6387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1725;p56"/>
              <p:cNvSpPr/>
              <p:nvPr/>
            </p:nvSpPr>
            <p:spPr>
              <a:xfrm>
                <a:off x="7023188" y="4209325"/>
                <a:ext cx="95500" cy="428350"/>
              </a:xfrm>
              <a:custGeom>
                <a:avLst/>
                <a:gdLst/>
                <a:ahLst/>
                <a:cxnLst/>
                <a:rect l="l" t="t" r="r" b="b"/>
                <a:pathLst>
                  <a:path w="3820" h="17134" extrusionOk="0">
                    <a:moveTo>
                      <a:pt x="3279" y="541"/>
                    </a:moveTo>
                    <a:lnTo>
                      <a:pt x="3279" y="15241"/>
                    </a:lnTo>
                    <a:cubicBezTo>
                      <a:pt x="3279" y="16153"/>
                      <a:pt x="2595" y="16610"/>
                      <a:pt x="1910" y="16610"/>
                    </a:cubicBezTo>
                    <a:cubicBezTo>
                      <a:pt x="1226" y="16610"/>
                      <a:pt x="542" y="16153"/>
                      <a:pt x="542" y="15241"/>
                    </a:cubicBezTo>
                    <a:lnTo>
                      <a:pt x="542" y="541"/>
                    </a:lnTo>
                    <a:close/>
                    <a:moveTo>
                      <a:pt x="1" y="1"/>
                    </a:moveTo>
                    <a:lnTo>
                      <a:pt x="1" y="15241"/>
                    </a:lnTo>
                    <a:cubicBezTo>
                      <a:pt x="1" y="16289"/>
                      <a:pt x="846" y="17133"/>
                      <a:pt x="1927" y="17133"/>
                    </a:cubicBezTo>
                    <a:cubicBezTo>
                      <a:pt x="2941" y="17133"/>
                      <a:pt x="3820" y="16289"/>
                      <a:pt x="3820" y="15241"/>
                    </a:cubicBezTo>
                    <a:lnTo>
                      <a:pt x="3820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1726;p56"/>
              <p:cNvSpPr/>
              <p:nvPr/>
            </p:nvSpPr>
            <p:spPr>
              <a:xfrm>
                <a:off x="7057283" y="4455661"/>
                <a:ext cx="81975" cy="192650"/>
              </a:xfrm>
              <a:custGeom>
                <a:avLst/>
                <a:gdLst/>
                <a:ahLst/>
                <a:cxnLst/>
                <a:rect l="l" t="t" r="r" b="b"/>
                <a:pathLst>
                  <a:path w="3279" h="7706" extrusionOk="0">
                    <a:moveTo>
                      <a:pt x="0" y="0"/>
                    </a:moveTo>
                    <a:lnTo>
                      <a:pt x="0" y="6083"/>
                    </a:lnTo>
                    <a:cubicBezTo>
                      <a:pt x="0" y="6962"/>
                      <a:pt x="744" y="7705"/>
                      <a:pt x="1656" y="7705"/>
                    </a:cubicBezTo>
                    <a:cubicBezTo>
                      <a:pt x="2535" y="7705"/>
                      <a:pt x="3278" y="6995"/>
                      <a:pt x="3278" y="6083"/>
                    </a:cubicBezTo>
                    <a:lnTo>
                      <a:pt x="3278" y="0"/>
                    </a:lnTo>
                    <a:close/>
                  </a:path>
                </a:pathLst>
              </a:custGeom>
              <a:solidFill>
                <a:srgbClr val="8FA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1727;p56"/>
              <p:cNvSpPr/>
              <p:nvPr/>
            </p:nvSpPr>
            <p:spPr>
              <a:xfrm>
                <a:off x="7023188" y="4432350"/>
                <a:ext cx="95500" cy="205325"/>
              </a:xfrm>
              <a:custGeom>
                <a:avLst/>
                <a:gdLst/>
                <a:ahLst/>
                <a:cxnLst/>
                <a:rect l="l" t="t" r="r" b="b"/>
                <a:pathLst>
                  <a:path w="3820" h="8213" extrusionOk="0">
                    <a:moveTo>
                      <a:pt x="3279" y="508"/>
                    </a:moveTo>
                    <a:lnTo>
                      <a:pt x="3279" y="6320"/>
                    </a:lnTo>
                    <a:cubicBezTo>
                      <a:pt x="3279" y="7232"/>
                      <a:pt x="2595" y="7689"/>
                      <a:pt x="1910" y="7689"/>
                    </a:cubicBezTo>
                    <a:cubicBezTo>
                      <a:pt x="1226" y="7689"/>
                      <a:pt x="542" y="7232"/>
                      <a:pt x="542" y="6320"/>
                    </a:cubicBezTo>
                    <a:lnTo>
                      <a:pt x="542" y="508"/>
                    </a:lnTo>
                    <a:close/>
                    <a:moveTo>
                      <a:pt x="1" y="1"/>
                    </a:moveTo>
                    <a:lnTo>
                      <a:pt x="1" y="6320"/>
                    </a:lnTo>
                    <a:cubicBezTo>
                      <a:pt x="1" y="7368"/>
                      <a:pt x="846" y="8212"/>
                      <a:pt x="1927" y="8212"/>
                    </a:cubicBezTo>
                    <a:cubicBezTo>
                      <a:pt x="2941" y="8212"/>
                      <a:pt x="3820" y="7368"/>
                      <a:pt x="3820" y="6320"/>
                    </a:cubicBezTo>
                    <a:lnTo>
                      <a:pt x="3820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1728;p56"/>
              <p:cNvSpPr/>
              <p:nvPr/>
            </p:nvSpPr>
            <p:spPr>
              <a:xfrm>
                <a:off x="7010538" y="4300575"/>
                <a:ext cx="119975" cy="64225"/>
              </a:xfrm>
              <a:custGeom>
                <a:avLst/>
                <a:gdLst/>
                <a:ahLst/>
                <a:cxnLst/>
                <a:rect l="l" t="t" r="r" b="b"/>
                <a:pathLst>
                  <a:path w="4799" h="2569" extrusionOk="0">
                    <a:moveTo>
                      <a:pt x="0" y="0"/>
                    </a:moveTo>
                    <a:lnTo>
                      <a:pt x="0" y="2568"/>
                    </a:lnTo>
                    <a:lnTo>
                      <a:pt x="4799" y="2568"/>
                    </a:lnTo>
                    <a:lnTo>
                      <a:pt x="479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1729;p56"/>
              <p:cNvSpPr/>
              <p:nvPr/>
            </p:nvSpPr>
            <p:spPr>
              <a:xfrm>
                <a:off x="7003763" y="4294650"/>
                <a:ext cx="133500" cy="76900"/>
              </a:xfrm>
              <a:custGeom>
                <a:avLst/>
                <a:gdLst/>
                <a:ahLst/>
                <a:cxnLst/>
                <a:rect l="l" t="t" r="r" b="b"/>
                <a:pathLst>
                  <a:path w="5340" h="3076" extrusionOk="0">
                    <a:moveTo>
                      <a:pt x="4799" y="508"/>
                    </a:moveTo>
                    <a:lnTo>
                      <a:pt x="4799" y="2535"/>
                    </a:lnTo>
                    <a:lnTo>
                      <a:pt x="541" y="2535"/>
                    </a:lnTo>
                    <a:lnTo>
                      <a:pt x="541" y="508"/>
                    </a:lnTo>
                    <a:close/>
                    <a:moveTo>
                      <a:pt x="1" y="1"/>
                    </a:moveTo>
                    <a:lnTo>
                      <a:pt x="1" y="3076"/>
                    </a:lnTo>
                    <a:lnTo>
                      <a:pt x="5340" y="3076"/>
                    </a:lnTo>
                    <a:lnTo>
                      <a:pt x="5340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1730;p56"/>
              <p:cNvSpPr/>
              <p:nvPr/>
            </p:nvSpPr>
            <p:spPr>
              <a:xfrm>
                <a:off x="7003763" y="4178925"/>
                <a:ext cx="133500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5340" h="1758" extrusionOk="0">
                    <a:moveTo>
                      <a:pt x="4799" y="541"/>
                    </a:moveTo>
                    <a:lnTo>
                      <a:pt x="4799" y="1217"/>
                    </a:lnTo>
                    <a:lnTo>
                      <a:pt x="541" y="1217"/>
                    </a:lnTo>
                    <a:lnTo>
                      <a:pt x="541" y="541"/>
                    </a:lnTo>
                    <a:close/>
                    <a:moveTo>
                      <a:pt x="1" y="0"/>
                    </a:moveTo>
                    <a:lnTo>
                      <a:pt x="1" y="1757"/>
                    </a:lnTo>
                    <a:lnTo>
                      <a:pt x="5340" y="1757"/>
                    </a:lnTo>
                    <a:lnTo>
                      <a:pt x="5340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1731;p56"/>
              <p:cNvSpPr/>
              <p:nvPr/>
            </p:nvSpPr>
            <p:spPr>
              <a:xfrm>
                <a:off x="6780738" y="3906050"/>
                <a:ext cx="109000" cy="93250"/>
              </a:xfrm>
              <a:custGeom>
                <a:avLst/>
                <a:gdLst/>
                <a:ahLst/>
                <a:cxnLst/>
                <a:rect l="l" t="t" r="r" b="b"/>
                <a:pathLst>
                  <a:path w="4360" h="3730" extrusionOk="0">
                    <a:moveTo>
                      <a:pt x="2501" y="0"/>
                    </a:moveTo>
                    <a:cubicBezTo>
                      <a:pt x="812" y="0"/>
                      <a:pt x="1" y="1994"/>
                      <a:pt x="1183" y="3177"/>
                    </a:cubicBezTo>
                    <a:cubicBezTo>
                      <a:pt x="1554" y="3559"/>
                      <a:pt x="2017" y="3729"/>
                      <a:pt x="2473" y="3729"/>
                    </a:cubicBezTo>
                    <a:cubicBezTo>
                      <a:pt x="3430" y="3729"/>
                      <a:pt x="4360" y="2980"/>
                      <a:pt x="4360" y="1859"/>
                    </a:cubicBezTo>
                    <a:cubicBezTo>
                      <a:pt x="4360" y="811"/>
                      <a:pt x="3515" y="0"/>
                      <a:pt x="25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1732;p56"/>
              <p:cNvSpPr/>
              <p:nvPr/>
            </p:nvSpPr>
            <p:spPr>
              <a:xfrm>
                <a:off x="6773138" y="3899975"/>
                <a:ext cx="123375" cy="105775"/>
              </a:xfrm>
              <a:custGeom>
                <a:avLst/>
                <a:gdLst/>
                <a:ahLst/>
                <a:cxnLst/>
                <a:rect l="l" t="t" r="r" b="b"/>
                <a:pathLst>
                  <a:path w="4935" h="4231" extrusionOk="0">
                    <a:moveTo>
                      <a:pt x="2764" y="513"/>
                    </a:moveTo>
                    <a:cubicBezTo>
                      <a:pt x="2778" y="513"/>
                      <a:pt x="2791" y="513"/>
                      <a:pt x="2805" y="514"/>
                    </a:cubicBezTo>
                    <a:cubicBezTo>
                      <a:pt x="3684" y="514"/>
                      <a:pt x="4393" y="1223"/>
                      <a:pt x="4393" y="2102"/>
                    </a:cubicBezTo>
                    <a:cubicBezTo>
                      <a:pt x="4393" y="3059"/>
                      <a:pt x="3609" y="3694"/>
                      <a:pt x="2787" y="3694"/>
                    </a:cubicBezTo>
                    <a:cubicBezTo>
                      <a:pt x="2391" y="3694"/>
                      <a:pt x="1986" y="3547"/>
                      <a:pt x="1656" y="3217"/>
                    </a:cubicBezTo>
                    <a:cubicBezTo>
                      <a:pt x="652" y="2246"/>
                      <a:pt x="1339" y="513"/>
                      <a:pt x="2764" y="513"/>
                    </a:cubicBezTo>
                    <a:close/>
                    <a:moveTo>
                      <a:pt x="2802" y="1"/>
                    </a:moveTo>
                    <a:cubicBezTo>
                      <a:pt x="2283" y="1"/>
                      <a:pt x="1754" y="191"/>
                      <a:pt x="1318" y="615"/>
                    </a:cubicBezTo>
                    <a:cubicBezTo>
                      <a:pt x="0" y="1933"/>
                      <a:pt x="913" y="4197"/>
                      <a:pt x="2805" y="4231"/>
                    </a:cubicBezTo>
                    <a:cubicBezTo>
                      <a:pt x="3954" y="4231"/>
                      <a:pt x="4934" y="3284"/>
                      <a:pt x="4934" y="2102"/>
                    </a:cubicBezTo>
                    <a:cubicBezTo>
                      <a:pt x="4934" y="842"/>
                      <a:pt x="3893" y="1"/>
                      <a:pt x="2802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1733;p56"/>
              <p:cNvSpPr/>
              <p:nvPr/>
            </p:nvSpPr>
            <p:spPr>
              <a:xfrm>
                <a:off x="6808613" y="3926525"/>
                <a:ext cx="60000" cy="51350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2054" extrusionOk="0">
                    <a:moveTo>
                      <a:pt x="1386" y="533"/>
                    </a:moveTo>
                    <a:cubicBezTo>
                      <a:pt x="1657" y="533"/>
                      <a:pt x="1859" y="769"/>
                      <a:pt x="1859" y="1040"/>
                    </a:cubicBezTo>
                    <a:cubicBezTo>
                      <a:pt x="1859" y="1335"/>
                      <a:pt x="1631" y="1523"/>
                      <a:pt x="1379" y="1523"/>
                    </a:cubicBezTo>
                    <a:cubicBezTo>
                      <a:pt x="1255" y="1523"/>
                      <a:pt x="1126" y="1478"/>
                      <a:pt x="1014" y="1378"/>
                    </a:cubicBezTo>
                    <a:cubicBezTo>
                      <a:pt x="710" y="1074"/>
                      <a:pt x="947" y="533"/>
                      <a:pt x="1386" y="533"/>
                    </a:cubicBezTo>
                    <a:close/>
                    <a:moveTo>
                      <a:pt x="1349" y="0"/>
                    </a:moveTo>
                    <a:cubicBezTo>
                      <a:pt x="1100" y="0"/>
                      <a:pt x="847" y="92"/>
                      <a:pt x="643" y="296"/>
                    </a:cubicBezTo>
                    <a:cubicBezTo>
                      <a:pt x="1" y="938"/>
                      <a:pt x="474" y="2054"/>
                      <a:pt x="1386" y="2054"/>
                    </a:cubicBezTo>
                    <a:cubicBezTo>
                      <a:pt x="1927" y="2054"/>
                      <a:pt x="2400" y="1614"/>
                      <a:pt x="2400" y="1040"/>
                    </a:cubicBezTo>
                    <a:cubicBezTo>
                      <a:pt x="2400" y="418"/>
                      <a:pt x="1882" y="0"/>
                      <a:pt x="1349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1734;p56"/>
              <p:cNvSpPr/>
              <p:nvPr/>
            </p:nvSpPr>
            <p:spPr>
              <a:xfrm>
                <a:off x="6780738" y="4290425"/>
                <a:ext cx="109000" cy="93250"/>
              </a:xfrm>
              <a:custGeom>
                <a:avLst/>
                <a:gdLst/>
                <a:ahLst/>
                <a:cxnLst/>
                <a:rect l="l" t="t" r="r" b="b"/>
                <a:pathLst>
                  <a:path w="4360" h="3730" extrusionOk="0">
                    <a:moveTo>
                      <a:pt x="2501" y="1"/>
                    </a:moveTo>
                    <a:cubicBezTo>
                      <a:pt x="812" y="1"/>
                      <a:pt x="1" y="1994"/>
                      <a:pt x="1183" y="3177"/>
                    </a:cubicBezTo>
                    <a:cubicBezTo>
                      <a:pt x="1554" y="3559"/>
                      <a:pt x="2017" y="3730"/>
                      <a:pt x="2473" y="3730"/>
                    </a:cubicBezTo>
                    <a:cubicBezTo>
                      <a:pt x="3430" y="3730"/>
                      <a:pt x="4360" y="2980"/>
                      <a:pt x="4360" y="1859"/>
                    </a:cubicBezTo>
                    <a:cubicBezTo>
                      <a:pt x="4360" y="846"/>
                      <a:pt x="3515" y="1"/>
                      <a:pt x="25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1735;p56"/>
              <p:cNvSpPr/>
              <p:nvPr/>
            </p:nvSpPr>
            <p:spPr>
              <a:xfrm>
                <a:off x="6773138" y="4284375"/>
                <a:ext cx="123375" cy="105775"/>
              </a:xfrm>
              <a:custGeom>
                <a:avLst/>
                <a:gdLst/>
                <a:ahLst/>
                <a:cxnLst/>
                <a:rect l="l" t="t" r="r" b="b"/>
                <a:pathLst>
                  <a:path w="4935" h="4231" extrusionOk="0">
                    <a:moveTo>
                      <a:pt x="2805" y="513"/>
                    </a:moveTo>
                    <a:cubicBezTo>
                      <a:pt x="3684" y="513"/>
                      <a:pt x="4393" y="1223"/>
                      <a:pt x="4393" y="2101"/>
                    </a:cubicBezTo>
                    <a:cubicBezTo>
                      <a:pt x="4393" y="3067"/>
                      <a:pt x="3596" y="3704"/>
                      <a:pt x="2766" y="3704"/>
                    </a:cubicBezTo>
                    <a:cubicBezTo>
                      <a:pt x="2377" y="3704"/>
                      <a:pt x="1980" y="3563"/>
                      <a:pt x="1656" y="3250"/>
                    </a:cubicBezTo>
                    <a:cubicBezTo>
                      <a:pt x="642" y="2236"/>
                      <a:pt x="1352" y="513"/>
                      <a:pt x="2805" y="513"/>
                    </a:cubicBezTo>
                    <a:close/>
                    <a:moveTo>
                      <a:pt x="2780" y="0"/>
                    </a:moveTo>
                    <a:cubicBezTo>
                      <a:pt x="2265" y="0"/>
                      <a:pt x="1743" y="190"/>
                      <a:pt x="1318" y="614"/>
                    </a:cubicBezTo>
                    <a:cubicBezTo>
                      <a:pt x="0" y="1966"/>
                      <a:pt x="913" y="4230"/>
                      <a:pt x="2805" y="4230"/>
                    </a:cubicBezTo>
                    <a:cubicBezTo>
                      <a:pt x="3988" y="4230"/>
                      <a:pt x="4934" y="3284"/>
                      <a:pt x="4934" y="2101"/>
                    </a:cubicBezTo>
                    <a:cubicBezTo>
                      <a:pt x="4911" y="841"/>
                      <a:pt x="3863" y="0"/>
                      <a:pt x="2780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1736;p56"/>
              <p:cNvSpPr/>
              <p:nvPr/>
            </p:nvSpPr>
            <p:spPr>
              <a:xfrm>
                <a:off x="6808613" y="4311550"/>
                <a:ext cx="60000" cy="50725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2029" extrusionOk="0">
                    <a:moveTo>
                      <a:pt x="1386" y="541"/>
                    </a:moveTo>
                    <a:cubicBezTo>
                      <a:pt x="1657" y="541"/>
                      <a:pt x="1859" y="744"/>
                      <a:pt x="1859" y="1014"/>
                    </a:cubicBezTo>
                    <a:cubicBezTo>
                      <a:pt x="1859" y="1309"/>
                      <a:pt x="1631" y="1512"/>
                      <a:pt x="1379" y="1512"/>
                    </a:cubicBezTo>
                    <a:cubicBezTo>
                      <a:pt x="1255" y="1512"/>
                      <a:pt x="1126" y="1463"/>
                      <a:pt x="1014" y="1352"/>
                    </a:cubicBezTo>
                    <a:cubicBezTo>
                      <a:pt x="710" y="1048"/>
                      <a:pt x="947" y="541"/>
                      <a:pt x="1386" y="541"/>
                    </a:cubicBezTo>
                    <a:close/>
                    <a:moveTo>
                      <a:pt x="1369" y="0"/>
                    </a:moveTo>
                    <a:cubicBezTo>
                      <a:pt x="1113" y="0"/>
                      <a:pt x="853" y="95"/>
                      <a:pt x="643" y="305"/>
                    </a:cubicBezTo>
                    <a:cubicBezTo>
                      <a:pt x="1" y="947"/>
                      <a:pt x="474" y="2028"/>
                      <a:pt x="1386" y="2028"/>
                    </a:cubicBezTo>
                    <a:cubicBezTo>
                      <a:pt x="1927" y="2028"/>
                      <a:pt x="2400" y="1589"/>
                      <a:pt x="2400" y="1014"/>
                    </a:cubicBezTo>
                    <a:cubicBezTo>
                      <a:pt x="2400" y="400"/>
                      <a:pt x="1895" y="0"/>
                      <a:pt x="1369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6" name="Google Shape;1737;p56"/>
            <p:cNvGrpSpPr/>
            <p:nvPr/>
          </p:nvGrpSpPr>
          <p:grpSpPr>
            <a:xfrm>
              <a:off x="6409013" y="3187900"/>
              <a:ext cx="1217400" cy="1638175"/>
              <a:chOff x="6409013" y="3187900"/>
              <a:chExt cx="1217400" cy="1638175"/>
            </a:xfrm>
          </p:grpSpPr>
          <p:sp>
            <p:nvSpPr>
              <p:cNvPr id="277" name="Google Shape;1738;p56"/>
              <p:cNvSpPr/>
              <p:nvPr/>
            </p:nvSpPr>
            <p:spPr>
              <a:xfrm>
                <a:off x="7103463" y="4755075"/>
                <a:ext cx="498450" cy="71000"/>
              </a:xfrm>
              <a:custGeom>
                <a:avLst/>
                <a:gdLst/>
                <a:ahLst/>
                <a:cxnLst/>
                <a:rect l="l" t="t" r="r" b="b"/>
                <a:pathLst>
                  <a:path w="19938" h="2840" extrusionOk="0">
                    <a:moveTo>
                      <a:pt x="19397" y="541"/>
                    </a:moveTo>
                    <a:lnTo>
                      <a:pt x="19397" y="2332"/>
                    </a:lnTo>
                    <a:lnTo>
                      <a:pt x="507" y="2332"/>
                    </a:lnTo>
                    <a:lnTo>
                      <a:pt x="541" y="541"/>
                    </a:lnTo>
                    <a:close/>
                    <a:moveTo>
                      <a:pt x="0" y="1"/>
                    </a:moveTo>
                    <a:lnTo>
                      <a:pt x="0" y="2839"/>
                    </a:lnTo>
                    <a:lnTo>
                      <a:pt x="19938" y="2839"/>
                    </a:lnTo>
                    <a:lnTo>
                      <a:pt x="19938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1739;p56"/>
              <p:cNvSpPr/>
              <p:nvPr/>
            </p:nvSpPr>
            <p:spPr>
              <a:xfrm>
                <a:off x="7188788" y="4693400"/>
                <a:ext cx="370900" cy="75225"/>
              </a:xfrm>
              <a:custGeom>
                <a:avLst/>
                <a:gdLst/>
                <a:ahLst/>
                <a:cxnLst/>
                <a:rect l="l" t="t" r="r" b="b"/>
                <a:pathLst>
                  <a:path w="14836" h="3009" extrusionOk="0">
                    <a:moveTo>
                      <a:pt x="14295" y="541"/>
                    </a:moveTo>
                    <a:lnTo>
                      <a:pt x="14295" y="2468"/>
                    </a:lnTo>
                    <a:lnTo>
                      <a:pt x="507" y="2468"/>
                    </a:lnTo>
                    <a:lnTo>
                      <a:pt x="541" y="541"/>
                    </a:lnTo>
                    <a:close/>
                    <a:moveTo>
                      <a:pt x="0" y="1"/>
                    </a:moveTo>
                    <a:lnTo>
                      <a:pt x="0" y="3008"/>
                    </a:lnTo>
                    <a:lnTo>
                      <a:pt x="14835" y="3008"/>
                    </a:lnTo>
                    <a:lnTo>
                      <a:pt x="14835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1740;p56"/>
              <p:cNvSpPr/>
              <p:nvPr/>
            </p:nvSpPr>
            <p:spPr>
              <a:xfrm>
                <a:off x="7311288" y="4020925"/>
                <a:ext cx="293175" cy="686025"/>
              </a:xfrm>
              <a:custGeom>
                <a:avLst/>
                <a:gdLst/>
                <a:ahLst/>
                <a:cxnLst/>
                <a:rect l="l" t="t" r="r" b="b"/>
                <a:pathLst>
                  <a:path w="11727" h="27441" extrusionOk="0">
                    <a:moveTo>
                      <a:pt x="8888" y="1"/>
                    </a:moveTo>
                    <a:lnTo>
                      <a:pt x="0" y="27440"/>
                    </a:lnTo>
                    <a:lnTo>
                      <a:pt x="2873" y="27440"/>
                    </a:lnTo>
                    <a:lnTo>
                      <a:pt x="7063" y="14464"/>
                    </a:lnTo>
                    <a:lnTo>
                      <a:pt x="6556" y="14295"/>
                    </a:lnTo>
                    <a:lnTo>
                      <a:pt x="2467" y="26900"/>
                    </a:lnTo>
                    <a:lnTo>
                      <a:pt x="744" y="26900"/>
                    </a:lnTo>
                    <a:lnTo>
                      <a:pt x="9259" y="508"/>
                    </a:lnTo>
                    <a:lnTo>
                      <a:pt x="11017" y="508"/>
                    </a:lnTo>
                    <a:lnTo>
                      <a:pt x="7637" y="10916"/>
                    </a:lnTo>
                    <a:lnTo>
                      <a:pt x="8144" y="11085"/>
                    </a:lnTo>
                    <a:lnTo>
                      <a:pt x="11726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1741;p56"/>
              <p:cNvSpPr/>
              <p:nvPr/>
            </p:nvSpPr>
            <p:spPr>
              <a:xfrm>
                <a:off x="6841563" y="3260600"/>
                <a:ext cx="747700" cy="781475"/>
              </a:xfrm>
              <a:custGeom>
                <a:avLst/>
                <a:gdLst/>
                <a:ahLst/>
                <a:cxnLst/>
                <a:rect l="l" t="t" r="r" b="b"/>
                <a:pathLst>
                  <a:path w="29908" h="31259" extrusionOk="0">
                    <a:moveTo>
                      <a:pt x="1724" y="1"/>
                    </a:moveTo>
                    <a:lnTo>
                      <a:pt x="1" y="1657"/>
                    </a:lnTo>
                    <a:lnTo>
                      <a:pt x="15342" y="17776"/>
                    </a:lnTo>
                    <a:lnTo>
                      <a:pt x="15748" y="17438"/>
                    </a:lnTo>
                    <a:lnTo>
                      <a:pt x="744" y="1657"/>
                    </a:lnTo>
                    <a:lnTo>
                      <a:pt x="1724" y="744"/>
                    </a:lnTo>
                    <a:lnTo>
                      <a:pt x="29130" y="29603"/>
                    </a:lnTo>
                    <a:lnTo>
                      <a:pt x="28184" y="30515"/>
                    </a:lnTo>
                    <a:lnTo>
                      <a:pt x="20141" y="22033"/>
                    </a:lnTo>
                    <a:lnTo>
                      <a:pt x="19735" y="22405"/>
                    </a:lnTo>
                    <a:lnTo>
                      <a:pt x="28150" y="31259"/>
                    </a:lnTo>
                    <a:lnTo>
                      <a:pt x="29907" y="29603"/>
                    </a:lnTo>
                    <a:lnTo>
                      <a:pt x="1724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1742;p56"/>
              <p:cNvSpPr/>
              <p:nvPr/>
            </p:nvSpPr>
            <p:spPr>
              <a:xfrm>
                <a:off x="7258913" y="3731175"/>
                <a:ext cx="43950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1825" extrusionOk="0">
                    <a:moveTo>
                      <a:pt x="372" y="0"/>
                    </a:moveTo>
                    <a:lnTo>
                      <a:pt x="0" y="372"/>
                    </a:lnTo>
                    <a:lnTo>
                      <a:pt x="1386" y="1825"/>
                    </a:lnTo>
                    <a:lnTo>
                      <a:pt x="1757" y="1453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1743;p56"/>
              <p:cNvSpPr/>
              <p:nvPr/>
            </p:nvSpPr>
            <p:spPr>
              <a:xfrm>
                <a:off x="7489538" y="3982075"/>
                <a:ext cx="130125" cy="110825"/>
              </a:xfrm>
              <a:custGeom>
                <a:avLst/>
                <a:gdLst/>
                <a:ahLst/>
                <a:cxnLst/>
                <a:rect l="l" t="t" r="r" b="b"/>
                <a:pathLst>
                  <a:path w="5205" h="4433" extrusionOk="0">
                    <a:moveTo>
                      <a:pt x="2974" y="0"/>
                    </a:moveTo>
                    <a:cubicBezTo>
                      <a:pt x="1014" y="0"/>
                      <a:pt x="0" y="2366"/>
                      <a:pt x="1420" y="3785"/>
                    </a:cubicBezTo>
                    <a:cubicBezTo>
                      <a:pt x="1867" y="4232"/>
                      <a:pt x="2419" y="4433"/>
                      <a:pt x="2963" y="4433"/>
                    </a:cubicBezTo>
                    <a:cubicBezTo>
                      <a:pt x="4104" y="4433"/>
                      <a:pt x="5205" y="3548"/>
                      <a:pt x="5205" y="2197"/>
                    </a:cubicBezTo>
                    <a:cubicBezTo>
                      <a:pt x="5205" y="980"/>
                      <a:pt x="4225" y="0"/>
                      <a:pt x="297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1744;p56"/>
              <p:cNvSpPr/>
              <p:nvPr/>
            </p:nvSpPr>
            <p:spPr>
              <a:xfrm>
                <a:off x="7481088" y="3974950"/>
                <a:ext cx="145325" cy="124575"/>
              </a:xfrm>
              <a:custGeom>
                <a:avLst/>
                <a:gdLst/>
                <a:ahLst/>
                <a:cxnLst/>
                <a:rect l="l" t="t" r="r" b="b"/>
                <a:pathLst>
                  <a:path w="5813" h="4983" extrusionOk="0">
                    <a:moveTo>
                      <a:pt x="3272" y="555"/>
                    </a:moveTo>
                    <a:cubicBezTo>
                      <a:pt x="3285" y="555"/>
                      <a:pt x="3299" y="556"/>
                      <a:pt x="3312" y="556"/>
                    </a:cubicBezTo>
                    <a:cubicBezTo>
                      <a:pt x="4394" y="556"/>
                      <a:pt x="5272" y="1401"/>
                      <a:pt x="5272" y="2482"/>
                    </a:cubicBezTo>
                    <a:cubicBezTo>
                      <a:pt x="5272" y="3669"/>
                      <a:pt x="4316" y="4455"/>
                      <a:pt x="3311" y="4455"/>
                    </a:cubicBezTo>
                    <a:cubicBezTo>
                      <a:pt x="2827" y="4455"/>
                      <a:pt x="2333" y="4273"/>
                      <a:pt x="1927" y="3867"/>
                    </a:cubicBezTo>
                    <a:cubicBezTo>
                      <a:pt x="720" y="2661"/>
                      <a:pt x="1575" y="555"/>
                      <a:pt x="3272" y="555"/>
                    </a:cubicBezTo>
                    <a:close/>
                    <a:moveTo>
                      <a:pt x="3300" y="1"/>
                    </a:moveTo>
                    <a:cubicBezTo>
                      <a:pt x="2690" y="1"/>
                      <a:pt x="2066" y="224"/>
                      <a:pt x="1555" y="725"/>
                    </a:cubicBezTo>
                    <a:cubicBezTo>
                      <a:pt x="1" y="2313"/>
                      <a:pt x="1116" y="4983"/>
                      <a:pt x="3312" y="4983"/>
                    </a:cubicBezTo>
                    <a:cubicBezTo>
                      <a:pt x="4698" y="4983"/>
                      <a:pt x="5813" y="3867"/>
                      <a:pt x="5813" y="2482"/>
                    </a:cubicBezTo>
                    <a:cubicBezTo>
                      <a:pt x="5813" y="993"/>
                      <a:pt x="4586" y="1"/>
                      <a:pt x="3300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1745;p56"/>
              <p:cNvSpPr/>
              <p:nvPr/>
            </p:nvSpPr>
            <p:spPr>
              <a:xfrm>
                <a:off x="6751458" y="3223761"/>
                <a:ext cx="207000" cy="191950"/>
              </a:xfrm>
              <a:custGeom>
                <a:avLst/>
                <a:gdLst/>
                <a:ahLst/>
                <a:cxnLst/>
                <a:rect l="l" t="t" r="r" b="b"/>
                <a:pathLst>
                  <a:path w="8280" h="7678" extrusionOk="0">
                    <a:moveTo>
                      <a:pt x="4103" y="0"/>
                    </a:moveTo>
                    <a:cubicBezTo>
                      <a:pt x="3066" y="0"/>
                      <a:pt x="2032" y="434"/>
                      <a:pt x="1285" y="1291"/>
                    </a:cubicBezTo>
                    <a:lnTo>
                      <a:pt x="0" y="2677"/>
                    </a:lnTo>
                    <a:lnTo>
                      <a:pt x="5644" y="7678"/>
                    </a:lnTo>
                    <a:lnTo>
                      <a:pt x="6894" y="6259"/>
                    </a:lnTo>
                    <a:cubicBezTo>
                      <a:pt x="8280" y="4704"/>
                      <a:pt x="8144" y="2339"/>
                      <a:pt x="6590" y="953"/>
                    </a:cubicBezTo>
                    <a:cubicBezTo>
                      <a:pt x="5875" y="316"/>
                      <a:pt x="4987" y="0"/>
                      <a:pt x="4103" y="0"/>
                    </a:cubicBezTo>
                    <a:close/>
                  </a:path>
                </a:pathLst>
              </a:custGeom>
              <a:solidFill>
                <a:srgbClr val="5089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1746;p56"/>
              <p:cNvSpPr/>
              <p:nvPr/>
            </p:nvSpPr>
            <p:spPr>
              <a:xfrm>
                <a:off x="6575733" y="3446961"/>
                <a:ext cx="174900" cy="164275"/>
              </a:xfrm>
              <a:custGeom>
                <a:avLst/>
                <a:gdLst/>
                <a:ahLst/>
                <a:cxnLst/>
                <a:rect l="l" t="t" r="r" b="b"/>
                <a:pathLst>
                  <a:path w="6996" h="6571" extrusionOk="0">
                    <a:moveTo>
                      <a:pt x="2467" y="0"/>
                    </a:moveTo>
                    <a:lnTo>
                      <a:pt x="1116" y="1521"/>
                    </a:lnTo>
                    <a:cubicBezTo>
                      <a:pt x="1" y="2771"/>
                      <a:pt x="136" y="4697"/>
                      <a:pt x="1386" y="5813"/>
                    </a:cubicBezTo>
                    <a:cubicBezTo>
                      <a:pt x="1958" y="6322"/>
                      <a:pt x="2664" y="6571"/>
                      <a:pt x="3368" y="6571"/>
                    </a:cubicBezTo>
                    <a:cubicBezTo>
                      <a:pt x="4204" y="6571"/>
                      <a:pt x="5039" y="6221"/>
                      <a:pt x="5644" y="5542"/>
                    </a:cubicBezTo>
                    <a:lnTo>
                      <a:pt x="6996" y="4022"/>
                    </a:lnTo>
                    <a:lnTo>
                      <a:pt x="2467" y="0"/>
                    </a:lnTo>
                    <a:close/>
                  </a:path>
                </a:pathLst>
              </a:custGeom>
              <a:solidFill>
                <a:srgbClr val="8FA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1747;p56"/>
              <p:cNvSpPr/>
              <p:nvPr/>
            </p:nvSpPr>
            <p:spPr>
              <a:xfrm>
                <a:off x="6714838" y="3200025"/>
                <a:ext cx="223050" cy="207600"/>
              </a:xfrm>
              <a:custGeom>
                <a:avLst/>
                <a:gdLst/>
                <a:ahLst/>
                <a:cxnLst/>
                <a:rect l="l" t="t" r="r" b="b"/>
                <a:pathLst>
                  <a:path w="8922" h="8304" extrusionOk="0">
                    <a:moveTo>
                      <a:pt x="4444" y="529"/>
                    </a:moveTo>
                    <a:cubicBezTo>
                      <a:pt x="5265" y="529"/>
                      <a:pt x="6091" y="819"/>
                      <a:pt x="6759" y="1410"/>
                    </a:cubicBezTo>
                    <a:cubicBezTo>
                      <a:pt x="8212" y="2694"/>
                      <a:pt x="8347" y="4891"/>
                      <a:pt x="7063" y="6344"/>
                    </a:cubicBezTo>
                    <a:lnTo>
                      <a:pt x="5982" y="7560"/>
                    </a:lnTo>
                    <a:lnTo>
                      <a:pt x="744" y="2897"/>
                    </a:lnTo>
                    <a:lnTo>
                      <a:pt x="1826" y="1714"/>
                    </a:lnTo>
                    <a:cubicBezTo>
                      <a:pt x="2519" y="929"/>
                      <a:pt x="3479" y="529"/>
                      <a:pt x="4444" y="529"/>
                    </a:cubicBezTo>
                    <a:close/>
                    <a:moveTo>
                      <a:pt x="4435" y="1"/>
                    </a:moveTo>
                    <a:cubicBezTo>
                      <a:pt x="3323" y="1"/>
                      <a:pt x="2220" y="452"/>
                      <a:pt x="1420" y="1342"/>
                    </a:cubicBezTo>
                    <a:lnTo>
                      <a:pt x="1" y="2964"/>
                    </a:lnTo>
                    <a:lnTo>
                      <a:pt x="6050" y="8304"/>
                    </a:lnTo>
                    <a:lnTo>
                      <a:pt x="7469" y="6715"/>
                    </a:lnTo>
                    <a:cubicBezTo>
                      <a:pt x="8922" y="5026"/>
                      <a:pt x="8787" y="2491"/>
                      <a:pt x="7131" y="1005"/>
                    </a:cubicBezTo>
                    <a:cubicBezTo>
                      <a:pt x="6350" y="333"/>
                      <a:pt x="5389" y="1"/>
                      <a:pt x="4435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1748;p56"/>
              <p:cNvSpPr/>
              <p:nvPr/>
            </p:nvSpPr>
            <p:spPr>
              <a:xfrm>
                <a:off x="6409013" y="3187900"/>
                <a:ext cx="584650" cy="522175"/>
              </a:xfrm>
              <a:custGeom>
                <a:avLst/>
                <a:gdLst/>
                <a:ahLst/>
                <a:cxnLst/>
                <a:rect l="l" t="t" r="r" b="b"/>
                <a:pathLst>
                  <a:path w="23386" h="20887" extrusionOk="0">
                    <a:moveTo>
                      <a:pt x="6128" y="537"/>
                    </a:moveTo>
                    <a:cubicBezTo>
                      <a:pt x="7886" y="537"/>
                      <a:pt x="9646" y="1156"/>
                      <a:pt x="11051" y="2402"/>
                    </a:cubicBezTo>
                    <a:lnTo>
                      <a:pt x="19432" y="9870"/>
                    </a:lnTo>
                    <a:cubicBezTo>
                      <a:pt x="22439" y="12506"/>
                      <a:pt x="22777" y="17068"/>
                      <a:pt x="20243" y="20143"/>
                    </a:cubicBezTo>
                    <a:lnTo>
                      <a:pt x="744" y="2841"/>
                    </a:lnTo>
                    <a:cubicBezTo>
                      <a:pt x="2206" y="1308"/>
                      <a:pt x="4165" y="537"/>
                      <a:pt x="6128" y="537"/>
                    </a:cubicBezTo>
                    <a:close/>
                    <a:moveTo>
                      <a:pt x="6128" y="1"/>
                    </a:moveTo>
                    <a:cubicBezTo>
                      <a:pt x="3926" y="1"/>
                      <a:pt x="1738" y="904"/>
                      <a:pt x="170" y="2672"/>
                    </a:cubicBezTo>
                    <a:lnTo>
                      <a:pt x="1" y="2875"/>
                    </a:lnTo>
                    <a:lnTo>
                      <a:pt x="20310" y="20886"/>
                    </a:lnTo>
                    <a:lnTo>
                      <a:pt x="20479" y="20684"/>
                    </a:lnTo>
                    <a:cubicBezTo>
                      <a:pt x="23385" y="17406"/>
                      <a:pt x="23081" y="12371"/>
                      <a:pt x="19803" y="9431"/>
                    </a:cubicBezTo>
                    <a:lnTo>
                      <a:pt x="11423" y="1996"/>
                    </a:lnTo>
                    <a:cubicBezTo>
                      <a:pt x="9898" y="658"/>
                      <a:pt x="8008" y="1"/>
                      <a:pt x="6128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1749;p56"/>
              <p:cNvSpPr/>
              <p:nvPr/>
            </p:nvSpPr>
            <p:spPr>
              <a:xfrm>
                <a:off x="6541663" y="3420275"/>
                <a:ext cx="190950" cy="179975"/>
              </a:xfrm>
              <a:custGeom>
                <a:avLst/>
                <a:gdLst/>
                <a:ahLst/>
                <a:cxnLst/>
                <a:rect l="l" t="t" r="r" b="b"/>
                <a:pathLst>
                  <a:path w="7638" h="7199" extrusionOk="0">
                    <a:moveTo>
                      <a:pt x="2771" y="778"/>
                    </a:moveTo>
                    <a:lnTo>
                      <a:pt x="6894" y="4427"/>
                    </a:lnTo>
                    <a:lnTo>
                      <a:pt x="5711" y="5745"/>
                    </a:lnTo>
                    <a:cubicBezTo>
                      <a:pt x="5165" y="6365"/>
                      <a:pt x="4412" y="6680"/>
                      <a:pt x="3654" y="6680"/>
                    </a:cubicBezTo>
                    <a:cubicBezTo>
                      <a:pt x="3006" y="6680"/>
                      <a:pt x="2355" y="6449"/>
                      <a:pt x="1825" y="5982"/>
                    </a:cubicBezTo>
                    <a:cubicBezTo>
                      <a:pt x="676" y="4968"/>
                      <a:pt x="575" y="3245"/>
                      <a:pt x="1588" y="2096"/>
                    </a:cubicBezTo>
                    <a:lnTo>
                      <a:pt x="2771" y="778"/>
                    </a:lnTo>
                    <a:close/>
                    <a:moveTo>
                      <a:pt x="2704" y="1"/>
                    </a:moveTo>
                    <a:lnTo>
                      <a:pt x="1183" y="1724"/>
                    </a:lnTo>
                    <a:cubicBezTo>
                      <a:pt x="0" y="3076"/>
                      <a:pt x="102" y="5171"/>
                      <a:pt x="1487" y="6354"/>
                    </a:cubicBezTo>
                    <a:cubicBezTo>
                      <a:pt x="2062" y="6894"/>
                      <a:pt x="2839" y="7198"/>
                      <a:pt x="3650" y="7198"/>
                    </a:cubicBezTo>
                    <a:cubicBezTo>
                      <a:pt x="4596" y="7198"/>
                      <a:pt x="5475" y="6793"/>
                      <a:pt x="6117" y="6117"/>
                    </a:cubicBezTo>
                    <a:lnTo>
                      <a:pt x="7637" y="4394"/>
                    </a:lnTo>
                    <a:lnTo>
                      <a:pt x="2704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1750;p56"/>
              <p:cNvSpPr/>
              <p:nvPr/>
            </p:nvSpPr>
            <p:spPr>
              <a:xfrm>
                <a:off x="6541663" y="3286800"/>
                <a:ext cx="45650" cy="43100"/>
              </a:xfrm>
              <a:custGeom>
                <a:avLst/>
                <a:gdLst/>
                <a:ahLst/>
                <a:cxnLst/>
                <a:rect l="l" t="t" r="r" b="b"/>
                <a:pathLst>
                  <a:path w="1826" h="1724" extrusionOk="0">
                    <a:moveTo>
                      <a:pt x="338" y="0"/>
                    </a:moveTo>
                    <a:lnTo>
                      <a:pt x="0" y="406"/>
                    </a:lnTo>
                    <a:lnTo>
                      <a:pt x="1487" y="1724"/>
                    </a:lnTo>
                    <a:lnTo>
                      <a:pt x="1825" y="1318"/>
                    </a:lnTo>
                    <a:lnTo>
                      <a:pt x="338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1751;p56"/>
              <p:cNvSpPr/>
              <p:nvPr/>
            </p:nvSpPr>
            <p:spPr>
              <a:xfrm>
                <a:off x="6409013" y="3212450"/>
                <a:ext cx="547475" cy="497625"/>
              </a:xfrm>
              <a:custGeom>
                <a:avLst/>
                <a:gdLst/>
                <a:ahLst/>
                <a:cxnLst/>
                <a:rect l="l" t="t" r="r" b="b"/>
                <a:pathLst>
                  <a:path w="21899" h="19905" extrusionOk="0">
                    <a:moveTo>
                      <a:pt x="2299" y="1"/>
                    </a:moveTo>
                    <a:lnTo>
                      <a:pt x="2130" y="102"/>
                    </a:lnTo>
                    <a:cubicBezTo>
                      <a:pt x="1386" y="508"/>
                      <a:pt x="710" y="1048"/>
                      <a:pt x="170" y="1690"/>
                    </a:cubicBezTo>
                    <a:lnTo>
                      <a:pt x="1" y="1893"/>
                    </a:lnTo>
                    <a:lnTo>
                      <a:pt x="20310" y="19904"/>
                    </a:lnTo>
                    <a:lnTo>
                      <a:pt x="20479" y="19735"/>
                    </a:lnTo>
                    <a:cubicBezTo>
                      <a:pt x="21054" y="19093"/>
                      <a:pt x="21493" y="18350"/>
                      <a:pt x="21831" y="17573"/>
                    </a:cubicBezTo>
                    <a:lnTo>
                      <a:pt x="21898" y="17404"/>
                    </a:lnTo>
                    <a:lnTo>
                      <a:pt x="8449" y="5475"/>
                    </a:lnTo>
                    <a:lnTo>
                      <a:pt x="8077" y="5847"/>
                    </a:lnTo>
                    <a:lnTo>
                      <a:pt x="21256" y="17539"/>
                    </a:lnTo>
                    <a:cubicBezTo>
                      <a:pt x="20986" y="18113"/>
                      <a:pt x="20648" y="18688"/>
                      <a:pt x="20243" y="19161"/>
                    </a:cubicBezTo>
                    <a:lnTo>
                      <a:pt x="744" y="1859"/>
                    </a:lnTo>
                    <a:cubicBezTo>
                      <a:pt x="1184" y="1386"/>
                      <a:pt x="1690" y="981"/>
                      <a:pt x="2231" y="643"/>
                    </a:cubicBezTo>
                    <a:lnTo>
                      <a:pt x="3786" y="2028"/>
                    </a:lnTo>
                    <a:lnTo>
                      <a:pt x="4157" y="1656"/>
                    </a:lnTo>
                    <a:lnTo>
                      <a:pt x="2299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7" name="Google Shape;1752;p56"/>
            <p:cNvGrpSpPr/>
            <p:nvPr/>
          </p:nvGrpSpPr>
          <p:grpSpPr>
            <a:xfrm>
              <a:off x="5995912" y="3977850"/>
              <a:ext cx="588296" cy="859686"/>
              <a:chOff x="12422750" y="4018325"/>
              <a:chExt cx="588296" cy="859686"/>
            </a:xfrm>
          </p:grpSpPr>
          <p:sp>
            <p:nvSpPr>
              <p:cNvPr id="258" name="Google Shape;1753;p56"/>
              <p:cNvSpPr/>
              <p:nvPr/>
            </p:nvSpPr>
            <p:spPr>
              <a:xfrm>
                <a:off x="12428096" y="4652411"/>
                <a:ext cx="58295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23318" h="9024" extrusionOk="0">
                    <a:moveTo>
                      <a:pt x="16829" y="1"/>
                    </a:moveTo>
                    <a:cubicBezTo>
                      <a:pt x="16424" y="35"/>
                      <a:pt x="15985" y="136"/>
                      <a:pt x="15613" y="373"/>
                    </a:cubicBezTo>
                    <a:cubicBezTo>
                      <a:pt x="15005" y="744"/>
                      <a:pt x="14531" y="1353"/>
                      <a:pt x="13889" y="1657"/>
                    </a:cubicBezTo>
                    <a:cubicBezTo>
                      <a:pt x="13599" y="1770"/>
                      <a:pt x="13302" y="1814"/>
                      <a:pt x="12999" y="1814"/>
                    </a:cubicBezTo>
                    <a:cubicBezTo>
                      <a:pt x="11988" y="1814"/>
                      <a:pt x="10921" y="1326"/>
                      <a:pt x="9892" y="1326"/>
                    </a:cubicBezTo>
                    <a:cubicBezTo>
                      <a:pt x="9760" y="1326"/>
                      <a:pt x="9628" y="1334"/>
                      <a:pt x="9496" y="1353"/>
                    </a:cubicBezTo>
                    <a:cubicBezTo>
                      <a:pt x="8719" y="1488"/>
                      <a:pt x="8009" y="1961"/>
                      <a:pt x="7232" y="1995"/>
                    </a:cubicBezTo>
                    <a:cubicBezTo>
                      <a:pt x="7160" y="2001"/>
                      <a:pt x="7089" y="2004"/>
                      <a:pt x="7018" y="2004"/>
                    </a:cubicBezTo>
                    <a:cubicBezTo>
                      <a:pt x="6358" y="2004"/>
                      <a:pt x="5744" y="1739"/>
                      <a:pt x="5103" y="1555"/>
                    </a:cubicBezTo>
                    <a:lnTo>
                      <a:pt x="1893" y="5273"/>
                    </a:lnTo>
                    <a:cubicBezTo>
                      <a:pt x="1893" y="5273"/>
                      <a:pt x="1" y="8077"/>
                      <a:pt x="4056" y="9024"/>
                    </a:cubicBezTo>
                    <a:lnTo>
                      <a:pt x="19229" y="9024"/>
                    </a:lnTo>
                    <a:cubicBezTo>
                      <a:pt x="23317" y="8044"/>
                      <a:pt x="21425" y="5239"/>
                      <a:pt x="21425" y="5239"/>
                    </a:cubicBezTo>
                    <a:lnTo>
                      <a:pt x="16829" y="1"/>
                    </a:lnTo>
                    <a:close/>
                  </a:path>
                </a:pathLst>
              </a:custGeom>
              <a:solidFill>
                <a:srgbClr val="8FAF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1754;p56"/>
              <p:cNvSpPr/>
              <p:nvPr/>
            </p:nvSpPr>
            <p:spPr>
              <a:xfrm>
                <a:off x="12726025" y="4165325"/>
                <a:ext cx="13550" cy="29600"/>
              </a:xfrm>
              <a:custGeom>
                <a:avLst/>
                <a:gdLst/>
                <a:ahLst/>
                <a:cxnLst/>
                <a:rect l="l" t="t" r="r" b="b"/>
                <a:pathLst>
                  <a:path w="542" h="1184" extrusionOk="0">
                    <a:moveTo>
                      <a:pt x="1" y="0"/>
                    </a:moveTo>
                    <a:lnTo>
                      <a:pt x="1" y="1183"/>
                    </a:lnTo>
                    <a:lnTo>
                      <a:pt x="541" y="1183"/>
                    </a:lnTo>
                    <a:lnTo>
                      <a:pt x="541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1755;p56"/>
              <p:cNvSpPr/>
              <p:nvPr/>
            </p:nvSpPr>
            <p:spPr>
              <a:xfrm>
                <a:off x="12422750" y="4628275"/>
                <a:ext cx="539000" cy="238275"/>
              </a:xfrm>
              <a:custGeom>
                <a:avLst/>
                <a:gdLst/>
                <a:ahLst/>
                <a:cxnLst/>
                <a:rect l="l" t="t" r="r" b="b"/>
                <a:pathLst>
                  <a:path w="21560" h="9531" extrusionOk="0">
                    <a:moveTo>
                      <a:pt x="15950" y="1"/>
                    </a:moveTo>
                    <a:cubicBezTo>
                      <a:pt x="15477" y="34"/>
                      <a:pt x="15038" y="170"/>
                      <a:pt x="14632" y="440"/>
                    </a:cubicBezTo>
                    <a:cubicBezTo>
                      <a:pt x="14362" y="575"/>
                      <a:pt x="14126" y="778"/>
                      <a:pt x="13889" y="981"/>
                    </a:cubicBezTo>
                    <a:cubicBezTo>
                      <a:pt x="13585" y="1251"/>
                      <a:pt x="13281" y="1488"/>
                      <a:pt x="12909" y="1656"/>
                    </a:cubicBezTo>
                    <a:cubicBezTo>
                      <a:pt x="12658" y="1757"/>
                      <a:pt x="12398" y="1797"/>
                      <a:pt x="12128" y="1797"/>
                    </a:cubicBezTo>
                    <a:cubicBezTo>
                      <a:pt x="11672" y="1797"/>
                      <a:pt x="11189" y="1683"/>
                      <a:pt x="10679" y="1555"/>
                    </a:cubicBezTo>
                    <a:cubicBezTo>
                      <a:pt x="10172" y="1403"/>
                      <a:pt x="9646" y="1327"/>
                      <a:pt x="9115" y="1327"/>
                    </a:cubicBezTo>
                    <a:cubicBezTo>
                      <a:pt x="8938" y="1327"/>
                      <a:pt x="8761" y="1335"/>
                      <a:pt x="8584" y="1352"/>
                    </a:cubicBezTo>
                    <a:cubicBezTo>
                      <a:pt x="8212" y="1420"/>
                      <a:pt x="7840" y="1521"/>
                      <a:pt x="7468" y="1690"/>
                    </a:cubicBezTo>
                    <a:cubicBezTo>
                      <a:pt x="7130" y="1859"/>
                      <a:pt x="6725" y="1961"/>
                      <a:pt x="6353" y="1994"/>
                    </a:cubicBezTo>
                    <a:cubicBezTo>
                      <a:pt x="5813" y="1994"/>
                      <a:pt x="5272" y="1893"/>
                      <a:pt x="4765" y="1690"/>
                    </a:cubicBezTo>
                    <a:lnTo>
                      <a:pt x="4326" y="1555"/>
                    </a:lnTo>
                    <a:lnTo>
                      <a:pt x="4157" y="1521"/>
                    </a:lnTo>
                    <a:lnTo>
                      <a:pt x="777" y="5374"/>
                    </a:lnTo>
                    <a:cubicBezTo>
                      <a:pt x="744" y="5441"/>
                      <a:pt x="0" y="6590"/>
                      <a:pt x="440" y="7739"/>
                    </a:cubicBezTo>
                    <a:cubicBezTo>
                      <a:pt x="777" y="8584"/>
                      <a:pt x="1690" y="9192"/>
                      <a:pt x="3109" y="9530"/>
                    </a:cubicBezTo>
                    <a:lnTo>
                      <a:pt x="18451" y="9530"/>
                    </a:lnTo>
                    <a:cubicBezTo>
                      <a:pt x="19870" y="9192"/>
                      <a:pt x="20783" y="8584"/>
                      <a:pt x="21121" y="7739"/>
                    </a:cubicBezTo>
                    <a:cubicBezTo>
                      <a:pt x="21560" y="6590"/>
                      <a:pt x="20816" y="5441"/>
                      <a:pt x="20783" y="5374"/>
                    </a:cubicBezTo>
                    <a:lnTo>
                      <a:pt x="20343" y="5678"/>
                    </a:lnTo>
                    <a:cubicBezTo>
                      <a:pt x="20343" y="5678"/>
                      <a:pt x="20952" y="6658"/>
                      <a:pt x="20614" y="7536"/>
                    </a:cubicBezTo>
                    <a:cubicBezTo>
                      <a:pt x="20343" y="8212"/>
                      <a:pt x="19566" y="8719"/>
                      <a:pt x="18350" y="9023"/>
                    </a:cubicBezTo>
                    <a:lnTo>
                      <a:pt x="3244" y="9023"/>
                    </a:lnTo>
                    <a:cubicBezTo>
                      <a:pt x="1994" y="8719"/>
                      <a:pt x="1251" y="8212"/>
                      <a:pt x="980" y="7536"/>
                    </a:cubicBezTo>
                    <a:cubicBezTo>
                      <a:pt x="608" y="6658"/>
                      <a:pt x="1217" y="5712"/>
                      <a:pt x="1217" y="5712"/>
                    </a:cubicBezTo>
                    <a:lnTo>
                      <a:pt x="4359" y="2130"/>
                    </a:lnTo>
                    <a:lnTo>
                      <a:pt x="4630" y="2197"/>
                    </a:lnTo>
                    <a:cubicBezTo>
                      <a:pt x="5086" y="2425"/>
                      <a:pt x="5589" y="2536"/>
                      <a:pt x="6094" y="2536"/>
                    </a:cubicBezTo>
                    <a:cubicBezTo>
                      <a:pt x="6637" y="2536"/>
                      <a:pt x="7181" y="2408"/>
                      <a:pt x="7671" y="2163"/>
                    </a:cubicBezTo>
                    <a:cubicBezTo>
                      <a:pt x="7975" y="2028"/>
                      <a:pt x="8313" y="1927"/>
                      <a:pt x="8651" y="1893"/>
                    </a:cubicBezTo>
                    <a:cubicBezTo>
                      <a:pt x="8812" y="1876"/>
                      <a:pt x="8972" y="1868"/>
                      <a:pt x="9132" y="1868"/>
                    </a:cubicBezTo>
                    <a:cubicBezTo>
                      <a:pt x="9612" y="1868"/>
                      <a:pt x="10087" y="1944"/>
                      <a:pt x="10544" y="2096"/>
                    </a:cubicBezTo>
                    <a:cubicBezTo>
                      <a:pt x="11045" y="2216"/>
                      <a:pt x="11559" y="2337"/>
                      <a:pt x="12071" y="2337"/>
                    </a:cubicBezTo>
                    <a:cubicBezTo>
                      <a:pt x="12420" y="2337"/>
                      <a:pt x="12769" y="2280"/>
                      <a:pt x="13112" y="2130"/>
                    </a:cubicBezTo>
                    <a:cubicBezTo>
                      <a:pt x="13517" y="1961"/>
                      <a:pt x="13889" y="1690"/>
                      <a:pt x="14227" y="1386"/>
                    </a:cubicBezTo>
                    <a:cubicBezTo>
                      <a:pt x="14430" y="1183"/>
                      <a:pt x="14666" y="1014"/>
                      <a:pt x="14903" y="879"/>
                    </a:cubicBezTo>
                    <a:cubicBezTo>
                      <a:pt x="15241" y="676"/>
                      <a:pt x="15612" y="541"/>
                      <a:pt x="16018" y="541"/>
                    </a:cubicBezTo>
                    <a:lnTo>
                      <a:pt x="15950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1756;p56"/>
              <p:cNvSpPr/>
              <p:nvPr/>
            </p:nvSpPr>
            <p:spPr>
              <a:xfrm>
                <a:off x="12716750" y="4248950"/>
                <a:ext cx="144475" cy="430050"/>
              </a:xfrm>
              <a:custGeom>
                <a:avLst/>
                <a:gdLst/>
                <a:ahLst/>
                <a:cxnLst/>
                <a:rect l="l" t="t" r="r" b="b"/>
                <a:pathLst>
                  <a:path w="5779" h="17202" extrusionOk="0">
                    <a:moveTo>
                      <a:pt x="372" y="1"/>
                    </a:moveTo>
                    <a:lnTo>
                      <a:pt x="372" y="7503"/>
                    </a:lnTo>
                    <a:cubicBezTo>
                      <a:pt x="372" y="7638"/>
                      <a:pt x="0" y="10983"/>
                      <a:pt x="1960" y="13247"/>
                    </a:cubicBezTo>
                    <a:lnTo>
                      <a:pt x="5373" y="17201"/>
                    </a:lnTo>
                    <a:lnTo>
                      <a:pt x="5779" y="16829"/>
                    </a:lnTo>
                    <a:lnTo>
                      <a:pt x="2332" y="12910"/>
                    </a:lnTo>
                    <a:cubicBezTo>
                      <a:pt x="575" y="10814"/>
                      <a:pt x="912" y="7604"/>
                      <a:pt x="912" y="7537"/>
                    </a:cubicBezTo>
                    <a:lnTo>
                      <a:pt x="912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1757;p56"/>
              <p:cNvSpPr/>
              <p:nvPr/>
            </p:nvSpPr>
            <p:spPr>
              <a:xfrm>
                <a:off x="12862050" y="4657850"/>
                <a:ext cx="25375" cy="26200"/>
              </a:xfrm>
              <a:custGeom>
                <a:avLst/>
                <a:gdLst/>
                <a:ahLst/>
                <a:cxnLst/>
                <a:rect l="l" t="t" r="r" b="b"/>
                <a:pathLst>
                  <a:path w="1015" h="1048" extrusionOk="0">
                    <a:moveTo>
                      <a:pt x="406" y="0"/>
                    </a:moveTo>
                    <a:lnTo>
                      <a:pt x="0" y="372"/>
                    </a:lnTo>
                    <a:lnTo>
                      <a:pt x="609" y="1048"/>
                    </a:lnTo>
                    <a:lnTo>
                      <a:pt x="1014" y="710"/>
                    </a:lnTo>
                    <a:lnTo>
                      <a:pt x="406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1758;p56"/>
              <p:cNvSpPr/>
              <p:nvPr/>
            </p:nvSpPr>
            <p:spPr>
              <a:xfrm>
                <a:off x="12422750" y="4062250"/>
                <a:ext cx="539000" cy="804300"/>
              </a:xfrm>
              <a:custGeom>
                <a:avLst/>
                <a:gdLst/>
                <a:ahLst/>
                <a:cxnLst/>
                <a:rect l="l" t="t" r="r" b="b"/>
                <a:pathLst>
                  <a:path w="21560" h="32172" extrusionOk="0">
                    <a:moveTo>
                      <a:pt x="8888" y="1"/>
                    </a:moveTo>
                    <a:lnTo>
                      <a:pt x="8888" y="15038"/>
                    </a:lnTo>
                    <a:cubicBezTo>
                      <a:pt x="8888" y="15072"/>
                      <a:pt x="9226" y="18282"/>
                      <a:pt x="7435" y="20378"/>
                    </a:cubicBezTo>
                    <a:lnTo>
                      <a:pt x="777" y="28015"/>
                    </a:lnTo>
                    <a:cubicBezTo>
                      <a:pt x="744" y="28082"/>
                      <a:pt x="0" y="29231"/>
                      <a:pt x="440" y="30380"/>
                    </a:cubicBezTo>
                    <a:cubicBezTo>
                      <a:pt x="777" y="31225"/>
                      <a:pt x="1690" y="31833"/>
                      <a:pt x="3109" y="32171"/>
                    </a:cubicBezTo>
                    <a:lnTo>
                      <a:pt x="18417" y="32171"/>
                    </a:lnTo>
                    <a:cubicBezTo>
                      <a:pt x="19836" y="31833"/>
                      <a:pt x="20749" y="31225"/>
                      <a:pt x="21087" y="30380"/>
                    </a:cubicBezTo>
                    <a:cubicBezTo>
                      <a:pt x="21560" y="29231"/>
                      <a:pt x="20783" y="28082"/>
                      <a:pt x="20715" y="27981"/>
                    </a:cubicBezTo>
                    <a:lnTo>
                      <a:pt x="19870" y="27001"/>
                    </a:lnTo>
                    <a:lnTo>
                      <a:pt x="19465" y="27339"/>
                    </a:lnTo>
                    <a:lnTo>
                      <a:pt x="20310" y="28319"/>
                    </a:lnTo>
                    <a:cubicBezTo>
                      <a:pt x="20310" y="28319"/>
                      <a:pt x="20952" y="29299"/>
                      <a:pt x="20580" y="30177"/>
                    </a:cubicBezTo>
                    <a:cubicBezTo>
                      <a:pt x="20343" y="30887"/>
                      <a:pt x="19566" y="31360"/>
                      <a:pt x="18316" y="31664"/>
                    </a:cubicBezTo>
                    <a:lnTo>
                      <a:pt x="3211" y="31664"/>
                    </a:lnTo>
                    <a:cubicBezTo>
                      <a:pt x="1994" y="31360"/>
                      <a:pt x="1217" y="30887"/>
                      <a:pt x="946" y="30177"/>
                    </a:cubicBezTo>
                    <a:cubicBezTo>
                      <a:pt x="608" y="29299"/>
                      <a:pt x="1217" y="28353"/>
                      <a:pt x="1217" y="28353"/>
                    </a:cubicBezTo>
                    <a:lnTo>
                      <a:pt x="7840" y="20715"/>
                    </a:lnTo>
                    <a:cubicBezTo>
                      <a:pt x="9766" y="18451"/>
                      <a:pt x="9428" y="15140"/>
                      <a:pt x="9428" y="15005"/>
                    </a:cubicBezTo>
                    <a:lnTo>
                      <a:pt x="9428" y="541"/>
                    </a:lnTo>
                    <a:lnTo>
                      <a:pt x="12166" y="541"/>
                    </a:lnTo>
                    <a:lnTo>
                      <a:pt x="12166" y="2806"/>
                    </a:lnTo>
                    <a:lnTo>
                      <a:pt x="12672" y="2806"/>
                    </a:lnTo>
                    <a:lnTo>
                      <a:pt x="12672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1759;p56"/>
              <p:cNvSpPr/>
              <p:nvPr/>
            </p:nvSpPr>
            <p:spPr>
              <a:xfrm>
                <a:off x="12598475" y="4018325"/>
                <a:ext cx="1875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7503" h="2299" extrusionOk="0">
                    <a:moveTo>
                      <a:pt x="6961" y="541"/>
                    </a:moveTo>
                    <a:lnTo>
                      <a:pt x="6961" y="1758"/>
                    </a:lnTo>
                    <a:lnTo>
                      <a:pt x="541" y="1758"/>
                    </a:lnTo>
                    <a:lnTo>
                      <a:pt x="541" y="541"/>
                    </a:lnTo>
                    <a:close/>
                    <a:moveTo>
                      <a:pt x="0" y="1"/>
                    </a:moveTo>
                    <a:lnTo>
                      <a:pt x="0" y="2298"/>
                    </a:lnTo>
                    <a:lnTo>
                      <a:pt x="7502" y="2298"/>
                    </a:lnTo>
                    <a:lnTo>
                      <a:pt x="7502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1760;p56"/>
              <p:cNvSpPr/>
              <p:nvPr/>
            </p:nvSpPr>
            <p:spPr>
              <a:xfrm>
                <a:off x="12776725" y="4690475"/>
                <a:ext cx="63375" cy="54400"/>
              </a:xfrm>
              <a:custGeom>
                <a:avLst/>
                <a:gdLst/>
                <a:ahLst/>
                <a:cxnLst/>
                <a:rect l="l" t="t" r="r" b="b"/>
                <a:pathLst>
                  <a:path w="2535" h="2176" extrusionOk="0">
                    <a:moveTo>
                      <a:pt x="1453" y="554"/>
                    </a:moveTo>
                    <a:cubicBezTo>
                      <a:pt x="1758" y="554"/>
                      <a:pt x="1994" y="791"/>
                      <a:pt x="1994" y="1095"/>
                    </a:cubicBezTo>
                    <a:cubicBezTo>
                      <a:pt x="1994" y="1414"/>
                      <a:pt x="1733" y="1625"/>
                      <a:pt x="1448" y="1625"/>
                    </a:cubicBezTo>
                    <a:cubicBezTo>
                      <a:pt x="1311" y="1625"/>
                      <a:pt x="1169" y="1576"/>
                      <a:pt x="1048" y="1466"/>
                    </a:cubicBezTo>
                    <a:cubicBezTo>
                      <a:pt x="710" y="1128"/>
                      <a:pt x="947" y="554"/>
                      <a:pt x="1453" y="554"/>
                    </a:cubicBezTo>
                    <a:close/>
                    <a:moveTo>
                      <a:pt x="1434" y="0"/>
                    </a:moveTo>
                    <a:cubicBezTo>
                      <a:pt x="1166" y="0"/>
                      <a:pt x="895" y="99"/>
                      <a:pt x="676" y="317"/>
                    </a:cubicBezTo>
                    <a:cubicBezTo>
                      <a:pt x="0" y="993"/>
                      <a:pt x="473" y="2176"/>
                      <a:pt x="1453" y="2176"/>
                    </a:cubicBezTo>
                    <a:cubicBezTo>
                      <a:pt x="2028" y="2176"/>
                      <a:pt x="2535" y="1669"/>
                      <a:pt x="2535" y="1095"/>
                    </a:cubicBezTo>
                    <a:cubicBezTo>
                      <a:pt x="2535" y="432"/>
                      <a:pt x="1993" y="0"/>
                      <a:pt x="1434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1761;p56"/>
              <p:cNvSpPr/>
              <p:nvPr/>
            </p:nvSpPr>
            <p:spPr>
              <a:xfrm>
                <a:off x="12851900" y="4779550"/>
                <a:ext cx="54100" cy="46450"/>
              </a:xfrm>
              <a:custGeom>
                <a:avLst/>
                <a:gdLst/>
                <a:ahLst/>
                <a:cxnLst/>
                <a:rect l="l" t="t" r="r" b="b"/>
                <a:pathLst>
                  <a:path w="2164" h="1858" extrusionOk="0">
                    <a:moveTo>
                      <a:pt x="1251" y="539"/>
                    </a:moveTo>
                    <a:cubicBezTo>
                      <a:pt x="1454" y="539"/>
                      <a:pt x="1657" y="708"/>
                      <a:pt x="1657" y="945"/>
                    </a:cubicBezTo>
                    <a:cubicBezTo>
                      <a:pt x="1657" y="1174"/>
                      <a:pt x="1455" y="1325"/>
                      <a:pt x="1251" y="1325"/>
                    </a:cubicBezTo>
                    <a:cubicBezTo>
                      <a:pt x="1154" y="1325"/>
                      <a:pt x="1057" y="1291"/>
                      <a:pt x="981" y="1215"/>
                    </a:cubicBezTo>
                    <a:cubicBezTo>
                      <a:pt x="710" y="978"/>
                      <a:pt x="913" y="539"/>
                      <a:pt x="1251" y="539"/>
                    </a:cubicBezTo>
                    <a:close/>
                    <a:moveTo>
                      <a:pt x="1233" y="1"/>
                    </a:moveTo>
                    <a:cubicBezTo>
                      <a:pt x="1005" y="1"/>
                      <a:pt x="771" y="84"/>
                      <a:pt x="575" y="269"/>
                    </a:cubicBezTo>
                    <a:cubicBezTo>
                      <a:pt x="1" y="843"/>
                      <a:pt x="406" y="1857"/>
                      <a:pt x="1251" y="1857"/>
                    </a:cubicBezTo>
                    <a:cubicBezTo>
                      <a:pt x="1758" y="1857"/>
                      <a:pt x="2164" y="1452"/>
                      <a:pt x="2164" y="945"/>
                    </a:cubicBezTo>
                    <a:cubicBezTo>
                      <a:pt x="2164" y="372"/>
                      <a:pt x="1713" y="1"/>
                      <a:pt x="1233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1762;p56"/>
              <p:cNvSpPr/>
              <p:nvPr/>
            </p:nvSpPr>
            <p:spPr>
              <a:xfrm>
                <a:off x="12618750" y="4561000"/>
                <a:ext cx="85350" cy="73225"/>
              </a:xfrm>
              <a:custGeom>
                <a:avLst/>
                <a:gdLst/>
                <a:ahLst/>
                <a:cxnLst/>
                <a:rect l="l" t="t" r="r" b="b"/>
                <a:pathLst>
                  <a:path w="3414" h="2929" extrusionOk="0">
                    <a:moveTo>
                      <a:pt x="2015" y="561"/>
                    </a:moveTo>
                    <a:cubicBezTo>
                      <a:pt x="2496" y="561"/>
                      <a:pt x="2872" y="987"/>
                      <a:pt x="2872" y="1475"/>
                    </a:cubicBezTo>
                    <a:cubicBezTo>
                      <a:pt x="2872" y="2023"/>
                      <a:pt x="2410" y="2401"/>
                      <a:pt x="1932" y="2401"/>
                    </a:cubicBezTo>
                    <a:cubicBezTo>
                      <a:pt x="1703" y="2401"/>
                      <a:pt x="1470" y="2314"/>
                      <a:pt x="1284" y="2117"/>
                    </a:cubicBezTo>
                    <a:cubicBezTo>
                      <a:pt x="710" y="1543"/>
                      <a:pt x="1115" y="563"/>
                      <a:pt x="1960" y="563"/>
                    </a:cubicBezTo>
                    <a:cubicBezTo>
                      <a:pt x="1978" y="562"/>
                      <a:pt x="1997" y="561"/>
                      <a:pt x="2015" y="561"/>
                    </a:cubicBezTo>
                    <a:close/>
                    <a:moveTo>
                      <a:pt x="1932" y="0"/>
                    </a:moveTo>
                    <a:cubicBezTo>
                      <a:pt x="1572" y="0"/>
                      <a:pt x="1207" y="133"/>
                      <a:pt x="913" y="428"/>
                    </a:cubicBezTo>
                    <a:cubicBezTo>
                      <a:pt x="0" y="1340"/>
                      <a:pt x="642" y="2928"/>
                      <a:pt x="1960" y="2928"/>
                    </a:cubicBezTo>
                    <a:cubicBezTo>
                      <a:pt x="2737" y="2928"/>
                      <a:pt x="3413" y="2286"/>
                      <a:pt x="3413" y="1475"/>
                    </a:cubicBezTo>
                    <a:cubicBezTo>
                      <a:pt x="3413" y="583"/>
                      <a:pt x="2685" y="0"/>
                      <a:pt x="1932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1763;p56"/>
              <p:cNvSpPr/>
              <p:nvPr/>
            </p:nvSpPr>
            <p:spPr>
              <a:xfrm>
                <a:off x="12667750" y="4466075"/>
                <a:ext cx="50700" cy="43950"/>
              </a:xfrm>
              <a:custGeom>
                <a:avLst/>
                <a:gdLst/>
                <a:ahLst/>
                <a:cxnLst/>
                <a:rect l="l" t="t" r="r" b="b"/>
                <a:pathLst>
                  <a:path w="2028" h="1758" extrusionOk="0">
                    <a:moveTo>
                      <a:pt x="1183" y="541"/>
                    </a:moveTo>
                    <a:cubicBezTo>
                      <a:pt x="1352" y="541"/>
                      <a:pt x="1521" y="676"/>
                      <a:pt x="1521" y="879"/>
                    </a:cubicBezTo>
                    <a:cubicBezTo>
                      <a:pt x="1521" y="1084"/>
                      <a:pt x="1353" y="1227"/>
                      <a:pt x="1170" y="1227"/>
                    </a:cubicBezTo>
                    <a:cubicBezTo>
                      <a:pt x="1082" y="1227"/>
                      <a:pt x="990" y="1193"/>
                      <a:pt x="912" y="1116"/>
                    </a:cubicBezTo>
                    <a:cubicBezTo>
                      <a:pt x="710" y="913"/>
                      <a:pt x="845" y="541"/>
                      <a:pt x="1183" y="541"/>
                    </a:cubicBezTo>
                    <a:close/>
                    <a:moveTo>
                      <a:pt x="1167" y="0"/>
                    </a:moveTo>
                    <a:cubicBezTo>
                      <a:pt x="951" y="0"/>
                      <a:pt x="728" y="84"/>
                      <a:pt x="541" y="271"/>
                    </a:cubicBezTo>
                    <a:cubicBezTo>
                      <a:pt x="0" y="812"/>
                      <a:pt x="372" y="1758"/>
                      <a:pt x="1183" y="1758"/>
                    </a:cubicBezTo>
                    <a:cubicBezTo>
                      <a:pt x="1656" y="1758"/>
                      <a:pt x="2028" y="1352"/>
                      <a:pt x="2028" y="879"/>
                    </a:cubicBezTo>
                    <a:cubicBezTo>
                      <a:pt x="2028" y="355"/>
                      <a:pt x="1613" y="0"/>
                      <a:pt x="1167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1764;p56"/>
              <p:cNvSpPr/>
              <p:nvPr/>
            </p:nvSpPr>
            <p:spPr>
              <a:xfrm>
                <a:off x="12671975" y="4324150"/>
                <a:ext cx="35500" cy="30250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1210" extrusionOk="0">
                    <a:moveTo>
                      <a:pt x="811" y="0"/>
                    </a:moveTo>
                    <a:cubicBezTo>
                      <a:pt x="270" y="0"/>
                      <a:pt x="0" y="642"/>
                      <a:pt x="372" y="1014"/>
                    </a:cubicBezTo>
                    <a:cubicBezTo>
                      <a:pt x="496" y="1149"/>
                      <a:pt x="653" y="1209"/>
                      <a:pt x="809" y="1209"/>
                    </a:cubicBezTo>
                    <a:cubicBezTo>
                      <a:pt x="1119" y="1209"/>
                      <a:pt x="1419" y="969"/>
                      <a:pt x="1419" y="609"/>
                    </a:cubicBezTo>
                    <a:cubicBezTo>
                      <a:pt x="1419" y="271"/>
                      <a:pt x="1149" y="0"/>
                      <a:pt x="811" y="0"/>
                    </a:cubicBezTo>
                    <a:close/>
                  </a:path>
                </a:pathLst>
              </a:custGeom>
              <a:solidFill>
                <a:srgbClr val="BFD0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1765;p56"/>
              <p:cNvSpPr/>
              <p:nvPr/>
            </p:nvSpPr>
            <p:spPr>
              <a:xfrm>
                <a:off x="12662675" y="4317125"/>
                <a:ext cx="51550" cy="44225"/>
              </a:xfrm>
              <a:custGeom>
                <a:avLst/>
                <a:gdLst/>
                <a:ahLst/>
                <a:cxnLst/>
                <a:rect l="l" t="t" r="r" b="b"/>
                <a:pathLst>
                  <a:path w="2062" h="1769" extrusionOk="0">
                    <a:moveTo>
                      <a:pt x="1155" y="0"/>
                    </a:moveTo>
                    <a:cubicBezTo>
                      <a:pt x="941" y="0"/>
                      <a:pt x="723" y="77"/>
                      <a:pt x="541" y="248"/>
                    </a:cubicBezTo>
                    <a:cubicBezTo>
                      <a:pt x="0" y="822"/>
                      <a:pt x="406" y="1768"/>
                      <a:pt x="1183" y="1768"/>
                    </a:cubicBezTo>
                    <a:cubicBezTo>
                      <a:pt x="1656" y="1768"/>
                      <a:pt x="2062" y="1363"/>
                      <a:pt x="2062" y="890"/>
                    </a:cubicBezTo>
                    <a:cubicBezTo>
                      <a:pt x="2062" y="358"/>
                      <a:pt x="1619" y="0"/>
                      <a:pt x="1155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1766;p56"/>
              <p:cNvSpPr/>
              <p:nvPr/>
            </p:nvSpPr>
            <p:spPr>
              <a:xfrm>
                <a:off x="12504700" y="4764875"/>
                <a:ext cx="79425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3177" h="2749" extrusionOk="0">
                    <a:moveTo>
                      <a:pt x="1825" y="552"/>
                    </a:moveTo>
                    <a:cubicBezTo>
                      <a:pt x="2298" y="552"/>
                      <a:pt x="2670" y="923"/>
                      <a:pt x="2670" y="1397"/>
                    </a:cubicBezTo>
                    <a:cubicBezTo>
                      <a:pt x="2670" y="1896"/>
                      <a:pt x="2258" y="2228"/>
                      <a:pt x="1824" y="2228"/>
                    </a:cubicBezTo>
                    <a:cubicBezTo>
                      <a:pt x="1612" y="2228"/>
                      <a:pt x="1394" y="2148"/>
                      <a:pt x="1217" y="1971"/>
                    </a:cubicBezTo>
                    <a:cubicBezTo>
                      <a:pt x="710" y="1464"/>
                      <a:pt x="1081" y="552"/>
                      <a:pt x="1825" y="552"/>
                    </a:cubicBezTo>
                    <a:close/>
                    <a:moveTo>
                      <a:pt x="1820" y="1"/>
                    </a:moveTo>
                    <a:cubicBezTo>
                      <a:pt x="1481" y="1"/>
                      <a:pt x="1132" y="129"/>
                      <a:pt x="845" y="417"/>
                    </a:cubicBezTo>
                    <a:cubicBezTo>
                      <a:pt x="0" y="1261"/>
                      <a:pt x="608" y="2748"/>
                      <a:pt x="1825" y="2748"/>
                    </a:cubicBezTo>
                    <a:cubicBezTo>
                      <a:pt x="2568" y="2714"/>
                      <a:pt x="3177" y="2106"/>
                      <a:pt x="3177" y="1363"/>
                    </a:cubicBezTo>
                    <a:cubicBezTo>
                      <a:pt x="3177" y="544"/>
                      <a:pt x="2519" y="1"/>
                      <a:pt x="1820" y="1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1767;p56"/>
              <p:cNvSpPr/>
              <p:nvPr/>
            </p:nvSpPr>
            <p:spPr>
              <a:xfrm>
                <a:off x="12617050" y="4699400"/>
                <a:ext cx="64225" cy="54775"/>
              </a:xfrm>
              <a:custGeom>
                <a:avLst/>
                <a:gdLst/>
                <a:ahLst/>
                <a:cxnLst/>
                <a:rect l="l" t="t" r="r" b="b"/>
                <a:pathLst>
                  <a:path w="2569" h="2191" extrusionOk="0">
                    <a:moveTo>
                      <a:pt x="1487" y="535"/>
                    </a:moveTo>
                    <a:cubicBezTo>
                      <a:pt x="1792" y="535"/>
                      <a:pt x="2028" y="771"/>
                      <a:pt x="2062" y="1109"/>
                    </a:cubicBezTo>
                    <a:cubicBezTo>
                      <a:pt x="2062" y="1436"/>
                      <a:pt x="1772" y="1666"/>
                      <a:pt x="1470" y="1666"/>
                    </a:cubicBezTo>
                    <a:cubicBezTo>
                      <a:pt x="1335" y="1666"/>
                      <a:pt x="1197" y="1620"/>
                      <a:pt x="1082" y="1515"/>
                    </a:cubicBezTo>
                    <a:cubicBezTo>
                      <a:pt x="710" y="1143"/>
                      <a:pt x="981" y="535"/>
                      <a:pt x="1487" y="535"/>
                    </a:cubicBezTo>
                    <a:close/>
                    <a:moveTo>
                      <a:pt x="1468" y="0"/>
                    </a:moveTo>
                    <a:cubicBezTo>
                      <a:pt x="1201" y="0"/>
                      <a:pt x="929" y="102"/>
                      <a:pt x="710" y="332"/>
                    </a:cubicBezTo>
                    <a:cubicBezTo>
                      <a:pt x="1" y="1008"/>
                      <a:pt x="507" y="2191"/>
                      <a:pt x="1487" y="2191"/>
                    </a:cubicBezTo>
                    <a:cubicBezTo>
                      <a:pt x="2096" y="2191"/>
                      <a:pt x="2569" y="1684"/>
                      <a:pt x="2569" y="1109"/>
                    </a:cubicBezTo>
                    <a:cubicBezTo>
                      <a:pt x="2569" y="447"/>
                      <a:pt x="2028" y="0"/>
                      <a:pt x="1468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1768;p56"/>
              <p:cNvSpPr/>
              <p:nvPr/>
            </p:nvSpPr>
            <p:spPr>
              <a:xfrm>
                <a:off x="12686325" y="4749525"/>
                <a:ext cx="98025" cy="84075"/>
              </a:xfrm>
              <a:custGeom>
                <a:avLst/>
                <a:gdLst/>
                <a:ahLst/>
                <a:cxnLst/>
                <a:rect l="l" t="t" r="r" b="b"/>
                <a:pathLst>
                  <a:path w="3921" h="3363" extrusionOk="0">
                    <a:moveTo>
                      <a:pt x="2231" y="557"/>
                    </a:moveTo>
                    <a:cubicBezTo>
                      <a:pt x="2873" y="557"/>
                      <a:pt x="3380" y="1064"/>
                      <a:pt x="3380" y="1673"/>
                    </a:cubicBezTo>
                    <a:cubicBezTo>
                      <a:pt x="3380" y="2360"/>
                      <a:pt x="2820" y="2814"/>
                      <a:pt x="2228" y="2814"/>
                    </a:cubicBezTo>
                    <a:cubicBezTo>
                      <a:pt x="1947" y="2814"/>
                      <a:pt x="1659" y="2712"/>
                      <a:pt x="1420" y="2484"/>
                    </a:cubicBezTo>
                    <a:cubicBezTo>
                      <a:pt x="710" y="1774"/>
                      <a:pt x="1217" y="557"/>
                      <a:pt x="2231" y="557"/>
                    </a:cubicBezTo>
                    <a:close/>
                    <a:moveTo>
                      <a:pt x="2211" y="0"/>
                    </a:moveTo>
                    <a:cubicBezTo>
                      <a:pt x="1802" y="0"/>
                      <a:pt x="1386" y="152"/>
                      <a:pt x="1048" y="490"/>
                    </a:cubicBezTo>
                    <a:cubicBezTo>
                      <a:pt x="1" y="1571"/>
                      <a:pt x="744" y="3362"/>
                      <a:pt x="2231" y="3362"/>
                    </a:cubicBezTo>
                    <a:cubicBezTo>
                      <a:pt x="3177" y="3328"/>
                      <a:pt x="3920" y="2585"/>
                      <a:pt x="3920" y="1673"/>
                    </a:cubicBezTo>
                    <a:cubicBezTo>
                      <a:pt x="3898" y="666"/>
                      <a:pt x="3069" y="0"/>
                      <a:pt x="2211" y="0"/>
                    </a:cubicBez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1769;p56"/>
              <p:cNvSpPr/>
              <p:nvPr/>
            </p:nvSpPr>
            <p:spPr>
              <a:xfrm>
                <a:off x="12536800" y="4704300"/>
                <a:ext cx="65925" cy="22000"/>
              </a:xfrm>
              <a:custGeom>
                <a:avLst/>
                <a:gdLst/>
                <a:ahLst/>
                <a:cxnLst/>
                <a:rect l="l" t="t" r="r" b="b"/>
                <a:pathLst>
                  <a:path w="2637" h="880" extrusionOk="0">
                    <a:moveTo>
                      <a:pt x="2332" y="1"/>
                    </a:moveTo>
                    <a:cubicBezTo>
                      <a:pt x="1923" y="238"/>
                      <a:pt x="1459" y="365"/>
                      <a:pt x="993" y="365"/>
                    </a:cubicBezTo>
                    <a:cubicBezTo>
                      <a:pt x="727" y="365"/>
                      <a:pt x="461" y="323"/>
                      <a:pt x="203" y="238"/>
                    </a:cubicBezTo>
                    <a:lnTo>
                      <a:pt x="0" y="744"/>
                    </a:lnTo>
                    <a:cubicBezTo>
                      <a:pt x="338" y="846"/>
                      <a:pt x="676" y="880"/>
                      <a:pt x="1014" y="880"/>
                    </a:cubicBezTo>
                    <a:cubicBezTo>
                      <a:pt x="1588" y="880"/>
                      <a:pt x="2129" y="744"/>
                      <a:pt x="2636" y="440"/>
                    </a:cubicBezTo>
                    <a:lnTo>
                      <a:pt x="2332" y="1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1770;p56"/>
              <p:cNvSpPr/>
              <p:nvPr/>
            </p:nvSpPr>
            <p:spPr>
              <a:xfrm>
                <a:off x="12604375" y="4824275"/>
                <a:ext cx="77750" cy="12700"/>
              </a:xfrm>
              <a:custGeom>
                <a:avLst/>
                <a:gdLst/>
                <a:ahLst/>
                <a:cxnLst/>
                <a:rect l="l" t="t" r="r" b="b"/>
                <a:pathLst>
                  <a:path w="3110" h="508" extrusionOk="0">
                    <a:moveTo>
                      <a:pt x="1" y="0"/>
                    </a:moveTo>
                    <a:lnTo>
                      <a:pt x="1" y="507"/>
                    </a:lnTo>
                    <a:lnTo>
                      <a:pt x="3110" y="507"/>
                    </a:lnTo>
                    <a:lnTo>
                      <a:pt x="3110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1771;p56"/>
              <p:cNvSpPr/>
              <p:nvPr/>
            </p:nvSpPr>
            <p:spPr>
              <a:xfrm>
                <a:off x="12726875" y="4617300"/>
                <a:ext cx="45650" cy="43100"/>
              </a:xfrm>
              <a:custGeom>
                <a:avLst/>
                <a:gdLst/>
                <a:ahLst/>
                <a:cxnLst/>
                <a:rect l="l" t="t" r="r" b="b"/>
                <a:pathLst>
                  <a:path w="1826" h="1724" extrusionOk="0">
                    <a:moveTo>
                      <a:pt x="1690" y="0"/>
                    </a:moveTo>
                    <a:cubicBezTo>
                      <a:pt x="1386" y="68"/>
                      <a:pt x="1082" y="237"/>
                      <a:pt x="845" y="473"/>
                    </a:cubicBezTo>
                    <a:cubicBezTo>
                      <a:pt x="744" y="541"/>
                      <a:pt x="643" y="676"/>
                      <a:pt x="575" y="744"/>
                    </a:cubicBezTo>
                    <a:cubicBezTo>
                      <a:pt x="507" y="811"/>
                      <a:pt x="474" y="879"/>
                      <a:pt x="406" y="980"/>
                    </a:cubicBezTo>
                    <a:cubicBezTo>
                      <a:pt x="271" y="1082"/>
                      <a:pt x="136" y="1149"/>
                      <a:pt x="1" y="1183"/>
                    </a:cubicBezTo>
                    <a:lnTo>
                      <a:pt x="1" y="1724"/>
                    </a:lnTo>
                    <a:cubicBezTo>
                      <a:pt x="271" y="1690"/>
                      <a:pt x="541" y="1555"/>
                      <a:pt x="744" y="1352"/>
                    </a:cubicBezTo>
                    <a:cubicBezTo>
                      <a:pt x="845" y="1284"/>
                      <a:pt x="913" y="1183"/>
                      <a:pt x="981" y="1115"/>
                    </a:cubicBezTo>
                    <a:cubicBezTo>
                      <a:pt x="1048" y="1014"/>
                      <a:pt x="1116" y="947"/>
                      <a:pt x="1183" y="879"/>
                    </a:cubicBezTo>
                    <a:cubicBezTo>
                      <a:pt x="1352" y="710"/>
                      <a:pt x="1589" y="609"/>
                      <a:pt x="1825" y="541"/>
                    </a:cubicBezTo>
                    <a:lnTo>
                      <a:pt x="1690" y="0"/>
                    </a:lnTo>
                    <a:close/>
                  </a:path>
                </a:pathLst>
              </a:custGeom>
              <a:solidFill>
                <a:srgbClr val="2E2B2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85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" grpId="0"/>
      <p:bldP spid="34" grpId="0"/>
      <p:bldP spid="35" grpId="0" build="p"/>
      <p:bldP spid="36" grpId="0"/>
      <p:bldP spid="37" grpId="0" build="p"/>
    </p:bldLst>
  </p:timing>
</p:sld>
</file>

<file path=ppt/theme/theme1.xml><?xml version="1.0" encoding="utf-8"?>
<a:theme xmlns:a="http://schemas.openxmlformats.org/drawingml/2006/main" name="School Rules by Slidesgo">
  <a:themeElements>
    <a:clrScheme name="Simple Light">
      <a:dk1>
        <a:srgbClr val="2E2B26"/>
      </a:dk1>
      <a:lt1>
        <a:srgbClr val="F4E7D4"/>
      </a:lt1>
      <a:dk2>
        <a:srgbClr val="50897A"/>
      </a:dk2>
      <a:lt2>
        <a:srgbClr val="8FAF9F"/>
      </a:lt2>
      <a:accent1>
        <a:srgbClr val="C5E4D4"/>
      </a:accent1>
      <a:accent2>
        <a:srgbClr val="E7D2B4"/>
      </a:accent2>
      <a:accent3>
        <a:srgbClr val="C9AE87"/>
      </a:accent3>
      <a:accent4>
        <a:srgbClr val="B8AA98"/>
      </a:accent4>
      <a:accent5>
        <a:srgbClr val="99958F"/>
      </a:accent5>
      <a:accent6>
        <a:srgbClr val="6D6C6A"/>
      </a:accent6>
      <a:hlink>
        <a:srgbClr val="2E2B2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489</Words>
  <Application>Microsoft Office PowerPoint</Application>
  <PresentationFormat>On-screen Show (16:9)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Fredoka One</vt:lpstr>
      <vt:lpstr>Montserrat</vt:lpstr>
      <vt:lpstr>School Rules by Slidesgo</vt:lpstr>
      <vt:lpstr>Efektivitas Aplikasi SilaSidakep  Kab. Sumedang</vt:lpstr>
      <vt:lpstr>Halaman Utama SilaSidakep</vt:lpstr>
      <vt:lpstr>Identitas Aplikasi</vt:lpstr>
      <vt:lpstr>Istilah dan Tugas SilaSidakep</vt:lpstr>
      <vt:lpstr>Jenis Pelayanan</vt:lpstr>
      <vt:lpstr>Dasar Hukum</vt:lpstr>
      <vt:lpstr>Maksud dan Tujuan</vt:lpstr>
      <vt:lpstr>Analisa Aplikasi SilaSidakep</vt:lpstr>
      <vt:lpstr>Analisa Aplikasi SilaSidakep</vt:lpstr>
      <vt:lpstr>—Disdukcapil Kab. Sumedang</vt:lpstr>
      <vt:lpstr>Thanks!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Efektivitas Aplikasi SilaSidakep  Kab. Sumedang</dc:title>
  <cp:lastModifiedBy>Juandi Permana</cp:lastModifiedBy>
  <cp:revision>20</cp:revision>
  <dcterms:modified xsi:type="dcterms:W3CDTF">2020-07-15T12:50:13Z</dcterms:modified>
</cp:coreProperties>
</file>