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8" r:id="rId4"/>
    <p:sldId id="265" r:id="rId5"/>
    <p:sldId id="258" r:id="rId6"/>
    <p:sldId id="259" r:id="rId7"/>
    <p:sldId id="262" r:id="rId8"/>
    <p:sldId id="263" r:id="rId9"/>
    <p:sldId id="266" r:id="rId10"/>
    <p:sldId id="260" r:id="rId11"/>
    <p:sldId id="261" r:id="rId12"/>
    <p:sldId id="267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595"/>
  </p:normalViewPr>
  <p:slideViewPr>
    <p:cSldViewPr snapToGrid="0" snapToObjects="1">
      <p:cViewPr>
        <p:scale>
          <a:sx n="91" d="100"/>
          <a:sy n="91" d="100"/>
        </p:scale>
        <p:origin x="512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38240A-5062-1A4C-A004-A92C3D709240}" type="datetimeFigureOut">
              <a:rPr lang="en-US" smtClean="0"/>
              <a:t>7/16/20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801927-C5A7-1B42-9D87-44104D97D01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240A-5062-1A4C-A004-A92C3D709240}" type="datetimeFigureOut">
              <a:rPr lang="en-US" smtClean="0"/>
              <a:t>7/16/20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1927-C5A7-1B42-9D87-44104D97D0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240A-5062-1A4C-A004-A92C3D709240}" type="datetimeFigureOut">
              <a:rPr lang="en-US" smtClean="0"/>
              <a:t>7/16/20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1927-C5A7-1B42-9D87-44104D97D0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240A-5062-1A4C-A004-A92C3D709240}" type="datetimeFigureOut">
              <a:rPr lang="en-US" smtClean="0"/>
              <a:t>7/16/20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1927-C5A7-1B42-9D87-44104D97D0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D38240A-5062-1A4C-A004-A92C3D709240}" type="datetimeFigureOut">
              <a:rPr lang="en-US" smtClean="0"/>
              <a:t>7/16/20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6D801927-C5A7-1B42-9D87-44104D97D01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240A-5062-1A4C-A004-A92C3D709240}" type="datetimeFigureOut">
              <a:rPr lang="en-US" smtClean="0"/>
              <a:t>7/16/20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1927-C5A7-1B42-9D87-44104D97D0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240A-5062-1A4C-A004-A92C3D709240}" type="datetimeFigureOut">
              <a:rPr lang="en-US" smtClean="0"/>
              <a:t>7/16/20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1927-C5A7-1B42-9D87-44104D97D0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240A-5062-1A4C-A004-A92C3D709240}" type="datetimeFigureOut">
              <a:rPr lang="en-US" smtClean="0"/>
              <a:t>7/16/20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1927-C5A7-1B42-9D87-44104D97D0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240A-5062-1A4C-A004-A92C3D709240}" type="datetimeFigureOut">
              <a:rPr lang="en-US" smtClean="0"/>
              <a:t>7/16/20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1927-C5A7-1B42-9D87-44104D97D0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240A-5062-1A4C-A004-A92C3D709240}" type="datetimeFigureOut">
              <a:rPr lang="en-US" smtClean="0"/>
              <a:t>7/16/20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801927-C5A7-1B42-9D87-44104D97D01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D38240A-5062-1A4C-A004-A92C3D709240}" type="datetimeFigureOut">
              <a:rPr lang="en-US" smtClean="0"/>
              <a:t>7/16/20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801927-C5A7-1B42-9D87-44104D97D01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D38240A-5062-1A4C-A004-A92C3D709240}" type="datetimeFigureOut">
              <a:rPr lang="en-US" smtClean="0"/>
              <a:t>7/16/20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801927-C5A7-1B42-9D87-44104D97D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15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Kristina </a:t>
            </a:r>
            <a:r>
              <a:rPr lang="en-US" dirty="0" err="1" smtClean="0"/>
              <a:t>Wardhani</a:t>
            </a:r>
            <a:r>
              <a:rPr lang="en-US" dirty="0" smtClean="0"/>
              <a:t> ,S.E. ,M.M.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724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326" y="826718"/>
            <a:ext cx="10058400" cy="5371161"/>
          </a:xfrm>
        </p:spPr>
        <p:txBody>
          <a:bodyPr>
            <a:normAutofit/>
          </a:bodyPr>
          <a:lstStyle/>
          <a:p>
            <a:r>
              <a:rPr lang="en-US" b="1" dirty="0" err="1"/>
              <a:t>Contoh</a:t>
            </a:r>
            <a:r>
              <a:rPr lang="en-US" b="1" dirty="0"/>
              <a:t> </a:t>
            </a:r>
            <a:r>
              <a:rPr lang="en-US" b="1" dirty="0" err="1"/>
              <a:t>kasus</a:t>
            </a:r>
            <a:r>
              <a:rPr lang="en-US" b="1" dirty="0"/>
              <a:t> </a:t>
            </a:r>
            <a:r>
              <a:rPr lang="en-US" b="1" dirty="0" smtClean="0"/>
              <a:t>: </a:t>
            </a:r>
          </a:p>
          <a:p>
            <a:r>
              <a:rPr lang="en-US" dirty="0" smtClean="0"/>
              <a:t>Arab </a:t>
            </a:r>
            <a:r>
              <a:rPr lang="en-US" dirty="0"/>
              <a:t>Saudi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berpenduduk</a:t>
            </a:r>
            <a:r>
              <a:rPr lang="en-US" dirty="0"/>
              <a:t> </a:t>
            </a:r>
            <a:r>
              <a:rPr lang="en-US" dirty="0" err="1"/>
              <a:t>mayoritas</a:t>
            </a:r>
            <a:r>
              <a:rPr lang="en-US" dirty="0"/>
              <a:t> Islam </a:t>
            </a:r>
            <a:r>
              <a:rPr lang="en-US" dirty="0" err="1"/>
              <a:t>menegakkan</a:t>
            </a:r>
            <a:r>
              <a:rPr lang="en-US" dirty="0"/>
              <a:t> </a:t>
            </a:r>
            <a:r>
              <a:rPr lang="en-US" dirty="0" err="1"/>
              <a:t>hukum-hukum</a:t>
            </a:r>
            <a:r>
              <a:rPr lang="en-US" dirty="0"/>
              <a:t> </a:t>
            </a:r>
            <a:r>
              <a:rPr lang="en-US" dirty="0" err="1"/>
              <a:t>kesopanan</a:t>
            </a:r>
            <a:r>
              <a:rPr lang="en-US" dirty="0"/>
              <a:t> yang </a:t>
            </a:r>
            <a:r>
              <a:rPr lang="en-US" dirty="0" err="1"/>
              <a:t>ketat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Islam, yang mana </a:t>
            </a:r>
            <a:r>
              <a:rPr lang="en-US" dirty="0" err="1"/>
              <a:t>melarang</a:t>
            </a:r>
            <a:r>
              <a:rPr lang="en-US" dirty="0"/>
              <a:t> </a:t>
            </a:r>
            <a:r>
              <a:rPr lang="en-US" dirty="0" err="1"/>
              <a:t>menunjukan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wajah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,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Arab Saudi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menyensor</a:t>
            </a:r>
            <a:r>
              <a:rPr lang="en-US" dirty="0"/>
              <a:t> cover album yang </a:t>
            </a:r>
            <a:r>
              <a:rPr lang="en-US" dirty="0" err="1"/>
              <a:t>dianggap</a:t>
            </a:r>
            <a:r>
              <a:rPr lang="en-US" dirty="0"/>
              <a:t> ‘</a:t>
            </a:r>
            <a:r>
              <a:rPr lang="en-US" dirty="0" err="1"/>
              <a:t>seksual</a:t>
            </a:r>
            <a:r>
              <a:rPr lang="en-US" dirty="0"/>
              <a:t>’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melanggar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Islam (Gordon, </a:t>
            </a:r>
            <a:r>
              <a:rPr lang="en-US" dirty="0" smtClean="0"/>
              <a:t>2015),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rekaman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memasarkan</a:t>
            </a:r>
            <a:r>
              <a:rPr lang="en-US" dirty="0"/>
              <a:t> </a:t>
            </a:r>
            <a:r>
              <a:rPr lang="en-US" dirty="0" err="1"/>
              <a:t>produknya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Arab Saudi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menyesuaikan</a:t>
            </a:r>
            <a:r>
              <a:rPr lang="en-US" dirty="0"/>
              <a:t> cover album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(Gordon, 2015).</a:t>
            </a:r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mengontrol</a:t>
            </a:r>
            <a:r>
              <a:rPr lang="en-US" dirty="0"/>
              <a:t> </a:t>
            </a:r>
            <a:r>
              <a:rPr lang="en-US" dirty="0" err="1"/>
              <a:t>masuknya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, Arab Saudi </a:t>
            </a:r>
            <a:r>
              <a:rPr lang="en-US" dirty="0" err="1"/>
              <a:t>memiliki</a:t>
            </a:r>
            <a:r>
              <a:rPr lang="en-US" dirty="0"/>
              <a:t> CPVP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yang </a:t>
            </a:r>
            <a:r>
              <a:rPr lang="en-US" dirty="0" err="1"/>
              <a:t>mempekerjakan</a:t>
            </a:r>
            <a:r>
              <a:rPr lang="en-US" dirty="0"/>
              <a:t> </a:t>
            </a:r>
            <a:r>
              <a:rPr lang="en-US" dirty="0" err="1"/>
              <a:t>polisi</a:t>
            </a:r>
            <a:r>
              <a:rPr lang="en-US" dirty="0"/>
              <a:t> agama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Muttawa</a:t>
            </a:r>
            <a:r>
              <a:rPr lang="en-US" dirty="0" smtClean="0"/>
              <a:t>). </a:t>
            </a:r>
            <a:r>
              <a:rPr lang="en-US" dirty="0" err="1"/>
              <a:t>Muttawa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bertugas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menyeleksi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menyensor</a:t>
            </a:r>
            <a:r>
              <a:rPr lang="en-US" dirty="0"/>
              <a:t> cover album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Arab Saudi.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cover album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dirubah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menyesuaikan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Islam </a:t>
            </a:r>
            <a:r>
              <a:rPr lang="en-US" dirty="0" err="1"/>
              <a:t>adalah</a:t>
            </a:r>
            <a:r>
              <a:rPr lang="en-US" dirty="0"/>
              <a:t> Katy Perry, Lady Gaga, Madonna, Mariah Carey, Christina Aguilera </a:t>
            </a:r>
            <a:r>
              <a:rPr lang="en-US" dirty="0" err="1"/>
              <a:t>hingga</a:t>
            </a:r>
            <a:r>
              <a:rPr lang="en-US" dirty="0"/>
              <a:t> Miley Cyrus.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menyesuaikan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target </a:t>
            </a:r>
            <a:r>
              <a:rPr lang="en-US" dirty="0" err="1"/>
              <a:t>pasarnya</a:t>
            </a:r>
            <a:r>
              <a:rPr lang="en-US" dirty="0"/>
              <a:t> agar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profit.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876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Menghadapi</a:t>
            </a:r>
            <a:r>
              <a:rPr lang="en-US" dirty="0" smtClean="0"/>
              <a:t> Era 4.0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Tx/>
              <a:buNone/>
            </a:pPr>
            <a:r>
              <a:rPr lang="en-US" dirty="0" err="1"/>
              <a:t>Pada</a:t>
            </a:r>
            <a:r>
              <a:rPr lang="en-US" dirty="0"/>
              <a:t> zaman yang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maju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praktik-praktik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modern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memperjuangkan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finansial</a:t>
            </a:r>
            <a:r>
              <a:rPr lang="en-US" dirty="0"/>
              <a:t> </a:t>
            </a:r>
            <a:r>
              <a:rPr lang="en-US" dirty="0" err="1"/>
              <a:t>semata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menjatuhkan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lain.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para </a:t>
            </a:r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modern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b="1" dirty="0" err="1"/>
              <a:t>konsep</a:t>
            </a:r>
            <a:r>
              <a:rPr lang="en-US" b="1" dirty="0"/>
              <a:t> </a:t>
            </a:r>
            <a:r>
              <a:rPr lang="en-US" b="1" dirty="0" err="1"/>
              <a:t>bisnis</a:t>
            </a:r>
            <a:r>
              <a:rPr lang="en-US" b="1" dirty="0"/>
              <a:t> yang </a:t>
            </a:r>
            <a:r>
              <a:rPr lang="en-US" b="1" dirty="0" err="1"/>
              <a:t>berpijak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seleksi</a:t>
            </a:r>
            <a:r>
              <a:rPr lang="en-US" b="1" dirty="0"/>
              <a:t> </a:t>
            </a:r>
            <a:r>
              <a:rPr lang="en-US" b="1" dirty="0" err="1"/>
              <a:t>alam</a:t>
            </a:r>
            <a:r>
              <a:rPr lang="en-US" b="1" dirty="0"/>
              <a:t> ala Darwin, </a:t>
            </a:r>
            <a:r>
              <a:rPr lang="en-US" b="1" dirty="0" err="1"/>
              <a:t>yakni</a:t>
            </a:r>
            <a:r>
              <a:rPr lang="en-US" b="1" dirty="0"/>
              <a:t> survival of the fittest (</a:t>
            </a:r>
            <a:r>
              <a:rPr lang="en-US" b="1" dirty="0" err="1"/>
              <a:t>siapa</a:t>
            </a:r>
            <a:r>
              <a:rPr lang="en-US" b="1" dirty="0"/>
              <a:t> yang </a:t>
            </a:r>
            <a:r>
              <a:rPr lang="en-US" b="1" dirty="0" err="1"/>
              <a:t>kuat</a:t>
            </a:r>
            <a:r>
              <a:rPr lang="en-US" b="1" dirty="0"/>
              <a:t>, </a:t>
            </a:r>
            <a:r>
              <a:rPr lang="en-US" b="1" dirty="0" err="1"/>
              <a:t>dialah</a:t>
            </a:r>
            <a:r>
              <a:rPr lang="en-US" b="1" dirty="0"/>
              <a:t> </a:t>
            </a:r>
            <a:r>
              <a:rPr lang="en-US" b="1" dirty="0" err="1"/>
              <a:t>pemenangnya</a:t>
            </a:r>
            <a:r>
              <a:rPr lang="en-US" b="1" dirty="0"/>
              <a:t>).</a:t>
            </a:r>
            <a:r>
              <a:rPr lang="en-US" dirty="0"/>
              <a:t>Dari </a:t>
            </a:r>
            <a:r>
              <a:rPr lang="en-US" dirty="0" err="1"/>
              <a:t>sini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dicari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modern. </a:t>
            </a:r>
            <a:endParaRPr lang="en-US" dirty="0" smtClean="0"/>
          </a:p>
          <a:p>
            <a:pPr marL="0" lvl="0" indent="0">
              <a:spcBef>
                <a:spcPts val="0"/>
              </a:spcBef>
              <a:buClrTx/>
              <a:buNone/>
            </a:pPr>
            <a:endParaRPr lang="en-US" dirty="0"/>
          </a:p>
          <a:p>
            <a:pPr marL="0" lvl="0" indent="0">
              <a:spcBef>
                <a:spcPts val="0"/>
              </a:spcBef>
              <a:buClrTx/>
              <a:buNone/>
            </a:pPr>
            <a:endParaRPr lang="en-US" dirty="0" smtClean="0"/>
          </a:p>
          <a:p>
            <a:pPr marL="0" lvl="0" indent="0">
              <a:spcBef>
                <a:spcPts val="0"/>
              </a:spcBef>
              <a:buClrTx/>
              <a:buNone/>
            </a:pPr>
            <a:endParaRPr lang="en-US" dirty="0"/>
          </a:p>
          <a:p>
            <a:pPr marL="0" lvl="0" indent="0">
              <a:spcBef>
                <a:spcPts val="0"/>
              </a:spcBef>
              <a:buClrTx/>
              <a:buNone/>
            </a:pPr>
            <a:endParaRPr lang="en-US" dirty="0" smtClean="0"/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en-US" dirty="0" smtClean="0"/>
              <a:t>14 </a:t>
            </a:r>
            <a:r>
              <a:rPr lang="en-US" dirty="0" err="1"/>
              <a:t>Quraish</a:t>
            </a:r>
            <a:r>
              <a:rPr lang="en-US" dirty="0"/>
              <a:t> </a:t>
            </a:r>
            <a:r>
              <a:rPr lang="en-US" dirty="0" err="1"/>
              <a:t>Shihab</a:t>
            </a:r>
            <a:r>
              <a:rPr lang="en-US" dirty="0"/>
              <a:t>, </a:t>
            </a:r>
            <a:r>
              <a:rPr lang="en-US" dirty="0" err="1"/>
              <a:t>Wawasan</a:t>
            </a:r>
            <a:r>
              <a:rPr lang="en-US" dirty="0"/>
              <a:t> Al-Qur’an, </a:t>
            </a:r>
            <a:r>
              <a:rPr lang="en-US" dirty="0" err="1"/>
              <a:t>Tafsir</a:t>
            </a:r>
            <a:r>
              <a:rPr lang="en-US" dirty="0"/>
              <a:t> Ma</a:t>
            </a:r>
          </a:p>
        </p:txBody>
      </p:sp>
    </p:spTree>
    <p:extLst>
      <p:ext uri="{BB962C8B-B14F-4D97-AF65-F5344CB8AC3E}">
        <p14:creationId xmlns:p14="http://schemas.microsoft.com/office/powerpoint/2010/main" val="259630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410" y="3413929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Negara </a:t>
            </a:r>
            <a:r>
              <a:rPr lang="en-US" dirty="0" err="1" smtClean="0"/>
              <a:t>Timur</a:t>
            </a:r>
            <a:r>
              <a:rPr lang="en-US" dirty="0" smtClean="0"/>
              <a:t> Tengah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kalian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585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Kristina </a:t>
            </a:r>
            <a:r>
              <a:rPr lang="en-US" dirty="0" err="1" smtClean="0"/>
              <a:t>Wardhani</a:t>
            </a:r>
            <a:r>
              <a:rPr lang="en-US" dirty="0" smtClean="0"/>
              <a:t> ,S.E. ,M.M.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39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, </a:t>
            </a:r>
            <a:r>
              <a:rPr lang="en-US" dirty="0" err="1" smtClean="0"/>
              <a:t>menjelaskan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lain yang </a:t>
            </a:r>
            <a:r>
              <a:rPr lang="en-US" dirty="0" err="1" smtClean="0"/>
              <a:t>unik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culture shock</a:t>
            </a:r>
          </a:p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, </a:t>
            </a:r>
            <a:r>
              <a:rPr lang="en-US" dirty="0" err="1"/>
              <a:t>menjelaskan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di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endParaRPr lang="en-US" dirty="0" smtClean="0"/>
          </a:p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, </a:t>
            </a:r>
            <a:r>
              <a:rPr lang="en-US" dirty="0" err="1"/>
              <a:t>menjelaskan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di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758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21" y="839542"/>
            <a:ext cx="5171389" cy="5012618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3010" y="839542"/>
            <a:ext cx="6502400" cy="501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500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Menjalin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Negara </a:t>
            </a:r>
            <a:r>
              <a:rPr lang="en-US" dirty="0" err="1" smtClean="0"/>
              <a:t>Timur</a:t>
            </a:r>
            <a:r>
              <a:rPr lang="en-US" dirty="0" smtClean="0"/>
              <a:t> Tengah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 algn="just">
              <a:spcBef>
                <a:spcPts val="0"/>
              </a:spcBef>
              <a:buClrTx/>
              <a:buNone/>
            </a:pPr>
            <a:r>
              <a:rPr lang="en-US" sz="1800" dirty="0" smtClean="0"/>
              <a:t>	Arab </a:t>
            </a:r>
            <a:r>
              <a:rPr lang="en-US" sz="1800" dirty="0"/>
              <a:t>Saudi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negara</a:t>
            </a:r>
            <a:r>
              <a:rPr lang="en-US" sz="1800" dirty="0"/>
              <a:t> Islam yang </a:t>
            </a:r>
            <a:r>
              <a:rPr lang="en-US" sz="1800" dirty="0" err="1" smtClean="0"/>
              <a:t>aturannya</a:t>
            </a:r>
            <a:r>
              <a:rPr lang="en-US" sz="1800" dirty="0" smtClean="0"/>
              <a:t> </a:t>
            </a:r>
            <a:r>
              <a:rPr lang="en-US" sz="1800" dirty="0" err="1" smtClean="0"/>
              <a:t>didasakan</a:t>
            </a:r>
            <a:r>
              <a:rPr lang="en-US" sz="1800" dirty="0" smtClean="0"/>
              <a:t> </a:t>
            </a:r>
            <a:r>
              <a:rPr lang="en-US" sz="1800" dirty="0" err="1"/>
              <a:t>kepada</a:t>
            </a:r>
            <a:r>
              <a:rPr lang="en-US" sz="1800" dirty="0"/>
              <a:t> Al Quran </a:t>
            </a:r>
            <a:r>
              <a:rPr lang="en-US" sz="1800" dirty="0" err="1"/>
              <a:t>dan</a:t>
            </a:r>
            <a:r>
              <a:rPr lang="en-US" sz="1800" dirty="0"/>
              <a:t> As Sunnah </a:t>
            </a:r>
            <a:r>
              <a:rPr lang="en-US" sz="1800" dirty="0" err="1"/>
              <a:t>serta</a:t>
            </a:r>
            <a:r>
              <a:rPr lang="en-US" sz="1800" dirty="0"/>
              <a:t> </a:t>
            </a:r>
            <a:r>
              <a:rPr lang="en-US" sz="1800" dirty="0" err="1"/>
              <a:t>pendapat</a:t>
            </a:r>
            <a:r>
              <a:rPr lang="en-US" sz="1800" dirty="0"/>
              <a:t> para </a:t>
            </a:r>
            <a:r>
              <a:rPr lang="en-US" sz="1800" dirty="0" err="1"/>
              <a:t>ulama</a:t>
            </a:r>
            <a:r>
              <a:rPr lang="en-US" sz="1800" dirty="0"/>
              <a:t> </a:t>
            </a:r>
            <a:r>
              <a:rPr lang="en-US" sz="1800" dirty="0" err="1"/>
              <a:t>resmi</a:t>
            </a:r>
            <a:r>
              <a:rPr lang="en-US" sz="1800" dirty="0"/>
              <a:t> yang </a:t>
            </a:r>
            <a:r>
              <a:rPr lang="en-US" sz="1800" dirty="0" err="1"/>
              <a:t>diakui</a:t>
            </a:r>
            <a:r>
              <a:rPr lang="en-US" sz="1800" dirty="0"/>
              <a:t>. </a:t>
            </a:r>
            <a:r>
              <a:rPr lang="en-US" sz="1800" dirty="0" err="1"/>
              <a:t>Pengusaha</a:t>
            </a:r>
            <a:r>
              <a:rPr lang="en-US" sz="1800" dirty="0"/>
              <a:t> Indonesia </a:t>
            </a:r>
            <a:r>
              <a:rPr lang="en-US" sz="1800" dirty="0" err="1"/>
              <a:t>misalnya</a:t>
            </a:r>
            <a:r>
              <a:rPr lang="en-US" sz="1800" dirty="0"/>
              <a:t> yang </a:t>
            </a:r>
            <a:r>
              <a:rPr lang="en-US" sz="1800" dirty="0" err="1"/>
              <a:t>ingin</a:t>
            </a:r>
            <a:r>
              <a:rPr lang="en-US" sz="1800" dirty="0"/>
              <a:t> </a:t>
            </a:r>
            <a:r>
              <a:rPr lang="en-US" sz="1800" dirty="0" err="1"/>
              <a:t>menjalinhubungan</a:t>
            </a:r>
            <a:r>
              <a:rPr lang="en-US" sz="1800" dirty="0"/>
              <a:t> </a:t>
            </a:r>
            <a:r>
              <a:rPr lang="en-US" sz="1800" dirty="0" err="1"/>
              <a:t>bisnis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pengusaha</a:t>
            </a:r>
            <a:r>
              <a:rPr lang="en-US" sz="1800" dirty="0"/>
              <a:t> Arab </a:t>
            </a:r>
            <a:r>
              <a:rPr lang="en-US" sz="1800" dirty="0" err="1"/>
              <a:t>perlu</a:t>
            </a:r>
            <a:r>
              <a:rPr lang="en-US" sz="1800" dirty="0"/>
              <a:t> </a:t>
            </a:r>
            <a:r>
              <a:rPr lang="en-US" sz="1800" dirty="0" err="1"/>
              <a:t>memiliki</a:t>
            </a:r>
            <a:r>
              <a:rPr lang="en-US" sz="1800" dirty="0"/>
              <a:t> </a:t>
            </a:r>
            <a:r>
              <a:rPr lang="en-US" sz="1800" dirty="0" err="1"/>
              <a:t>persiapandan</a:t>
            </a:r>
            <a:r>
              <a:rPr lang="en-US" sz="1800" dirty="0"/>
              <a:t> </a:t>
            </a:r>
            <a:r>
              <a:rPr lang="en-US" sz="1800" dirty="0" err="1"/>
              <a:t>pengetahuan</a:t>
            </a:r>
            <a:r>
              <a:rPr lang="en-US" sz="1800" dirty="0"/>
              <a:t> </a:t>
            </a:r>
            <a:r>
              <a:rPr lang="en-US" sz="1800" dirty="0" err="1"/>
              <a:t>dasar</a:t>
            </a:r>
            <a:r>
              <a:rPr lang="en-US" sz="1800" dirty="0"/>
              <a:t> </a:t>
            </a:r>
            <a:r>
              <a:rPr lang="en-US" sz="1800" dirty="0" err="1"/>
              <a:t>tentnag</a:t>
            </a:r>
            <a:r>
              <a:rPr lang="en-US" sz="1800" dirty="0"/>
              <a:t> </a:t>
            </a:r>
            <a:r>
              <a:rPr lang="en-US" sz="1800" dirty="0" err="1"/>
              <a:t>kultur</a:t>
            </a:r>
            <a:r>
              <a:rPr lang="en-US" sz="1800" dirty="0"/>
              <a:t> </a:t>
            </a:r>
            <a:r>
              <a:rPr lang="en-US" sz="1800" dirty="0" err="1"/>
              <a:t>budayanya</a:t>
            </a:r>
            <a:r>
              <a:rPr lang="en-US" sz="1800" dirty="0"/>
              <a:t> , </a:t>
            </a:r>
            <a:r>
              <a:rPr lang="en-US" sz="1800" dirty="0" err="1"/>
              <a:t>karenamenentukan</a:t>
            </a:r>
            <a:r>
              <a:rPr lang="en-US" sz="1800" dirty="0"/>
              <a:t> </a:t>
            </a:r>
            <a:r>
              <a:rPr lang="en-US" sz="1800" dirty="0" err="1"/>
              <a:t>berhasil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gagalnya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transaksi</a:t>
            </a:r>
            <a:r>
              <a:rPr lang="en-US" sz="1800" dirty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/>
              <a:t>negosiasi</a:t>
            </a:r>
            <a:r>
              <a:rPr lang="en-US" sz="1800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44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Manajemen</a:t>
            </a:r>
            <a:r>
              <a:rPr lang="en-US" dirty="0" smtClean="0"/>
              <a:t> Negara-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 Tengah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err="1" smtClean="0"/>
              <a:t>Manajemen</a:t>
            </a:r>
            <a:r>
              <a:rPr lang="en-US" b="1" i="1" dirty="0" smtClean="0"/>
              <a:t> </a:t>
            </a:r>
            <a:r>
              <a:rPr lang="en-US" b="1" i="1" dirty="0"/>
              <a:t>Islam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yang </a:t>
            </a:r>
            <a:r>
              <a:rPr lang="en-US" dirty="0" err="1"/>
              <a:t>diawali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serangkaian</a:t>
            </a:r>
            <a:r>
              <a:rPr lang="en-US" dirty="0"/>
              <a:t> proses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ajaran</a:t>
            </a:r>
            <a:r>
              <a:rPr lang="en-US" dirty="0"/>
              <a:t> Islam.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keyakinan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visi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  <a:r>
              <a:rPr lang="en-US" dirty="0" err="1"/>
              <a:t>Niat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ikhlas</a:t>
            </a:r>
            <a:r>
              <a:rPr lang="en-US" dirty="0"/>
              <a:t>, </a:t>
            </a:r>
            <a:r>
              <a:rPr lang="en-US" dirty="0" err="1"/>
              <a:t>tawakal</a:t>
            </a:r>
            <a:r>
              <a:rPr lang="en-US" dirty="0"/>
              <a:t>, </a:t>
            </a:r>
            <a:r>
              <a:rPr lang="en-US" dirty="0" err="1"/>
              <a:t>sabar</a:t>
            </a:r>
            <a:r>
              <a:rPr lang="en-US" dirty="0"/>
              <a:t>, </a:t>
            </a:r>
            <a:r>
              <a:rPr lang="en-US" dirty="0" err="1"/>
              <a:t>amal</a:t>
            </a:r>
            <a:r>
              <a:rPr lang="en-US" dirty="0"/>
              <a:t> </a:t>
            </a:r>
            <a:r>
              <a:rPr lang="en-US" dirty="0" err="1"/>
              <a:t>sholeh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puncaknya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ridho</a:t>
            </a:r>
            <a:r>
              <a:rPr lang="en-US" dirty="0"/>
              <a:t> Allah SWT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landasan-landasan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aktifitas</a:t>
            </a:r>
            <a:r>
              <a:rPr lang="en-US" dirty="0"/>
              <a:t> </a:t>
            </a:r>
            <a:r>
              <a:rPr lang="en-US" dirty="0" err="1"/>
              <a:t>manajerian</a:t>
            </a:r>
            <a:r>
              <a:rPr lang="en-US" dirty="0"/>
              <a:t>. </a:t>
            </a:r>
            <a:endParaRPr lang="en-US" dirty="0" smtClean="0"/>
          </a:p>
          <a:p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prinsip-prinsip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dirumuskan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para </a:t>
            </a:r>
            <a:r>
              <a:rPr lang="en-US" dirty="0" err="1"/>
              <a:t>sarjana</a:t>
            </a:r>
            <a:r>
              <a:rPr lang="en-US" dirty="0"/>
              <a:t> </a:t>
            </a:r>
            <a:r>
              <a:rPr lang="en-US" dirty="0" err="1"/>
              <a:t>muslim</a:t>
            </a:r>
            <a:r>
              <a:rPr lang="en-US" dirty="0"/>
              <a:t>. </a:t>
            </a:r>
            <a:r>
              <a:rPr lang="en-US" dirty="0" err="1"/>
              <a:t>Prinsip-prinsip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diterjemahkan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konsep-konsep</a:t>
            </a:r>
            <a:r>
              <a:rPr lang="en-US" dirty="0"/>
              <a:t> fundamental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moral yang </a:t>
            </a:r>
            <a:r>
              <a:rPr lang="en-US" dirty="0" err="1"/>
              <a:t>Islami.Adapun</a:t>
            </a:r>
            <a:r>
              <a:rPr lang="en-US" dirty="0"/>
              <a:t> </a:t>
            </a:r>
            <a:r>
              <a:rPr lang="en-US" dirty="0" err="1"/>
              <a:t>prinsip-prinsip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rujukan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para </a:t>
            </a:r>
            <a:r>
              <a:rPr lang="en-US" dirty="0" err="1"/>
              <a:t>pebisnis</a:t>
            </a:r>
            <a:r>
              <a:rPr lang="en-US" dirty="0"/>
              <a:t> </a:t>
            </a:r>
            <a:r>
              <a:rPr lang="en-US" dirty="0" err="1"/>
              <a:t>muslim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moral awareness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prinsip-prinsip</a:t>
            </a:r>
            <a:r>
              <a:rPr lang="en-US" dirty="0"/>
              <a:t> 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bisnisnya</a:t>
            </a:r>
            <a:r>
              <a:rPr lang="en-US" dirty="0"/>
              <a:t>. </a:t>
            </a:r>
            <a:r>
              <a:rPr lang="en-US" dirty="0" smtClean="0"/>
              <a:t>&gt;&gt;&gt;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032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 Tengah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982" y="2014194"/>
            <a:ext cx="10474036" cy="4200698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spcBef>
                <a:spcPts val="0"/>
              </a:spcBef>
              <a:buClrTx/>
              <a:buNone/>
            </a:pPr>
            <a:r>
              <a:rPr lang="en-US" dirty="0" smtClean="0"/>
              <a:t>	</a:t>
            </a:r>
            <a:r>
              <a:rPr lang="en-US" dirty="0" err="1" smtClean="0"/>
              <a:t>Adapun</a:t>
            </a:r>
            <a:r>
              <a:rPr lang="en-US" dirty="0" smtClean="0"/>
              <a:t> </a:t>
            </a:r>
            <a:r>
              <a:rPr lang="en-US" dirty="0" err="1"/>
              <a:t>prinsip-prinsip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rujukan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para </a:t>
            </a:r>
            <a:r>
              <a:rPr lang="en-US" dirty="0" err="1"/>
              <a:t>pebisnis</a:t>
            </a:r>
            <a:r>
              <a:rPr lang="en-US" dirty="0"/>
              <a:t> </a:t>
            </a:r>
            <a:r>
              <a:rPr lang="en-US" dirty="0" err="1" smtClean="0"/>
              <a:t>muslim</a:t>
            </a:r>
            <a:endParaRPr lang="en-US" dirty="0" smtClean="0"/>
          </a:p>
          <a:p>
            <a:pPr marL="342900" indent="-342900" algn="just">
              <a:spcBef>
                <a:spcPts val="0"/>
              </a:spcBef>
              <a:buClrTx/>
              <a:buNone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/>
              <a:t>moral awareness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prinsip-prinsip</a:t>
            </a:r>
            <a:r>
              <a:rPr lang="en-US" dirty="0"/>
              <a:t> 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 smtClean="0"/>
              <a:t>gunakan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bisnisnya</a:t>
            </a:r>
            <a:r>
              <a:rPr lang="en-US" dirty="0"/>
              <a:t>. </a:t>
            </a:r>
            <a:endParaRPr lang="en-US" dirty="0" smtClean="0"/>
          </a:p>
          <a:p>
            <a:pPr marL="342900" indent="-342900" algn="just">
              <a:spcBef>
                <a:spcPts val="0"/>
              </a:spcBef>
              <a:buClrTx/>
              <a:buNone/>
            </a:pPr>
            <a:endParaRPr lang="en-US" dirty="0"/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ClrTx/>
              <a:buAutoNum type="arabicParenR"/>
            </a:pPr>
            <a:r>
              <a:rPr lang="en-US" b="1" dirty="0" err="1" smtClean="0"/>
              <a:t>Kesatuan</a:t>
            </a:r>
            <a:r>
              <a:rPr lang="en-US" b="1" dirty="0" smtClean="0"/>
              <a:t> </a:t>
            </a:r>
            <a:r>
              <a:rPr lang="en-US" b="1" dirty="0"/>
              <a:t>(</a:t>
            </a:r>
            <a:r>
              <a:rPr lang="en-US" b="1" dirty="0" smtClean="0"/>
              <a:t>unity)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tauhid</a:t>
            </a:r>
            <a:r>
              <a:rPr lang="en-US" dirty="0"/>
              <a:t> yang </a:t>
            </a:r>
            <a:r>
              <a:rPr lang="en-US" dirty="0" err="1"/>
              <a:t>memadukan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aspek-aspek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Allah </a:t>
            </a:r>
            <a:r>
              <a:rPr lang="en-US" dirty="0" err="1"/>
              <a:t>swt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batas-batas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ClrTx/>
              <a:buAutoNum type="arabicParenR"/>
            </a:pPr>
            <a:r>
              <a:rPr lang="en-US" b="1" dirty="0" err="1" smtClean="0"/>
              <a:t>Keseimbangan</a:t>
            </a:r>
            <a:r>
              <a:rPr lang="en-US" b="1" dirty="0" smtClean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Keadilan</a:t>
            </a:r>
            <a:r>
              <a:rPr lang="en-US" b="1" dirty="0"/>
              <a:t> (Equilibrium)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, Islam </a:t>
            </a:r>
            <a:r>
              <a:rPr lang="en-US" dirty="0" err="1"/>
              <a:t>mengajarkan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berbuat</a:t>
            </a:r>
            <a:r>
              <a:rPr lang="en-US" dirty="0"/>
              <a:t> </a:t>
            </a:r>
            <a:r>
              <a:rPr lang="en-US" dirty="0" err="1"/>
              <a:t>adil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siapapun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terkecuali</a:t>
            </a:r>
            <a:r>
              <a:rPr lang="en-US" dirty="0"/>
              <a:t>. 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ClrTx/>
              <a:buAutoNum type="arabicParenR"/>
            </a:pPr>
            <a:r>
              <a:rPr lang="en-US" b="1" dirty="0" err="1" smtClean="0"/>
              <a:t>Kehendak</a:t>
            </a:r>
            <a:r>
              <a:rPr lang="en-US" b="1" dirty="0" smtClean="0"/>
              <a:t> </a:t>
            </a:r>
            <a:r>
              <a:rPr lang="en-US" b="1" dirty="0" err="1"/>
              <a:t>Bebas</a:t>
            </a:r>
            <a:r>
              <a:rPr lang="en-US" b="1" dirty="0"/>
              <a:t> (Free Will)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kecenderungan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berkompetisi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,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terkecuali</a:t>
            </a:r>
            <a:r>
              <a:rPr lang="en-US" dirty="0"/>
              <a:t> </a:t>
            </a:r>
            <a:r>
              <a:rPr lang="en-US" dirty="0" err="1"/>
              <a:t>kebebasan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. 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ClrTx/>
              <a:buAutoNum type="arabicParenR"/>
            </a:pPr>
            <a:r>
              <a:rPr lang="en-US" b="1" dirty="0" err="1" smtClean="0"/>
              <a:t>Pertanggungjawaban</a:t>
            </a:r>
            <a:r>
              <a:rPr lang="en-US" b="1" dirty="0" smtClean="0"/>
              <a:t> </a:t>
            </a:r>
            <a:r>
              <a:rPr lang="en-US" b="1" dirty="0"/>
              <a:t>(Responsibility)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yang lain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pertanggungjawaban</a:t>
            </a:r>
            <a:r>
              <a:rPr lang="en-US" dirty="0"/>
              <a:t>. </a:t>
            </a:r>
            <a:r>
              <a:rPr lang="en-US" dirty="0" err="1"/>
              <a:t>Pertanggungjawaban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Allah </a:t>
            </a:r>
            <a:r>
              <a:rPr lang="en-US" dirty="0" err="1"/>
              <a:t>swt</a:t>
            </a:r>
            <a:r>
              <a:rPr lang="en-US" dirty="0"/>
              <a:t>,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ClrTx/>
              <a:buAutoNum type="arabicParenR"/>
            </a:pPr>
            <a:r>
              <a:rPr lang="en-US" b="1" dirty="0" err="1" smtClean="0"/>
              <a:t>Kebajikan</a:t>
            </a:r>
            <a:r>
              <a:rPr lang="en-US" b="1" dirty="0" smtClean="0"/>
              <a:t> </a:t>
            </a:r>
            <a:r>
              <a:rPr lang="en-US" b="1" dirty="0"/>
              <a:t>(Benevolence) </a:t>
            </a:r>
            <a:r>
              <a:rPr lang="en-US" b="1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orang lain,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 smtClean="0"/>
              <a:t>tertentu</a:t>
            </a:r>
            <a:endParaRPr lang="en-US" dirty="0"/>
          </a:p>
          <a:p>
            <a:endParaRPr lang="en-US" dirty="0"/>
          </a:p>
          <a:p>
            <a:pPr marL="342900" indent="-342900" algn="just">
              <a:spcBef>
                <a:spcPts val="0"/>
              </a:spcBef>
              <a:buClrTx/>
              <a:buNone/>
            </a:pPr>
            <a:endParaRPr lang="en-US" dirty="0"/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4204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92970"/>
            <a:ext cx="10058400" cy="13716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Bagaimana</a:t>
            </a:r>
            <a:r>
              <a:rPr lang="en-US" sz="3200" dirty="0"/>
              <a:t> </a:t>
            </a:r>
            <a:r>
              <a:rPr lang="en-US" sz="3200" dirty="0" err="1" smtClean="0"/>
              <a:t>Kondisi</a:t>
            </a:r>
            <a:r>
              <a:rPr lang="en-US" sz="3200" dirty="0" smtClean="0"/>
              <a:t> di Negara </a:t>
            </a:r>
            <a:r>
              <a:rPr lang="en-US" sz="3200" dirty="0" err="1" smtClean="0"/>
              <a:t>Timur</a:t>
            </a:r>
            <a:r>
              <a:rPr lang="en-US" sz="3200" dirty="0" smtClean="0"/>
              <a:t> Tengah 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92624"/>
            <a:ext cx="10058400" cy="454241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KUWAIT</a:t>
            </a:r>
            <a:endParaRPr lang="en-US" dirty="0"/>
          </a:p>
          <a:p>
            <a:r>
              <a:rPr lang="en-US" dirty="0" err="1"/>
              <a:t>Kekayaan</a:t>
            </a:r>
            <a:r>
              <a:rPr lang="en-US" dirty="0"/>
              <a:t> Kuwait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deposit </a:t>
            </a:r>
            <a:r>
              <a:rPr lang="en-US" dirty="0" err="1"/>
              <a:t>minyak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di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, </a:t>
            </a:r>
            <a:r>
              <a:rPr lang="en-US" dirty="0" err="1"/>
              <a:t>diperkirakan</a:t>
            </a:r>
            <a:r>
              <a:rPr lang="en-US" dirty="0"/>
              <a:t> </a:t>
            </a:r>
            <a:r>
              <a:rPr lang="en-US" dirty="0" err="1"/>
              <a:t>sepuluh</a:t>
            </a:r>
            <a:r>
              <a:rPr lang="en-US" dirty="0"/>
              <a:t> </a:t>
            </a:r>
            <a:r>
              <a:rPr lang="en-US" dirty="0" err="1"/>
              <a:t>persen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total </a:t>
            </a:r>
            <a:r>
              <a:rPr lang="en-US" dirty="0" err="1"/>
              <a:t>cadangan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juta</a:t>
            </a:r>
            <a:r>
              <a:rPr lang="en-US" dirty="0"/>
              <a:t> </a:t>
            </a:r>
            <a:r>
              <a:rPr lang="en-US" dirty="0" err="1"/>
              <a:t>barel</a:t>
            </a:r>
            <a:r>
              <a:rPr lang="en-US" dirty="0"/>
              <a:t> per </a:t>
            </a:r>
            <a:r>
              <a:rPr lang="en-US" dirty="0" err="1"/>
              <a:t>hari</a:t>
            </a:r>
            <a:r>
              <a:rPr lang="en-US" dirty="0"/>
              <a:t>, </a:t>
            </a:r>
            <a:r>
              <a:rPr lang="en-US" dirty="0" err="1"/>
              <a:t>minyak</a:t>
            </a:r>
            <a:r>
              <a:rPr lang="en-US" dirty="0"/>
              <a:t> </a:t>
            </a:r>
            <a:r>
              <a:rPr lang="en-US" dirty="0" err="1"/>
              <a:t>menyumbang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setengah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total output , 90%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ekspor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perempat</a:t>
            </a:r>
            <a:r>
              <a:rPr lang="en-US" dirty="0"/>
              <a:t> (3/4)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. </a:t>
            </a:r>
            <a:r>
              <a:rPr lang="en-US" dirty="0" smtClean="0"/>
              <a:t>Kuwait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OPEC </a:t>
            </a:r>
            <a:r>
              <a:rPr lang="en-US" dirty="0" err="1"/>
              <a:t>dan</a:t>
            </a:r>
            <a:r>
              <a:rPr lang="en-US" dirty="0"/>
              <a:t> Dewan </a:t>
            </a:r>
            <a:r>
              <a:rPr lang="en-US" dirty="0" err="1"/>
              <a:t>Kerjasama</a:t>
            </a:r>
            <a:r>
              <a:rPr lang="en-US" dirty="0"/>
              <a:t> Negara-Negara </a:t>
            </a:r>
            <a:r>
              <a:rPr lang="en-US" dirty="0" err="1"/>
              <a:t>Teluk</a:t>
            </a:r>
            <a:r>
              <a:rPr lang="en-US" dirty="0"/>
              <a:t> . </a:t>
            </a:r>
            <a:r>
              <a:rPr lang="en-US" dirty="0" err="1"/>
              <a:t>Jepang</a:t>
            </a:r>
            <a:r>
              <a:rPr lang="en-US" dirty="0"/>
              <a:t>, </a:t>
            </a:r>
            <a:r>
              <a:rPr lang="en-US" dirty="0" err="1"/>
              <a:t>Belanda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Italia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minyak</a:t>
            </a:r>
            <a:r>
              <a:rPr lang="en-US" dirty="0"/>
              <a:t> Kuwait . </a:t>
            </a:r>
            <a:r>
              <a:rPr lang="en-US" dirty="0" err="1"/>
              <a:t>Eksportir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Kuwait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Jepang</a:t>
            </a:r>
            <a:r>
              <a:rPr lang="en-US" dirty="0"/>
              <a:t> , Amerika </a:t>
            </a:r>
            <a:r>
              <a:rPr lang="en-US" dirty="0" err="1"/>
              <a:t>Serikat</a:t>
            </a:r>
            <a:r>
              <a:rPr lang="en-US" dirty="0"/>
              <a:t> , </a:t>
            </a:r>
            <a:r>
              <a:rPr lang="en-US" dirty="0" err="1"/>
              <a:t>Jerman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Inggris</a:t>
            </a:r>
            <a:r>
              <a:rPr lang="en-US" dirty="0"/>
              <a:t> </a:t>
            </a:r>
            <a:r>
              <a:rPr lang="en-US" dirty="0" smtClean="0"/>
              <a:t>.</a:t>
            </a:r>
          </a:p>
          <a:p>
            <a:r>
              <a:rPr lang="en-US" b="1" dirty="0"/>
              <a:t>QATAR</a:t>
            </a:r>
            <a:endParaRPr lang="en-US" dirty="0"/>
          </a:p>
          <a:p>
            <a:r>
              <a:rPr lang="en-US" dirty="0" err="1"/>
              <a:t>Cadangan</a:t>
            </a:r>
            <a:r>
              <a:rPr lang="en-US" dirty="0"/>
              <a:t> </a:t>
            </a:r>
            <a:r>
              <a:rPr lang="en-US" dirty="0" err="1"/>
              <a:t>minyak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gas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Qatar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singkapan</a:t>
            </a:r>
            <a:r>
              <a:rPr lang="en-US" dirty="0"/>
              <a:t> </a:t>
            </a:r>
            <a:r>
              <a:rPr lang="en-US" dirty="0" err="1"/>
              <a:t>miskin</a:t>
            </a:r>
            <a:r>
              <a:rPr lang="en-US" dirty="0"/>
              <a:t> di </a:t>
            </a:r>
            <a:r>
              <a:rPr lang="en-US" dirty="0" err="1"/>
              <a:t>Semenanjung</a:t>
            </a:r>
            <a:r>
              <a:rPr lang="en-US" dirty="0"/>
              <a:t> Arab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terkaya</a:t>
            </a:r>
            <a:r>
              <a:rPr lang="en-US" dirty="0"/>
              <a:t> di </a:t>
            </a:r>
            <a:r>
              <a:rPr lang="en-US" dirty="0" err="1"/>
              <a:t>dunia</a:t>
            </a:r>
            <a:r>
              <a:rPr lang="en-US" dirty="0"/>
              <a:t> . </a:t>
            </a:r>
            <a:r>
              <a:rPr lang="en-US" dirty="0" err="1"/>
              <a:t>Deposito</a:t>
            </a:r>
            <a:r>
              <a:rPr lang="en-US" dirty="0"/>
              <a:t> </a:t>
            </a:r>
            <a:r>
              <a:rPr lang="en-US" dirty="0" err="1"/>
              <a:t>minyak</a:t>
            </a:r>
            <a:r>
              <a:rPr lang="en-US" dirty="0"/>
              <a:t> </a:t>
            </a:r>
            <a:r>
              <a:rPr lang="en-US" dirty="0" err="1"/>
              <a:t>terletak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dieksploitasi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1970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seterusnya</a:t>
            </a:r>
            <a:r>
              <a:rPr lang="en-US" dirty="0"/>
              <a:t> yang </a:t>
            </a:r>
            <a:r>
              <a:rPr lang="en-US" dirty="0" err="1"/>
              <a:t>berkualitas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yang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ladang</a:t>
            </a:r>
            <a:r>
              <a:rPr lang="en-US" dirty="0"/>
              <a:t> gas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di </a:t>
            </a:r>
            <a:r>
              <a:rPr lang="en-US" dirty="0" err="1"/>
              <a:t>dunia</a:t>
            </a:r>
            <a:r>
              <a:rPr lang="en-US" dirty="0"/>
              <a:t> , yang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Lapangan</a:t>
            </a:r>
            <a:r>
              <a:rPr lang="en-US" dirty="0"/>
              <a:t> Utara , </a:t>
            </a:r>
            <a:r>
              <a:rPr lang="en-US" dirty="0" err="1"/>
              <a:t>ditemukan</a:t>
            </a:r>
            <a:r>
              <a:rPr lang="en-US" dirty="0"/>
              <a:t> di </a:t>
            </a:r>
            <a:r>
              <a:rPr lang="en-US" dirty="0" err="1"/>
              <a:t>perairan</a:t>
            </a:r>
            <a:r>
              <a:rPr lang="en-US" dirty="0"/>
              <a:t> Qatar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1980-an . </a:t>
            </a:r>
            <a:r>
              <a:rPr lang="en-US" dirty="0" err="1"/>
              <a:t>Diukur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, </a:t>
            </a:r>
            <a:r>
              <a:rPr lang="en-US" dirty="0" err="1"/>
              <a:t>produksi</a:t>
            </a:r>
            <a:r>
              <a:rPr lang="en-US" dirty="0"/>
              <a:t> gas </a:t>
            </a:r>
            <a:r>
              <a:rPr lang="en-US" dirty="0" err="1"/>
              <a:t>kini</a:t>
            </a:r>
            <a:r>
              <a:rPr lang="en-US" dirty="0"/>
              <a:t> </a:t>
            </a:r>
            <a:r>
              <a:rPr lang="en-US" dirty="0" err="1"/>
              <a:t>melampaui</a:t>
            </a:r>
            <a:r>
              <a:rPr lang="en-US" dirty="0"/>
              <a:t> </a:t>
            </a:r>
            <a:r>
              <a:rPr lang="en-US" dirty="0" err="1"/>
              <a:t>minyak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sebgai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Qatar di masa </a:t>
            </a:r>
            <a:r>
              <a:rPr lang="en-US" dirty="0" err="1"/>
              <a:t>mendatang</a:t>
            </a:r>
            <a:r>
              <a:rPr lang="en-US" dirty="0"/>
              <a:t> 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6580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Bagaimana</a:t>
            </a:r>
            <a:r>
              <a:rPr lang="en-US" sz="3200" dirty="0"/>
              <a:t> </a:t>
            </a:r>
            <a:r>
              <a:rPr lang="en-US" sz="3200" dirty="0" err="1"/>
              <a:t>Kondisi</a:t>
            </a:r>
            <a:r>
              <a:rPr lang="en-US" sz="3200" dirty="0"/>
              <a:t> di Negara </a:t>
            </a:r>
            <a:r>
              <a:rPr lang="en-US" sz="3200" dirty="0" err="1"/>
              <a:t>Timur</a:t>
            </a:r>
            <a:r>
              <a:rPr lang="en-US" sz="3200" dirty="0"/>
              <a:t> Tengah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ARAB SAUDI</a:t>
            </a:r>
          </a:p>
          <a:p>
            <a:r>
              <a:rPr lang="en-US" dirty="0" smtClean="0"/>
              <a:t>Arab </a:t>
            </a:r>
            <a:r>
              <a:rPr lang="en-US" dirty="0"/>
              <a:t>Saudi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produsen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minyak</a:t>
            </a:r>
            <a:r>
              <a:rPr lang="en-US" dirty="0"/>
              <a:t> di </a:t>
            </a:r>
            <a:r>
              <a:rPr lang="en-US" dirty="0" err="1"/>
              <a:t>dunia</a:t>
            </a:r>
            <a:r>
              <a:rPr lang="en-US" dirty="0"/>
              <a:t> (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Federasi</a:t>
            </a:r>
            <a:r>
              <a:rPr lang="en-US" dirty="0"/>
              <a:t> </a:t>
            </a:r>
            <a:r>
              <a:rPr lang="en-US" dirty="0" err="1"/>
              <a:t>Rusia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Amerika </a:t>
            </a:r>
            <a:r>
              <a:rPr lang="en-US" dirty="0" err="1"/>
              <a:t>Serikat</a:t>
            </a:r>
            <a:r>
              <a:rPr lang="en-US" dirty="0"/>
              <a:t> ) .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minyak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gas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diperhitungkan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35%dari GDP Saudi </a:t>
            </a:r>
            <a:r>
              <a:rPr lang="en-US" dirty="0" err="1"/>
              <a:t>dan</a:t>
            </a:r>
            <a:r>
              <a:rPr lang="en-US" dirty="0"/>
              <a:t> 85%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ekspor</a:t>
            </a:r>
            <a:r>
              <a:rPr lang="en-US" dirty="0"/>
              <a:t> . </a:t>
            </a:r>
            <a:r>
              <a:rPr lang="en-US" dirty="0" err="1"/>
              <a:t>Cadangan</a:t>
            </a:r>
            <a:r>
              <a:rPr lang="en-US" dirty="0"/>
              <a:t> ,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seperempat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total </a:t>
            </a:r>
            <a:r>
              <a:rPr lang="en-US" dirty="0" err="1"/>
              <a:t>dunia</a:t>
            </a:r>
            <a:r>
              <a:rPr lang="en-US" dirty="0"/>
              <a:t> ,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80 </a:t>
            </a:r>
            <a:r>
              <a:rPr lang="en-US" dirty="0" err="1"/>
              <a:t>tahun</a:t>
            </a:r>
            <a:r>
              <a:rPr lang="en-US" dirty="0"/>
              <a:t> . </a:t>
            </a:r>
            <a:r>
              <a:rPr lang="en-US" dirty="0" err="1"/>
              <a:t>Industri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non – </a:t>
            </a:r>
            <a:r>
              <a:rPr lang="en-US" dirty="0" err="1"/>
              <a:t>minyak</a:t>
            </a:r>
            <a:r>
              <a:rPr lang="en-US" dirty="0"/>
              <a:t> </a:t>
            </a:r>
            <a:r>
              <a:rPr lang="en-US" dirty="0" err="1"/>
              <a:t>dikhususkan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pertanian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minyak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gas , </a:t>
            </a:r>
            <a:r>
              <a:rPr lang="en-US" dirty="0" err="1"/>
              <a:t>ada</a:t>
            </a:r>
            <a:r>
              <a:rPr lang="en-US" dirty="0"/>
              <a:t> deposit mineral </a:t>
            </a:r>
            <a:r>
              <a:rPr lang="en-US" dirty="0" err="1"/>
              <a:t>dikonfirmasi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dieksploitasi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batu</a:t>
            </a:r>
            <a:r>
              <a:rPr lang="en-US" dirty="0"/>
              <a:t> </a:t>
            </a:r>
            <a:r>
              <a:rPr lang="en-US" dirty="0" err="1"/>
              <a:t>kapur</a:t>
            </a:r>
            <a:r>
              <a:rPr lang="en-US" dirty="0"/>
              <a:t> , </a:t>
            </a:r>
            <a:r>
              <a:rPr lang="en-US" dirty="0" err="1"/>
              <a:t>gipsum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marmer</a:t>
            </a:r>
            <a:r>
              <a:rPr lang="en-US" dirty="0"/>
              <a:t> </a:t>
            </a:r>
            <a:r>
              <a:rPr lang="en-US" dirty="0" err="1"/>
              <a:t>ditambah</a:t>
            </a:r>
            <a:r>
              <a:rPr lang="en-US" dirty="0"/>
              <a:t> </a:t>
            </a:r>
            <a:r>
              <a:rPr lang="en-US" dirty="0" err="1"/>
              <a:t>fosfat</a:t>
            </a:r>
            <a:r>
              <a:rPr lang="en-US" dirty="0"/>
              <a:t> , </a:t>
            </a:r>
            <a:r>
              <a:rPr lang="en-US" dirty="0" err="1"/>
              <a:t>bauksit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emas</a:t>
            </a:r>
            <a:r>
              <a:rPr lang="en-US" dirty="0"/>
              <a:t> </a:t>
            </a:r>
            <a:r>
              <a:rPr lang="en-US" dirty="0" smtClean="0"/>
              <a:t>.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/>
              <a:t>industri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petrokimia</a:t>
            </a:r>
            <a:r>
              <a:rPr lang="en-US" dirty="0"/>
              <a:t> , </a:t>
            </a:r>
            <a:r>
              <a:rPr lang="en-US" dirty="0" err="1"/>
              <a:t>baja</a:t>
            </a:r>
            <a:r>
              <a:rPr lang="en-US" dirty="0"/>
              <a:t> ,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267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TIPS </a:t>
            </a:r>
            <a:r>
              <a:rPr lang="en-US" dirty="0" err="1" smtClean="0"/>
              <a:t>Menjalin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Negara di </a:t>
            </a:r>
            <a:r>
              <a:rPr lang="en-US" dirty="0" err="1" smtClean="0"/>
              <a:t>Timur</a:t>
            </a:r>
            <a:r>
              <a:rPr lang="en-US" dirty="0" smtClean="0"/>
              <a:t> Tengah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0191" y="2159391"/>
            <a:ext cx="10581250" cy="4410222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Berikut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menjalin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di Arab Saudi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1.Membuat </a:t>
            </a:r>
            <a:r>
              <a:rPr lang="en-US" b="1" dirty="0" err="1"/>
              <a:t>Janji</a:t>
            </a:r>
            <a:r>
              <a:rPr lang="en-US" b="1" dirty="0"/>
              <a:t> </a:t>
            </a:r>
            <a:r>
              <a:rPr lang="en-US" b="1" dirty="0" smtClean="0"/>
              <a:t>(Appointments</a:t>
            </a:r>
            <a:r>
              <a:rPr lang="en-US" b="1" dirty="0"/>
              <a:t> </a:t>
            </a:r>
            <a:r>
              <a:rPr lang="en-US" b="1" dirty="0" smtClean="0"/>
              <a:t>)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/>
              <a:t>janji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pengusaha</a:t>
            </a:r>
            <a:r>
              <a:rPr lang="en-US" dirty="0"/>
              <a:t> Arab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smtClean="0"/>
              <a:t> 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kedatangan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b="1" dirty="0" smtClean="0"/>
              <a:t>2. Salam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Jabat</a:t>
            </a:r>
            <a:r>
              <a:rPr lang="en-US" b="1" dirty="0"/>
              <a:t> </a:t>
            </a:r>
            <a:r>
              <a:rPr lang="en-US" b="1" dirty="0" err="1" smtClean="0"/>
              <a:t>Tangan</a:t>
            </a:r>
            <a:r>
              <a:rPr lang="en-US" b="1" dirty="0" smtClean="0"/>
              <a:t> </a:t>
            </a:r>
            <a:r>
              <a:rPr lang="en-US" b="1" dirty="0" err="1" smtClean="0"/>
              <a:t>Pengucapan</a:t>
            </a:r>
            <a:r>
              <a:rPr lang="en-US" b="1" dirty="0" smtClean="0"/>
              <a:t> </a:t>
            </a:r>
            <a:r>
              <a:rPr lang="en-US" b="1" dirty="0" err="1"/>
              <a:t>salam</a:t>
            </a:r>
            <a:r>
              <a:rPr lang="en-US" b="1" dirty="0"/>
              <a:t> </a:t>
            </a:r>
            <a:r>
              <a:rPr lang="en-US" dirty="0"/>
              <a:t>yang </a:t>
            </a:r>
            <a:r>
              <a:rPr lang="en-US" dirty="0" err="1"/>
              <a:t>umum</a:t>
            </a:r>
            <a:r>
              <a:rPr lang="en-US" dirty="0"/>
              <a:t> di Arab </a:t>
            </a:r>
            <a:r>
              <a:rPr lang="en-US" dirty="0" err="1" smtClean="0"/>
              <a:t>ialah</a:t>
            </a:r>
            <a:r>
              <a:rPr lang="en-US" dirty="0" smtClean="0"/>
              <a:t> “</a:t>
            </a:r>
            <a:r>
              <a:rPr lang="en-US" dirty="0" err="1" smtClean="0"/>
              <a:t>Assalamualaikum</a:t>
            </a:r>
            <a:r>
              <a:rPr lang="en-US" dirty="0"/>
              <a:t>”,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sambil</a:t>
            </a:r>
            <a:r>
              <a:rPr lang="en-US" dirty="0"/>
              <a:t> </a:t>
            </a:r>
            <a:r>
              <a:rPr lang="en-US" dirty="0" err="1"/>
              <a:t>berdiri</a:t>
            </a:r>
            <a:r>
              <a:rPr lang="en-US" dirty="0"/>
              <a:t>. Di </a:t>
            </a:r>
            <a:r>
              <a:rPr lang="en-US" dirty="0" err="1" smtClean="0"/>
              <a:t>pertemuan</a:t>
            </a:r>
            <a:r>
              <a:rPr lang="en-US" dirty="0"/>
              <a:t> </a:t>
            </a:r>
            <a:r>
              <a:rPr lang="en-US" dirty="0" err="1" smtClean="0"/>
              <a:t>kedua</a:t>
            </a:r>
            <a:r>
              <a:rPr lang="en-US" dirty="0"/>
              <a:t>, </a:t>
            </a:r>
            <a:r>
              <a:rPr lang="en-US" dirty="0" err="1"/>
              <a:t>ketiga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ditambah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menempelkan</a:t>
            </a:r>
            <a:r>
              <a:rPr lang="en-US" dirty="0" smtClean="0"/>
              <a:t> pipi</a:t>
            </a:r>
          </a:p>
          <a:p>
            <a:r>
              <a:rPr lang="en-US" b="1" dirty="0" smtClean="0"/>
              <a:t>3. </a:t>
            </a:r>
            <a:r>
              <a:rPr lang="en-US" b="1" dirty="0" err="1" smtClean="0"/>
              <a:t>Perkenalan</a:t>
            </a:r>
            <a:r>
              <a:rPr lang="en-US" b="1" dirty="0" smtClean="0"/>
              <a:t> Nama </a:t>
            </a:r>
            <a:r>
              <a:rPr lang="en-US" dirty="0"/>
              <a:t>yang </a:t>
            </a:r>
            <a:r>
              <a:rPr lang="en-US" dirty="0" err="1"/>
              <a:t>disukai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panggilan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endParaRPr lang="en-US" dirty="0"/>
          </a:p>
          <a:p>
            <a:r>
              <a:rPr lang="en-US" b="1" dirty="0" smtClean="0"/>
              <a:t>4. Bahasa </a:t>
            </a:r>
            <a:r>
              <a:rPr lang="en-US" b="1" dirty="0" err="1"/>
              <a:t>Tubuh</a:t>
            </a:r>
            <a:r>
              <a:rPr lang="en-US" b="1" dirty="0"/>
              <a:t> </a:t>
            </a:r>
            <a:r>
              <a:rPr lang="en-US" b="1" dirty="0" smtClean="0"/>
              <a:t>(Body Language )</a:t>
            </a:r>
          </a:p>
          <a:p>
            <a:r>
              <a:rPr lang="en-US" b="1" dirty="0" smtClean="0"/>
              <a:t>5. </a:t>
            </a:r>
            <a:r>
              <a:rPr lang="en-US" b="1" dirty="0" err="1" smtClean="0"/>
              <a:t>Pakaian</a:t>
            </a:r>
            <a:r>
              <a:rPr lang="en-US" b="1" dirty="0" smtClean="0"/>
              <a:t> </a:t>
            </a:r>
            <a:r>
              <a:rPr lang="en-US" b="1" dirty="0" err="1"/>
              <a:t>dan</a:t>
            </a:r>
            <a:r>
              <a:rPr lang="en-US" b="1" dirty="0"/>
              <a:t> Cara </a:t>
            </a:r>
            <a:r>
              <a:rPr lang="en-US" b="1" dirty="0" err="1"/>
              <a:t>Berkomunikasi</a:t>
            </a:r>
            <a:r>
              <a:rPr lang="en-US" b="1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Pengusaha</a:t>
            </a:r>
            <a:r>
              <a:rPr lang="en-US" dirty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 </a:t>
            </a:r>
            <a:r>
              <a:rPr lang="en-US" dirty="0" err="1"/>
              <a:t>wanita</a:t>
            </a:r>
            <a:r>
              <a:rPr lang="en-US" dirty="0"/>
              <a:t> di Arab Saudi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 smtClean="0"/>
              <a:t>perlakuan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/>
              <a:t>pemisahan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 smtClean="0"/>
              <a:t>.</a:t>
            </a:r>
          </a:p>
          <a:p>
            <a:r>
              <a:rPr lang="en-US" dirty="0"/>
              <a:t> </a:t>
            </a:r>
            <a:r>
              <a:rPr lang="en-US" b="1" dirty="0" smtClean="0"/>
              <a:t>6. </a:t>
            </a:r>
            <a:r>
              <a:rPr lang="en-US" b="1" dirty="0" err="1" smtClean="0"/>
              <a:t>Undangan</a:t>
            </a:r>
            <a:r>
              <a:rPr lang="en-US" b="1" dirty="0" smtClean="0"/>
              <a:t> </a:t>
            </a:r>
            <a:r>
              <a:rPr lang="en-US" b="1" dirty="0" err="1" smtClean="0"/>
              <a:t>Makan</a:t>
            </a:r>
            <a:r>
              <a:rPr lang="en-US" b="1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/>
              <a:t>Arab </a:t>
            </a:r>
            <a:endParaRPr lang="en-US" dirty="0" smtClean="0"/>
          </a:p>
          <a:p>
            <a:r>
              <a:rPr lang="en-US" dirty="0" smtClean="0"/>
              <a:t>7. </a:t>
            </a:r>
            <a:r>
              <a:rPr lang="en-US" dirty="0" err="1" smtClean="0"/>
              <a:t>Negosiasi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/>
              <a:t>negosiasi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 </a:t>
            </a:r>
            <a:r>
              <a:rPr lang="en-US" dirty="0" err="1" smtClean="0"/>
              <a:t>jika</a:t>
            </a:r>
            <a:r>
              <a:rPr lang="en-US" dirty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/>
              <a:t>dilakukan</a:t>
            </a:r>
            <a:r>
              <a:rPr lang="en-US" dirty="0"/>
              <a:t> </a:t>
            </a:r>
            <a:r>
              <a:rPr lang="en-US" b="1" dirty="0" smtClean="0"/>
              <a:t>“</a:t>
            </a:r>
            <a:r>
              <a:rPr lang="en-US" b="1" i="1" dirty="0" smtClean="0"/>
              <a:t>face </a:t>
            </a:r>
            <a:r>
              <a:rPr lang="en-US" b="1" i="1" dirty="0"/>
              <a:t>to face</a:t>
            </a:r>
            <a:r>
              <a:rPr lang="en-US" b="1" i="1" dirty="0" smtClean="0"/>
              <a:t>”.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Arab </a:t>
            </a:r>
            <a:r>
              <a:rPr lang="en-US" dirty="0" err="1"/>
              <a:t>masihmemandang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urusan</a:t>
            </a:r>
            <a:r>
              <a:rPr lang="en-US" dirty="0"/>
              <a:t> pribadi.9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 smtClean="0"/>
              <a:t>8. </a:t>
            </a:r>
            <a:r>
              <a:rPr lang="en-US" b="1" dirty="0" err="1" smtClean="0"/>
              <a:t>Budaya</a:t>
            </a:r>
            <a:r>
              <a:rPr lang="en-US" b="1" dirty="0" smtClean="0"/>
              <a:t> IBM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/>
              <a:t>IBM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kata, </a:t>
            </a:r>
            <a:r>
              <a:rPr lang="en-US" dirty="0" smtClean="0"/>
              <a:t>“</a:t>
            </a:r>
            <a:r>
              <a:rPr lang="en-US" i="1" dirty="0" err="1" smtClean="0"/>
              <a:t>Insya</a:t>
            </a:r>
            <a:r>
              <a:rPr lang="en-US" i="1" dirty="0"/>
              <a:t> Allah</a:t>
            </a:r>
            <a:r>
              <a:rPr lang="en-US" i="1" dirty="0" smtClean="0"/>
              <a:t>”</a:t>
            </a:r>
            <a:r>
              <a:rPr lang="en-US" dirty="0" smtClean="0"/>
              <a:t>,</a:t>
            </a:r>
            <a:r>
              <a:rPr lang="en-US" dirty="0"/>
              <a:t> </a:t>
            </a:r>
            <a:r>
              <a:rPr lang="en-US" dirty="0" smtClean="0"/>
              <a:t>“</a:t>
            </a:r>
            <a:r>
              <a:rPr lang="en-US" i="1" dirty="0" err="1" smtClean="0"/>
              <a:t>Burkaa</a:t>
            </a:r>
            <a:r>
              <a:rPr lang="en-US" i="1" dirty="0" smtClean="0"/>
              <a:t>”</a:t>
            </a:r>
            <a:r>
              <a:rPr lang="en-US" dirty="0" smtClean="0"/>
              <a:t>,”</a:t>
            </a:r>
            <a:r>
              <a:rPr lang="en-US" i="1" dirty="0" err="1" smtClean="0"/>
              <a:t>Ma’alis</a:t>
            </a:r>
            <a:r>
              <a:rPr lang="en-US" dirty="0" smtClean="0"/>
              <a:t>”.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3489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721</TotalTime>
  <Words>858</Words>
  <Application>Microsoft Macintosh PowerPoint</Application>
  <PresentationFormat>Widescreen</PresentationFormat>
  <Paragraphs>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Century Gothic</vt:lpstr>
      <vt:lpstr>Garamond</vt:lpstr>
      <vt:lpstr>Savon</vt:lpstr>
      <vt:lpstr>Budaya negara timur tengah</vt:lpstr>
      <vt:lpstr>Kriteria Penilaian dan Indikator</vt:lpstr>
      <vt:lpstr>PowerPoint Presentation</vt:lpstr>
      <vt:lpstr>Menjalin Hubungan dengan Negara Timur Tengah</vt:lpstr>
      <vt:lpstr>Manajemen Negara-negara Timur Tengah</vt:lpstr>
      <vt:lpstr>Karakteristik Bangsa Timur Tengah</vt:lpstr>
      <vt:lpstr>Bagaimana Kondisi di Negara Timur Tengah ?</vt:lpstr>
      <vt:lpstr>Bagaimana Kondisi di Negara Timur Tengah ?</vt:lpstr>
      <vt:lpstr>TIPS Menjalin Kerjasama dengan Negara di Timur Tengah</vt:lpstr>
      <vt:lpstr>PowerPoint Presentation</vt:lpstr>
      <vt:lpstr>Menghadapi Era 4.0</vt:lpstr>
      <vt:lpstr>Bagaimana Etika Bisnis dengan Negara Timur Tengah berdasarkan pendapat kalian ?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12</cp:revision>
  <dcterms:created xsi:type="dcterms:W3CDTF">2020-07-16T12:36:38Z</dcterms:created>
  <dcterms:modified xsi:type="dcterms:W3CDTF">2020-07-17T00:38:18Z</dcterms:modified>
</cp:coreProperties>
</file>