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4" r:id="rId2"/>
    <p:sldId id="315" r:id="rId3"/>
    <p:sldId id="316" r:id="rId4"/>
    <p:sldId id="317" r:id="rId5"/>
    <p:sldId id="319" r:id="rId6"/>
    <p:sldId id="318" r:id="rId7"/>
    <p:sldId id="323" r:id="rId8"/>
    <p:sldId id="320" r:id="rId9"/>
    <p:sldId id="324" r:id="rId10"/>
    <p:sldId id="321" r:id="rId11"/>
    <p:sldId id="322" r:id="rId12"/>
    <p:sldId id="325" r:id="rId13"/>
    <p:sldId id="326" r:id="rId14"/>
    <p:sldId id="328" r:id="rId15"/>
    <p:sldId id="329" r:id="rId16"/>
    <p:sldId id="327" r:id="rId17"/>
    <p:sldId id="330" r:id="rId18"/>
    <p:sldId id="331" r:id="rId19"/>
    <p:sldId id="332" r:id="rId20"/>
    <p:sldId id="333" r:id="rId21"/>
    <p:sldId id="334" r:id="rId22"/>
    <p:sldId id="335" r:id="rId23"/>
    <p:sldId id="309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24AA-E146-4AAF-B289-1A03D7AE8861}" type="datetimeFigureOut">
              <a:rPr lang="id-ID" smtClean="0"/>
              <a:pPr/>
              <a:t>13/01/2015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0051-0A61-4016-BB8C-19058386A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9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8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5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7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4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59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79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79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8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11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88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14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6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6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6891C-97C3-41AF-899C-48D97A441DFE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7C3E9E-0CB6-47EB-9BCA-D2CBCE1C8CD9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416B9-4EBD-45CA-845C-71405785919A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ABE-6C12-4E18-B3CC-19A8BB1BC91D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0494A8-143E-43EE-860B-4E88AAEC9B02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4AE1390-4394-4D50-9AFD-25A3A94F5FA2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87A67AB-CA33-4EFA-89AD-A51F6499D094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3927-32D2-4A54-8781-E458607B4D06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CBCFE3-5B53-4A8D-9A2E-ED4A83AF1784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CDD-EF48-4AF4-9A10-0DBECE8B4A4E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9528B9-0E75-4291-A521-6B3EDAA3DC2F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40185-88E3-4163-A924-AD4D97C11E58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6745-B401-4A40-B2B1-16B1AE3BC158}" type="datetime1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1868" y="1316420"/>
            <a:ext cx="5114932" cy="1416269"/>
          </a:xfrm>
        </p:spPr>
        <p:txBody>
          <a:bodyPr>
            <a:normAutofit lnSpcReduction="10000"/>
          </a:bodyPr>
          <a:lstStyle/>
          <a:p>
            <a:r>
              <a:rPr lang="id-ID" sz="8800" b="1" dirty="0" smtClean="0"/>
              <a:t>VB 2010</a:t>
            </a:r>
            <a:endParaRPr lang="en-US" sz="88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Autofit/>
          </a:bodyPr>
          <a:lstStyle/>
          <a:p>
            <a:pPr algn="l"/>
            <a:r>
              <a:rPr lang="id-ID" sz="2600" dirty="0" smtClean="0">
                <a:solidFill>
                  <a:prstClr val="white"/>
                </a:solidFill>
              </a:rPr>
              <a:t>REPORT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88"/>
            <a:ext cx="7351889" cy="53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928794" y="3786190"/>
            <a:ext cx="56153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Pilihlah styles report yang anda suka</a:t>
            </a:r>
          </a:p>
          <a:p>
            <a:r>
              <a:rPr lang="id-I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klik Finish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design results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874270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3357586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Tambahkan </a:t>
            </a:r>
            <a:r>
              <a:rPr lang="id-ID" sz="2400" b="1" dirty="0" smtClean="0">
                <a:solidFill>
                  <a:srgbClr val="FF0000"/>
                </a:solidFill>
              </a:rPr>
              <a:t>ReportViewer</a:t>
            </a:r>
            <a:r>
              <a:rPr lang="id-ID" sz="2400" dirty="0" smtClean="0"/>
              <a:t> Control ke form FrmLapJual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12695" r="74805" b="27734"/>
          <a:stretch>
            <a:fillRect/>
          </a:stretch>
        </p:blipFill>
        <p:spPr bwMode="auto">
          <a:xfrm>
            <a:off x="4643438" y="1000108"/>
            <a:ext cx="3929058" cy="557383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Desain seperti tampilan berikut: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7929618" cy="51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Pilihlah report yang tadi anda buat sebelumnya (RptLapJual.rdlc).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20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786578" y="4929198"/>
            <a:ext cx="2032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Tekan F5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total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874270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929198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14348" y="4429132"/>
            <a:ext cx="15055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 this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Bent Arrow 9"/>
          <p:cNvSpPr/>
          <p:nvPr/>
        </p:nvSpPr>
        <p:spPr>
          <a:xfrm rot="5400000">
            <a:off x="3071802" y="3786192"/>
            <a:ext cx="714381" cy="2428893"/>
          </a:xfrm>
          <a:prstGeom prst="bentArrow">
            <a:avLst>
              <a:gd name="adj1" fmla="val 25000"/>
              <a:gd name="adj2" fmla="val 31621"/>
              <a:gd name="adj3" fmla="val 31621"/>
              <a:gd name="adj4" fmla="val 24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total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429684" cy="144780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3286116" y="2857496"/>
            <a:ext cx="207170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86190"/>
            <a:ext cx="6372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363" t="9414" r="2466" b="8995"/>
          <a:stretch>
            <a:fillRect/>
          </a:stretch>
        </p:blipFill>
        <p:spPr bwMode="auto">
          <a:xfrm>
            <a:off x="2500298" y="1142984"/>
            <a:ext cx="6462391" cy="200026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1816" y="1262706"/>
            <a:ext cx="15055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 this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14876" y="2786058"/>
            <a:ext cx="207170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31" y="3643314"/>
            <a:ext cx="6372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1857356" y="1428736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6372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57158" y="1048392"/>
            <a:ext cx="15055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Click this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714876" y="2786058"/>
            <a:ext cx="207170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1857356" y="121442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84772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 rot="5400000">
            <a:off x="571472" y="364331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285720" y="2643182"/>
            <a:ext cx="31138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Klik dan pindahkan </a:t>
            </a:r>
          </a:p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 area bawah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45524"/>
            <a:ext cx="6691316" cy="20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4714876" y="2786058"/>
            <a:ext cx="207170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6996117" cy="24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Tambah form baru dengan nama </a:t>
            </a:r>
            <a:r>
              <a:rPr lang="id-ID" sz="2400" b="1" dirty="0" smtClean="0">
                <a:solidFill>
                  <a:srgbClr val="FF0000"/>
                </a:solidFill>
              </a:rPr>
              <a:t>frmLapJual.vb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12518"/>
          <a:stretch>
            <a:fillRect/>
          </a:stretch>
        </p:blipFill>
        <p:spPr bwMode="auto">
          <a:xfrm>
            <a:off x="357158" y="1500174"/>
            <a:ext cx="7905774" cy="421484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83" y="928671"/>
            <a:ext cx="69961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Down Arrow 10"/>
          <p:cNvSpPr/>
          <p:nvPr/>
        </p:nvSpPr>
        <p:spPr>
          <a:xfrm>
            <a:off x="4786314" y="2071678"/>
            <a:ext cx="207170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57158" y="1048392"/>
            <a:ext cx="1731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 Click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43108" y="121442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6"/>
            <a:ext cx="7096131" cy="38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943367" cy="39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3929090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Tambahkan Textbox yang terdapat di toolbox ke dalam area page Header.</a:t>
            </a: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Adding Page Heading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00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Desainlah seperti gambar berikut 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23" y="1504175"/>
            <a:ext cx="8012167" cy="39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WEEK </a:t>
            </a:r>
            <a:r>
              <a:rPr lang="id-ID" smtClean="0"/>
              <a:t>: .....?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328614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Tambah item baru </a:t>
            </a:r>
            <a:r>
              <a:rPr lang="id-ID" sz="2400" b="1" dirty="0" smtClean="0">
                <a:solidFill>
                  <a:srgbClr val="FF0000"/>
                </a:solidFill>
              </a:rPr>
              <a:t>Project</a:t>
            </a:r>
            <a:r>
              <a:rPr lang="id-ID" sz="2400" dirty="0" smtClean="0"/>
              <a:t> &gt; </a:t>
            </a:r>
            <a:r>
              <a:rPr lang="id-ID" sz="2400" b="1" dirty="0" smtClean="0">
                <a:solidFill>
                  <a:srgbClr val="FF0000"/>
                </a:solidFill>
              </a:rPr>
              <a:t>Add New Item</a:t>
            </a:r>
            <a:r>
              <a:rPr lang="id-ID" sz="2400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endParaRPr lang="id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Pilih </a:t>
            </a:r>
            <a:r>
              <a:rPr lang="id-ID" sz="2400" b="1" dirty="0" smtClean="0">
                <a:solidFill>
                  <a:srgbClr val="FF0000"/>
                </a:solidFill>
              </a:rPr>
              <a:t>Reporting</a:t>
            </a:r>
            <a:r>
              <a:rPr lang="id-ID" sz="2400" dirty="0" smtClean="0">
                <a:solidFill>
                  <a:schemeClr val="tx1"/>
                </a:solidFill>
              </a:rPr>
              <a:t> &gt; </a:t>
            </a:r>
            <a:r>
              <a:rPr lang="id-ID" sz="2400" b="1" dirty="0" smtClean="0">
                <a:solidFill>
                  <a:srgbClr val="FF0000"/>
                </a:solidFill>
              </a:rPr>
              <a:t>Report Wizard</a:t>
            </a:r>
            <a:r>
              <a:rPr lang="id-ID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d-ID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Beri nama </a:t>
            </a:r>
            <a:r>
              <a:rPr lang="id-ID" sz="2400" b="1" dirty="0" smtClean="0">
                <a:solidFill>
                  <a:srgbClr val="FF0000"/>
                </a:solidFill>
              </a:rPr>
              <a:t>RptJual.rdlc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46397" b="11458"/>
          <a:stretch>
            <a:fillRect/>
          </a:stretch>
        </p:blipFill>
        <p:spPr bwMode="auto">
          <a:xfrm>
            <a:off x="3428992" y="0"/>
            <a:ext cx="5715008" cy="6072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929058" y="2071678"/>
            <a:ext cx="1071570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1785926"/>
            <a:ext cx="178595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" name="Right Arrow 10"/>
          <p:cNvSpPr/>
          <p:nvPr/>
        </p:nvSpPr>
        <p:spPr>
          <a:xfrm rot="20938208">
            <a:off x="5090369" y="1953873"/>
            <a:ext cx="977993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6" y="931696"/>
            <a:ext cx="8715404" cy="58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321" y="931863"/>
            <a:ext cx="8000796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429256" y="4572008"/>
            <a:ext cx="2082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Klik Next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38" y="928688"/>
            <a:ext cx="8072386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38" y="928688"/>
            <a:ext cx="8072386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 – Click and Drag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786446" y="5643578"/>
            <a:ext cx="2082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Klik Next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000100" y="2857496"/>
            <a:ext cx="2143140" cy="2000264"/>
          </a:xfrm>
          <a:prstGeom prst="bentUpArrow">
            <a:avLst>
              <a:gd name="adj1" fmla="val 14754"/>
              <a:gd name="adj2" fmla="val 21847"/>
              <a:gd name="adj3" fmla="val 1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1428728" y="2857496"/>
            <a:ext cx="39342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Klik itemnya, tahan dan </a:t>
            </a:r>
          </a:p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pindahkan ke Group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88"/>
            <a:ext cx="8572560" cy="553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Reporting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88"/>
            <a:ext cx="835824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643306" y="3714752"/>
            <a:ext cx="37096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Uncheck semua pilihan </a:t>
            </a:r>
          </a:p>
          <a:p>
            <a:r>
              <a:rPr lang="id-ID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klik Next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1598</TotalTime>
  <Words>213</Words>
  <Application>Microsoft Office PowerPoint</Application>
  <PresentationFormat>On-screen Show (4:3)</PresentationFormat>
  <Paragraphs>99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Introducing PowerPoint 2010</vt:lpstr>
      <vt:lpstr>REPORT</vt:lpstr>
      <vt:lpstr>Reporting</vt:lpstr>
      <vt:lpstr>Reporting</vt:lpstr>
      <vt:lpstr>Reporting</vt:lpstr>
      <vt:lpstr>Reporting</vt:lpstr>
      <vt:lpstr>Reporting</vt:lpstr>
      <vt:lpstr>Reporting – Click and Drag</vt:lpstr>
      <vt:lpstr>Reporting</vt:lpstr>
      <vt:lpstr>Reporting</vt:lpstr>
      <vt:lpstr>Reporting</vt:lpstr>
      <vt:lpstr>Reporting – design results</vt:lpstr>
      <vt:lpstr>Reporting</vt:lpstr>
      <vt:lpstr>Reporting</vt:lpstr>
      <vt:lpstr>Reporting</vt:lpstr>
      <vt:lpstr>Reporting – Adding total</vt:lpstr>
      <vt:lpstr>Reporting – Adding total</vt:lpstr>
      <vt:lpstr>Reporting – Adding Page Heading</vt:lpstr>
      <vt:lpstr>Reporting – Adding Page Heading</vt:lpstr>
      <vt:lpstr>Reporting – Adding Page Heading</vt:lpstr>
      <vt:lpstr>Reporting – Adding Page Heading</vt:lpstr>
      <vt:lpstr>Reporting – Adding Page Heading</vt:lpstr>
      <vt:lpstr>Reporting – Adding Page Heading</vt:lpstr>
      <vt:lpstr>Next WEEK : .....?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APLIKASI MANAJEMEN LEASING DAN KEUANGAN PT PANN MARITIM FINANCE</dc:title>
  <dc:creator>User</dc:creator>
  <cp:lastModifiedBy>ADIXP</cp:lastModifiedBy>
  <cp:revision>185</cp:revision>
  <dcterms:created xsi:type="dcterms:W3CDTF">2013-08-03T07:44:41Z</dcterms:created>
  <dcterms:modified xsi:type="dcterms:W3CDTF">2015-01-12T22:59:26Z</dcterms:modified>
</cp:coreProperties>
</file>