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5" r:id="rId4"/>
    <p:sldId id="308" r:id="rId5"/>
    <p:sldId id="309" r:id="rId6"/>
    <p:sldId id="310" r:id="rId7"/>
    <p:sldId id="311" r:id="rId8"/>
    <p:sldId id="307" r:id="rId9"/>
    <p:sldId id="312" r:id="rId10"/>
    <p:sldId id="313" r:id="rId11"/>
    <p:sldId id="297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0000"/>
    <a:srgbClr val="2F559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041-83C6-49FA-9E07-921AB31B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31B0D-F236-4994-872C-51993AF58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58D5-6748-45DD-8936-800B8276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D23DA-D8F8-4D54-8719-BBC140B2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5B1DC-9DF5-480C-8886-193774E8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67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6D74-0D8A-4B8B-A4C4-4B0E1E2F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4B420-A173-445B-8275-15C1E73C8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FE57F-817B-4D80-9148-5472A44C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F2DA-19EC-4D2E-B946-B3F34C3D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B06A-6C4D-4736-BCF8-FDCC5560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76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7BFDE-6171-44AB-B213-C69B118EE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E71B5-DBD4-4E21-8438-36E2CB99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7169C-33DD-4BD9-B753-7F48953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0903-6F77-4268-B0A9-E06E64DC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34AC-5868-4426-BAE7-A117D31D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812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DA24-4CAD-45AA-A5A4-CD81AD91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8587-4913-44CE-83DD-4B4A0858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1B656-38F2-4DC8-991E-88F7D065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CAD03-C9E8-4025-922C-33E69629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CD18-A783-4BE4-A54F-FCCA173B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44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BF4E-A52A-494B-BAF1-2D51922E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23B0-29F5-43F3-A74D-1E15E4D2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E90C-736C-4355-987F-0895FFE8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696E6-0F7D-402A-B3D0-3C2323D9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1726F-F0F1-4DB5-BED3-5D51336F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996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250D-B2DF-4F78-8023-8D84AC97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72333-1760-41D8-B90D-C5E51300F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17DE7-4EE5-48FF-BC48-E375B6BA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9BD5A-FA2A-4FF8-B529-DDD533EC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09722-2643-4394-8FF5-B5E3C3BD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B77C5-B9E3-4D65-964E-78F57CC6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9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150D-F34E-4AB8-80AC-570B1345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BFD55-5AEE-4584-A322-084B14C31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70839-3318-4B83-B860-A9B27D5C5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F8F6D-A700-4BDB-9604-C4D744932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13A22-4579-40C3-86C1-75A8553B0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46731-2D46-4D71-9E4E-344DED2B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DF89A-7716-477F-A03C-190B4D53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AC3DD-35B2-4383-8CA1-7A7D22FC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11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45B0-6C2F-4AC7-8DEF-605A7092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F2C13-908E-436F-B5CA-2FA03298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DC06B-9627-42FA-BEC9-0CB13CB6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E91EF-1CD6-43EF-A26D-1A7DD82C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874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3BCAD-0684-4CCA-B91D-A748062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DFBB7-D8DB-4037-BF2F-7BDC2555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9FAD7-2079-4692-9268-CE511DC7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6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2431-A404-4301-BEB8-4E1F7FE4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19A2-70AF-4888-B1DF-71640640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34735-8A98-4809-9BD6-D140CAEFB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4D916-7FEE-40E3-BDD8-F49835F5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588BA-E81C-4DD7-B667-57604EB0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84A54-EF24-48DD-8739-A5295A7A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31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A55E-2C27-4CB4-92F2-2F241871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B234-E5B8-4ACC-B6DB-8C642E864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6B3E1-7B8C-40BD-A50C-FFB58D305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9DA63-9EB1-4E18-9810-7FD9ABC1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A6A09-4071-41CD-B64F-19D41BE7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5AF11-061D-4480-8F02-16F95B5D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4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F4408-CDE1-402D-B644-A39E20D6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562A-AF92-4E89-886E-EEF92B79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D8F0C-1C9C-4055-9B5F-71E33A55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492D-F39A-4105-9D57-1D42BFF828D8}" type="datetimeFigureOut">
              <a:rPr lang="id-ID" smtClean="0"/>
              <a:t>18/07/2020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1F35-2CCE-4FCC-A771-52F6CD034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7618-B42A-48E2-83A7-1F31E9675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059E-B1C1-4653-B2A9-EF9F159F98A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35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B1DBA8-B9FF-401E-BA18-C388ABB337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382BE-665F-42E9-B31C-924CA182EDD7}"/>
              </a:ext>
            </a:extLst>
          </p:cNvPr>
          <p:cNvGrpSpPr/>
          <p:nvPr/>
        </p:nvGrpSpPr>
        <p:grpSpPr>
          <a:xfrm>
            <a:off x="1805398" y="2590137"/>
            <a:ext cx="8021114" cy="2439419"/>
            <a:chOff x="2277538" y="671241"/>
            <a:chExt cx="8021114" cy="24394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6AF85-D059-48A0-8D78-A58FCD1F685B}"/>
                </a:ext>
              </a:extLst>
            </p:cNvPr>
            <p:cNvSpPr/>
            <p:nvPr/>
          </p:nvSpPr>
          <p:spPr>
            <a:xfrm>
              <a:off x="2277538" y="671241"/>
              <a:ext cx="3926075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Helvetica" panose="020B0500000000000000" pitchFamily="34" charset="0"/>
                </a:rPr>
                <a:t>M12</a:t>
              </a:r>
              <a:endParaRPr lang="id-ID" sz="15000" b="1" dirty="0">
                <a:solidFill>
                  <a:schemeClr val="bg1"/>
                </a:solidFill>
                <a:latin typeface="Helvetica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E6E54E-4972-4D7D-8254-8CDBFE16853A}"/>
                </a:ext>
              </a:extLst>
            </p:cNvPr>
            <p:cNvSpPr/>
            <p:nvPr/>
          </p:nvSpPr>
          <p:spPr>
            <a:xfrm>
              <a:off x="6484787" y="2564805"/>
              <a:ext cx="3438404" cy="545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ADOBE </a:t>
              </a:r>
              <a:r>
                <a:rPr lang="id-ID" sz="2800" b="1" dirty="0">
                  <a:solidFill>
                    <a:schemeClr val="bg1"/>
                  </a:solidFill>
                </a:rPr>
                <a:t>AFTER EFFECT</a:t>
              </a:r>
              <a:endParaRPr lang="id-ID" sz="2800" b="1" dirty="0">
                <a:solidFill>
                  <a:schemeClr val="bg1"/>
                </a:solidFill>
                <a:effectLst/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41B6D7-E5E2-40A7-BDE5-2FD18372B9FD}"/>
                </a:ext>
              </a:extLst>
            </p:cNvPr>
            <p:cNvCxnSpPr>
              <a:cxnSpLocks/>
            </p:cNvCxnSpPr>
            <p:nvPr/>
          </p:nvCxnSpPr>
          <p:spPr>
            <a:xfrm>
              <a:off x="6233160" y="966355"/>
              <a:ext cx="0" cy="196070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217CB4-E716-48B7-BBCC-B93590E90EF0}"/>
                </a:ext>
              </a:extLst>
            </p:cNvPr>
            <p:cNvSpPr/>
            <p:nvPr/>
          </p:nvSpPr>
          <p:spPr>
            <a:xfrm>
              <a:off x="6484787" y="711136"/>
              <a:ext cx="3813865" cy="212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Okta Bold" panose="00000800000000000000" pitchFamily="50" charset="0"/>
                </a:rPr>
                <a:t>ANIMASI</a:t>
              </a:r>
            </a:p>
            <a:p>
              <a:r>
                <a:rPr lang="en-US" sz="6600" dirty="0">
                  <a:solidFill>
                    <a:schemeClr val="bg1"/>
                  </a:solidFill>
                  <a:latin typeface="Okta Bold" panose="00000800000000000000" pitchFamily="50" charset="0"/>
                </a:rPr>
                <a:t>TEKS</a:t>
              </a:r>
              <a:endParaRPr lang="id-ID" sz="6600" b="1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AE325D-2FC1-496B-BF9D-8640D8E46249}"/>
              </a:ext>
            </a:extLst>
          </p:cNvPr>
          <p:cNvSpPr/>
          <p:nvPr/>
        </p:nvSpPr>
        <p:spPr>
          <a:xfrm>
            <a:off x="590539" y="6318807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B16E2F-17AC-4F2F-A858-93A0009CE962}"/>
              </a:ext>
            </a:extLst>
          </p:cNvPr>
          <p:cNvSpPr/>
          <p:nvPr/>
        </p:nvSpPr>
        <p:spPr>
          <a:xfrm>
            <a:off x="5918774" y="617972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Ganjar Miftahuddin, M.Ds</a:t>
            </a:r>
            <a:endParaRPr lang="id-ID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73822-6E4A-40FC-9867-4CC4CDE1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" y="309685"/>
            <a:ext cx="869770" cy="8697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0F4980-818A-4932-AA1F-3F54FA0D9E53}"/>
              </a:ext>
            </a:extLst>
          </p:cNvPr>
          <p:cNvSpPr/>
          <p:nvPr/>
        </p:nvSpPr>
        <p:spPr>
          <a:xfrm>
            <a:off x="1639783" y="467260"/>
            <a:ext cx="4456217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id-ID" b="1" dirty="0">
                <a:solidFill>
                  <a:schemeClr val="bg1"/>
                </a:solidFill>
                <a:latin typeface="Helvetica" panose="020B0500000000000000" pitchFamily="34" charset="0"/>
              </a:rPr>
              <a:t>UNIVERSITAS KOMPUTER INDONESIA (UNIKOM)</a:t>
            </a:r>
            <a:endParaRPr lang="id-ID" sz="2800" b="1" dirty="0">
              <a:solidFill>
                <a:schemeClr val="bg1"/>
              </a:solidFill>
              <a:effectLst/>
              <a:latin typeface="Helvetic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70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4C772-AAEC-4F56-8699-4F4555E9D1C5}"/>
              </a:ext>
            </a:extLst>
          </p:cNvPr>
          <p:cNvSpPr/>
          <p:nvPr/>
        </p:nvSpPr>
        <p:spPr>
          <a:xfrm>
            <a:off x="676751" y="1426958"/>
            <a:ext cx="62290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Latihan</a:t>
            </a:r>
          </a:p>
          <a:p>
            <a:endParaRPr lang="en-US" sz="20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Buat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ANIMASI TEKS</a:t>
            </a:r>
          </a:p>
          <a:p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ketentuan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sebagai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berikut</a:t>
            </a:r>
            <a:endParaRPr lang="en-US" sz="20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endParaRPr lang="en-US" sz="20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Durasi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5-10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detik</a:t>
            </a:r>
            <a:endParaRPr lang="en-US" sz="20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Teks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menggunakan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NAMA LENGKAP + NIM dan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bisa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menambah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foto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anda</a:t>
            </a:r>
            <a:endParaRPr lang="en-US" sz="20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Background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bebas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( color solid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  <a:sym typeface="Wingdings" panose="05000000000000000000" pitchFamily="2" charset="2"/>
              </a:rPr>
              <a:t>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1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warna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sz="20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format H264 (MP4)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r>
              <a:rPr lang="en-US" sz="20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kta Bold" panose="00000800000000000000" pitchFamily="50" charset="0"/>
              </a:rPr>
              <a:t>dikumpulkan</a:t>
            </a:r>
            <a:r>
              <a:rPr lang="en-US" sz="20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kta Bold" panose="00000800000000000000" pitchFamily="50" charset="0"/>
              </a:rPr>
              <a:t>hari</a:t>
            </a:r>
            <a:r>
              <a:rPr lang="en-US" sz="20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kta Bold" panose="00000800000000000000" pitchFamily="50" charset="0"/>
              </a:rPr>
              <a:t>ini</a:t>
            </a:r>
            <a:r>
              <a:rPr lang="en-US" sz="20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kta Bold" panose="00000800000000000000" pitchFamily="50" charset="0"/>
              </a:rPr>
              <a:t>sabtu</a:t>
            </a:r>
            <a:r>
              <a:rPr lang="en-US" sz="2000" dirty="0">
                <a:solidFill>
                  <a:schemeClr val="bg1"/>
                </a:solidFill>
                <a:latin typeface="Okta Bold" panose="00000800000000000000" pitchFamily="50" charset="0"/>
              </a:rPr>
              <a:t>, 4Juli 2020 jam 17.00</a:t>
            </a:r>
          </a:p>
          <a:p>
            <a:pPr marL="273050" algn="just"/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Okta Bold" panose="00000800000000000000" pitchFamily="50" charset="0"/>
              </a:rPr>
              <a:t>Pengumpulan</a:t>
            </a:r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Okta Bold" panose="00000800000000000000" pitchFamily="50" charset="0"/>
              </a:rPr>
              <a:t>TUGAS</a:t>
            </a:r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Okta Bold" panose="00000800000000000000" pitchFamily="50" charset="0"/>
              </a:rPr>
              <a:t>merupakan</a:t>
            </a:r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Okta Bold" panose="00000800000000000000" pitchFamily="50" charset="0"/>
              </a:rPr>
              <a:t>prasarat</a:t>
            </a:r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Okta Bold" panose="00000800000000000000" pitchFamily="50" charset="0"/>
              </a:rPr>
              <a:t>untuk</a:t>
            </a:r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Okta Bold" panose="00000800000000000000" pitchFamily="50" charset="0"/>
              </a:rPr>
              <a:t>ABSEN</a:t>
            </a:r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Okta Bold" panose="00000800000000000000" pitchFamily="50" charset="0"/>
              </a:rPr>
              <a:t>pertemuan</a:t>
            </a:r>
            <a:r>
              <a:rPr lang="en-US" sz="2000" dirty="0">
                <a:solidFill>
                  <a:srgbClr val="FFFF00"/>
                </a:solidFill>
                <a:latin typeface="Okta Bold" panose="00000800000000000000" pitchFamily="50" charset="0"/>
              </a:rPr>
              <a:t> ke-11 dan ke-12)</a:t>
            </a:r>
          </a:p>
        </p:txBody>
      </p:sp>
    </p:spTree>
    <p:extLst>
      <p:ext uri="{BB962C8B-B14F-4D97-AF65-F5344CB8AC3E}">
        <p14:creationId xmlns:p14="http://schemas.microsoft.com/office/powerpoint/2010/main" val="325372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00B2F-62FA-430F-8385-54F11BE393EC}"/>
              </a:ext>
            </a:extLst>
          </p:cNvPr>
          <p:cNvSpPr/>
          <p:nvPr/>
        </p:nvSpPr>
        <p:spPr>
          <a:xfrm>
            <a:off x="4275193" y="2642441"/>
            <a:ext cx="31683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latin typeface="inherit"/>
              </a:rPr>
              <a:t>SELAMAT</a:t>
            </a:r>
            <a:endParaRPr lang="id-ID" sz="6000" i="1" dirty="0">
              <a:solidFill>
                <a:schemeClr val="bg1"/>
              </a:solidFill>
              <a:latin typeface="inheri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53A4F-286B-4A2E-9013-FB8EFABA8DD9}"/>
              </a:ext>
            </a:extLst>
          </p:cNvPr>
          <p:cNvSpPr/>
          <p:nvPr/>
        </p:nvSpPr>
        <p:spPr>
          <a:xfrm>
            <a:off x="8971084" y="5631253"/>
            <a:ext cx="2880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chemeClr val="bg1"/>
                </a:solidFill>
              </a:rPr>
              <a:t>Thanks.</a:t>
            </a:r>
            <a:endParaRPr lang="id-ID" sz="60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64B047-35D7-40F1-A1B1-9EB9E05003F4}"/>
              </a:ext>
            </a:extLst>
          </p:cNvPr>
          <p:cNvSpPr/>
          <p:nvPr/>
        </p:nvSpPr>
        <p:spPr>
          <a:xfrm>
            <a:off x="4092386" y="3324829"/>
            <a:ext cx="35309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inherit"/>
              </a:rPr>
              <a:t>BERKARYA</a:t>
            </a:r>
            <a:endParaRPr lang="id-ID" sz="6000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82F075-56A5-4D08-9CC1-C7C4FE721ADA}"/>
              </a:ext>
            </a:extLst>
          </p:cNvPr>
          <p:cNvGrpSpPr/>
          <p:nvPr/>
        </p:nvGrpSpPr>
        <p:grpSpPr>
          <a:xfrm>
            <a:off x="1353501" y="345656"/>
            <a:ext cx="7684477" cy="488220"/>
            <a:chOff x="1353501" y="345656"/>
            <a:chExt cx="7684477" cy="48822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F78A13-DBE9-4886-99EB-9A3DA7318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3501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AD0F09-4465-4BA8-945C-857B548598B2}"/>
                </a:ext>
              </a:extLst>
            </p:cNvPr>
            <p:cNvSpPr/>
            <p:nvPr/>
          </p:nvSpPr>
          <p:spPr>
            <a:xfrm>
              <a:off x="1353501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02922-189F-436C-9853-6BEB9757189B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88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82F075-56A5-4D08-9CC1-C7C4FE721ADA}"/>
              </a:ext>
            </a:extLst>
          </p:cNvPr>
          <p:cNvGrpSpPr/>
          <p:nvPr/>
        </p:nvGrpSpPr>
        <p:grpSpPr>
          <a:xfrm>
            <a:off x="1353501" y="345656"/>
            <a:ext cx="7684477" cy="488220"/>
            <a:chOff x="1353501" y="345656"/>
            <a:chExt cx="7684477" cy="48822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F78A13-DBE9-4886-99EB-9A3DA7318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3501" y="345719"/>
              <a:ext cx="0" cy="48815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AD0F09-4465-4BA8-945C-857B548598B2}"/>
                </a:ext>
              </a:extLst>
            </p:cNvPr>
            <p:cNvSpPr/>
            <p:nvPr/>
          </p:nvSpPr>
          <p:spPr>
            <a:xfrm>
              <a:off x="1353501" y="345656"/>
              <a:ext cx="7684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KOMPUTER APLIKASI DKV IV</a:t>
              </a:r>
            </a:p>
            <a:p>
              <a:r>
                <a:rPr lang="nn-N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(ADOBE PREMIERE/ AFTER EFFECT)</a:t>
              </a:r>
              <a:endParaRPr lang="id-ID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02922-189F-436C-9853-6BEB9757189B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pic>
        <p:nvPicPr>
          <p:cNvPr id="3" name="animasi teks">
            <a:hlinkClick r:id="" action="ppaction://media"/>
            <a:extLst>
              <a:ext uri="{FF2B5EF4-FFF2-40B4-BE49-F238E27FC236}">
                <a16:creationId xmlns:a16="http://schemas.microsoft.com/office/drawing/2014/main" id="{C59D3940-27F4-42B1-A536-47B8AFBA78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3501" y="1027343"/>
            <a:ext cx="9288816" cy="52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8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72F5-340B-410E-A6A8-4370FBADAF52}"/>
              </a:ext>
            </a:extLst>
          </p:cNvPr>
          <p:cNvSpPr txBox="1"/>
          <p:nvPr/>
        </p:nvSpPr>
        <p:spPr>
          <a:xfrm>
            <a:off x="330848" y="1234079"/>
            <a:ext cx="997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PERSIAPAN AWAL</a:t>
            </a:r>
            <a:endParaRPr lang="en-US" sz="20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9EF44-04F8-49E1-964F-A59F6FC46CF7}"/>
              </a:ext>
            </a:extLst>
          </p:cNvPr>
          <p:cNvSpPr txBox="1"/>
          <p:nvPr/>
        </p:nvSpPr>
        <p:spPr>
          <a:xfrm>
            <a:off x="330847" y="1878510"/>
            <a:ext cx="2848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Buat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bidang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kerja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durasi</a:t>
            </a:r>
            <a:r>
              <a:rPr lang="en-US" sz="1400" dirty="0">
                <a:solidFill>
                  <a:schemeClr val="bg1"/>
                </a:solidFill>
              </a:rPr>
              <a:t> 10 </a:t>
            </a:r>
            <a:r>
              <a:rPr lang="en-US" sz="1400" dirty="0" err="1">
                <a:solidFill>
                  <a:schemeClr val="bg1"/>
                </a:solidFill>
              </a:rPr>
              <a:t>detik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saja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Buat</a:t>
            </a:r>
            <a:r>
              <a:rPr lang="en-US" sz="1400" dirty="0">
                <a:solidFill>
                  <a:schemeClr val="bg1"/>
                </a:solidFill>
              </a:rPr>
              <a:t> 3 </a:t>
            </a:r>
            <a:r>
              <a:rPr lang="en-US" sz="1400" dirty="0" err="1">
                <a:solidFill>
                  <a:schemeClr val="bg1"/>
                </a:solidFill>
              </a:rPr>
              <a:t>objek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seperti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teks</a:t>
            </a:r>
            <a:r>
              <a:rPr lang="en-US" sz="1400" dirty="0">
                <a:solidFill>
                  <a:schemeClr val="bg1"/>
                </a:solidFill>
              </a:rPr>
              <a:t> “ UNIKOM”, </a:t>
            </a:r>
            <a:r>
              <a:rPr lang="en-US" sz="1400" dirty="0" err="1">
                <a:solidFill>
                  <a:schemeClr val="bg1"/>
                </a:solidFill>
              </a:rPr>
              <a:t>garis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  <a:r>
              <a:rPr lang="en-US" sz="1400" dirty="0" err="1">
                <a:solidFill>
                  <a:schemeClr val="bg1"/>
                </a:solidFill>
              </a:rPr>
              <a:t>kotak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untuk</a:t>
            </a:r>
            <a:r>
              <a:rPr lang="en-US" sz="1400" dirty="0">
                <a:solidFill>
                  <a:schemeClr val="bg1"/>
                </a:solidFill>
              </a:rPr>
              <a:t> masking)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Beri </a:t>
            </a:r>
            <a:r>
              <a:rPr lang="en-US" sz="1400" dirty="0" err="1">
                <a:solidFill>
                  <a:schemeClr val="bg1"/>
                </a:solidFill>
              </a:rPr>
              <a:t>nama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garis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  <a:r>
              <a:rPr lang="en-US" sz="1400" dirty="0" err="1">
                <a:solidFill>
                  <a:schemeClr val="bg1"/>
                </a:solidFill>
              </a:rPr>
              <a:t>kotak</a:t>
            </a:r>
            <a:r>
              <a:rPr lang="en-US" sz="1400" dirty="0">
                <a:solidFill>
                  <a:schemeClr val="bg1"/>
                </a:solidFill>
              </a:rPr>
              <a:t> agar </a:t>
            </a:r>
            <a:r>
              <a:rPr lang="en-US" sz="1400" dirty="0" err="1">
                <a:solidFill>
                  <a:schemeClr val="bg1"/>
                </a:solidFill>
              </a:rPr>
              <a:t>mempermudah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klik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kanan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 rename 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Pindahkan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layer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kotak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bawah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garis</a:t>
            </a: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Lalu </a:t>
            </a:r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parent </a:t>
            </a:r>
            <a:r>
              <a:rPr lang="en-US" sz="1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kotak</a:t>
            </a:r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garis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agar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kotak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mengikuti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garis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dalam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pergerakannya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0736B-1648-4BEA-9A9D-CE444723DE87}"/>
              </a:ext>
            </a:extLst>
          </p:cNvPr>
          <p:cNvSpPr txBox="1"/>
          <p:nvPr/>
        </p:nvSpPr>
        <p:spPr>
          <a:xfrm>
            <a:off x="3842134" y="6232684"/>
            <a:ext cx="261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Lihat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video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untuk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lebih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jelas</a:t>
            </a:r>
            <a:endParaRPr lang="en-US" sz="12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17B9A9-C3E4-4E7D-9143-AF12B48A39F1}"/>
              </a:ext>
            </a:extLst>
          </p:cNvPr>
          <p:cNvSpPr txBox="1"/>
          <p:nvPr/>
        </p:nvSpPr>
        <p:spPr>
          <a:xfrm>
            <a:off x="7337576" y="420489"/>
            <a:ext cx="997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Cara </a:t>
            </a:r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membuat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animasi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teks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di AE</a:t>
            </a:r>
            <a:endParaRPr lang="en-US" sz="20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87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72F5-340B-410E-A6A8-4370FBADAF52}"/>
              </a:ext>
            </a:extLst>
          </p:cNvPr>
          <p:cNvSpPr txBox="1"/>
          <p:nvPr/>
        </p:nvSpPr>
        <p:spPr>
          <a:xfrm>
            <a:off x="274925" y="1125619"/>
            <a:ext cx="997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Menganimasikan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garis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endParaRPr lang="en-US" sz="20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9EF44-04F8-49E1-964F-A59F6FC46CF7}"/>
              </a:ext>
            </a:extLst>
          </p:cNvPr>
          <p:cNvSpPr txBox="1"/>
          <p:nvPr/>
        </p:nvSpPr>
        <p:spPr>
          <a:xfrm>
            <a:off x="274925" y="1556347"/>
            <a:ext cx="33644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bg1"/>
                </a:solidFill>
              </a:rPr>
              <a:t>Kita </a:t>
            </a:r>
            <a:r>
              <a:rPr lang="en-US" sz="1400" dirty="0" err="1">
                <a:solidFill>
                  <a:schemeClr val="bg1"/>
                </a:solidFill>
              </a:rPr>
              <a:t>atur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POSISI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awal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lalu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buat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KEYFRAME</a:t>
            </a:r>
            <a:r>
              <a:rPr lang="en-US" sz="1400" dirty="0">
                <a:solidFill>
                  <a:schemeClr val="bg1"/>
                </a:solidFill>
              </a:rPr>
              <a:t>. Dan </a:t>
            </a:r>
            <a:r>
              <a:rPr lang="en-US" sz="1400" dirty="0" err="1">
                <a:solidFill>
                  <a:schemeClr val="bg1"/>
                </a:solidFill>
              </a:rPr>
              <a:t>atur</a:t>
            </a:r>
            <a:r>
              <a:rPr lang="en-US" sz="1400" dirty="0">
                <a:solidFill>
                  <a:schemeClr val="bg1"/>
                </a:solidFill>
              </a:rPr>
              <a:t> juga </a:t>
            </a:r>
            <a:r>
              <a:rPr lang="en-US" sz="1400" dirty="0" err="1">
                <a:solidFill>
                  <a:schemeClr val="bg1"/>
                </a:solidFill>
              </a:rPr>
              <a:t>untuk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akhir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pergerakannya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bawah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teks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durasi</a:t>
            </a:r>
            <a:r>
              <a:rPr lang="en-US" sz="1400" dirty="0">
                <a:solidFill>
                  <a:schemeClr val="bg1"/>
                </a:solidFill>
              </a:rPr>
              <a:t> 1 </a:t>
            </a:r>
            <a:r>
              <a:rPr lang="en-US" sz="1400" dirty="0" err="1">
                <a:solidFill>
                  <a:schemeClr val="bg1"/>
                </a:solidFill>
              </a:rPr>
              <a:t>detik</a:t>
            </a:r>
            <a:r>
              <a:rPr lang="en-US" sz="1400" dirty="0">
                <a:solidFill>
                  <a:schemeClr val="bg1"/>
                </a:solidFill>
              </a:rPr>
              <a:t> agar </a:t>
            </a:r>
            <a:r>
              <a:rPr lang="en-US" sz="1400" dirty="0" err="1">
                <a:solidFill>
                  <a:schemeClr val="bg1"/>
                </a:solidFill>
              </a:rPr>
              <a:t>tidak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terlalu</a:t>
            </a:r>
            <a:r>
              <a:rPr lang="en-US" sz="1400" dirty="0">
                <a:solidFill>
                  <a:schemeClr val="bg1"/>
                </a:solidFill>
              </a:rPr>
              <a:t> lama.</a:t>
            </a:r>
          </a:p>
          <a:p>
            <a:pPr marL="342900" indent="-342900">
              <a:buFont typeface="+mj-lt"/>
              <a:buAutoNum type="arabicPeriod" startAt="6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bg1"/>
                </a:solidFill>
              </a:rPr>
              <a:t>Setelah </a:t>
            </a:r>
            <a:r>
              <a:rPr lang="en-US" sz="1400" dirty="0" err="1">
                <a:solidFill>
                  <a:schemeClr val="bg1"/>
                </a:solidFill>
              </a:rPr>
              <a:t>garis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bergerak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kita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MASKING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cara</a:t>
            </a:r>
            <a:r>
              <a:rPr lang="en-US" sz="1400" dirty="0">
                <a:solidFill>
                  <a:schemeClr val="bg1"/>
                </a:solidFill>
              </a:rPr>
              <a:t> none pada </a:t>
            </a:r>
            <a:r>
              <a:rPr lang="en-US" sz="1400" b="1" dirty="0">
                <a:solidFill>
                  <a:schemeClr val="bg1"/>
                </a:solidFill>
              </a:rPr>
              <a:t>TEKS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kita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TRKMAT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kotak</a:t>
            </a:r>
            <a:r>
              <a:rPr lang="en-US" sz="1400" dirty="0">
                <a:solidFill>
                  <a:schemeClr val="bg1"/>
                </a:solidFill>
              </a:rPr>
              <a:t>. Jika </a:t>
            </a:r>
            <a:r>
              <a:rPr lang="en-US" sz="1400" dirty="0" err="1">
                <a:solidFill>
                  <a:schemeClr val="bg1"/>
                </a:solidFill>
              </a:rPr>
              <a:t>kotak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hilang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MASKING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telah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berhasil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6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bg1"/>
                </a:solidFill>
              </a:rPr>
              <a:t>Setelah </a:t>
            </a:r>
            <a:r>
              <a:rPr lang="en-US" sz="1400" dirty="0" err="1">
                <a:solidFill>
                  <a:schemeClr val="bg1"/>
                </a:solidFill>
              </a:rPr>
              <a:t>itu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kita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kecepatan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dari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pergerakan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posisi</a:t>
            </a:r>
            <a:r>
              <a:rPr lang="en-US" sz="1400" dirty="0">
                <a:solidFill>
                  <a:schemeClr val="bg1"/>
                </a:solidFill>
              </a:rPr>
              <a:t> pada </a:t>
            </a:r>
            <a:r>
              <a:rPr lang="en-US" sz="1400" dirty="0" err="1">
                <a:solidFill>
                  <a:schemeClr val="bg1"/>
                </a:solidFill>
              </a:rPr>
              <a:t>garis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sleksi</a:t>
            </a:r>
            <a:r>
              <a:rPr lang="en-US" sz="1400" dirty="0">
                <a:solidFill>
                  <a:schemeClr val="bg1"/>
                </a:solidFill>
              </a:rPr>
              <a:t> ke-2 keyframe, </a:t>
            </a:r>
            <a:r>
              <a:rPr lang="en-US" sz="1400" dirty="0" err="1">
                <a:solidFill>
                  <a:schemeClr val="bg1"/>
                </a:solidFill>
              </a:rPr>
              <a:t>lalu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Klik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Kanan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 Keyframe Assistant  Easy Ease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sampai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keyrame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berubah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 startAt="6"/>
            </a:pPr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bg1"/>
                </a:solidFill>
              </a:rPr>
              <a:t>Lalu </a:t>
            </a:r>
            <a:r>
              <a:rPr lang="en-US" sz="1400" dirty="0" err="1">
                <a:solidFill>
                  <a:schemeClr val="bg1"/>
                </a:solidFill>
              </a:rPr>
              <a:t>pilih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Graph Editor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>
                <a:solidFill>
                  <a:schemeClr val="bg1"/>
                </a:solidFill>
              </a:rPr>
              <a:t>Edit Speed Graph </a:t>
            </a:r>
            <a:r>
              <a:rPr lang="en-US" sz="1400" dirty="0">
                <a:solidFill>
                  <a:schemeClr val="bg1"/>
                </a:solidFill>
              </a:rPr>
              <a:t>pada option di </a:t>
            </a:r>
            <a:r>
              <a:rPr lang="en-US" sz="1400" dirty="0" err="1">
                <a:solidFill>
                  <a:schemeClr val="bg1"/>
                </a:solidFill>
              </a:rPr>
              <a:t>bawah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lalu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kurfa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yg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6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400" dirty="0">
                <a:solidFill>
                  <a:schemeClr val="bg1"/>
                </a:solidFill>
              </a:rPr>
              <a:t>Setelah </a:t>
            </a:r>
            <a:r>
              <a:rPr lang="en-US" sz="1400" dirty="0" err="1">
                <a:solidFill>
                  <a:schemeClr val="bg1"/>
                </a:solidFill>
              </a:rPr>
              <a:t>itu</a:t>
            </a:r>
            <a:r>
              <a:rPr lang="en-US" sz="1400" dirty="0">
                <a:solidFill>
                  <a:schemeClr val="bg1"/>
                </a:solidFill>
              </a:rPr>
              <a:t> kalian </a:t>
            </a:r>
            <a:r>
              <a:rPr lang="en-US" sz="1400" dirty="0" err="1">
                <a:solidFill>
                  <a:schemeClr val="bg1"/>
                </a:solidFill>
              </a:rPr>
              <a:t>bisa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mengatur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SCALE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pengaturan</a:t>
            </a:r>
            <a:r>
              <a:rPr lang="en-US" sz="1400" dirty="0">
                <a:solidFill>
                  <a:schemeClr val="bg1"/>
                </a:solidFill>
              </a:rPr>
              <a:t> yang </a:t>
            </a:r>
            <a:r>
              <a:rPr lang="en-US" sz="1400" dirty="0" err="1">
                <a:solidFill>
                  <a:schemeClr val="bg1"/>
                </a:solidFill>
              </a:rPr>
              <a:t>sama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seperti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POSISI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0736B-1648-4BEA-9A9D-CE444723DE87}"/>
              </a:ext>
            </a:extLst>
          </p:cNvPr>
          <p:cNvSpPr txBox="1"/>
          <p:nvPr/>
        </p:nvSpPr>
        <p:spPr>
          <a:xfrm>
            <a:off x="3914261" y="6035305"/>
            <a:ext cx="261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Lihat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video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untuk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lebih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jelas</a:t>
            </a:r>
            <a:endParaRPr lang="en-US" sz="12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635E44-4C85-4622-A9EF-00F203938694}"/>
              </a:ext>
            </a:extLst>
          </p:cNvPr>
          <p:cNvGrpSpPr/>
          <p:nvPr/>
        </p:nvGrpSpPr>
        <p:grpSpPr>
          <a:xfrm>
            <a:off x="2608821" y="4629881"/>
            <a:ext cx="117777" cy="123789"/>
            <a:chOff x="2864386" y="5036165"/>
            <a:chExt cx="187286" cy="196847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C3A52F6-B7F6-48AA-BF31-40B135ADF8C0}"/>
                </a:ext>
              </a:extLst>
            </p:cNvPr>
            <p:cNvSpPr/>
            <p:nvPr/>
          </p:nvSpPr>
          <p:spPr>
            <a:xfrm>
              <a:off x="2864386" y="5078155"/>
              <a:ext cx="187286" cy="15485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2C48E39-F026-4DC7-8A7C-0891E482D761}"/>
                </a:ext>
              </a:extLst>
            </p:cNvPr>
            <p:cNvSpPr/>
            <p:nvPr/>
          </p:nvSpPr>
          <p:spPr>
            <a:xfrm rot="10800000">
              <a:off x="2864386" y="5036165"/>
              <a:ext cx="187286" cy="15485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853762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72F5-340B-410E-A6A8-4370FBADAF52}"/>
              </a:ext>
            </a:extLst>
          </p:cNvPr>
          <p:cNvSpPr txBox="1"/>
          <p:nvPr/>
        </p:nvSpPr>
        <p:spPr>
          <a:xfrm>
            <a:off x="274925" y="1125619"/>
            <a:ext cx="997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Menganimasikan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teks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endParaRPr lang="en-US" sz="20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9EF44-04F8-49E1-964F-A59F6FC46CF7}"/>
              </a:ext>
            </a:extLst>
          </p:cNvPr>
          <p:cNvSpPr txBox="1"/>
          <p:nvPr/>
        </p:nvSpPr>
        <p:spPr>
          <a:xfrm>
            <a:off x="274925" y="1556347"/>
            <a:ext cx="33644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en-US" sz="1400" dirty="0">
                <a:solidFill>
                  <a:schemeClr val="bg1"/>
                </a:solidFill>
              </a:rPr>
              <a:t>Kita </a:t>
            </a:r>
            <a:r>
              <a:rPr lang="en-US" sz="1400" dirty="0" err="1">
                <a:solidFill>
                  <a:schemeClr val="bg1"/>
                </a:solidFill>
              </a:rPr>
              <a:t>pilih</a:t>
            </a:r>
            <a:r>
              <a:rPr lang="en-US" sz="1400" dirty="0">
                <a:solidFill>
                  <a:schemeClr val="bg1"/>
                </a:solidFill>
              </a:rPr>
              <a:t> option </a:t>
            </a:r>
            <a:r>
              <a:rPr lang="en-US" sz="1400" b="1" dirty="0">
                <a:solidFill>
                  <a:schemeClr val="bg1"/>
                </a:solidFill>
              </a:rPr>
              <a:t>Animate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 Position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setelah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muncul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animator 1 di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bawah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ada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pengaturan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Postion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lalu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tambahkan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juga </a:t>
            </a:r>
            <a:r>
              <a:rPr lang="en-US" sz="1400" b="1" dirty="0">
                <a:solidFill>
                  <a:schemeClr val="bg1"/>
                </a:solidFill>
              </a:rPr>
              <a:t>Animate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 Rotation.</a:t>
            </a:r>
          </a:p>
          <a:p>
            <a:pPr marL="342900" indent="-342900">
              <a:buFont typeface="+mj-lt"/>
              <a:buAutoNum type="arabicPeriod" startAt="11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Setelah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Position Y=30 &amp; Rotation Y=15</a:t>
            </a:r>
          </a:p>
          <a:p>
            <a:pPr marL="342900" indent="-342900">
              <a:buFont typeface="+mj-lt"/>
              <a:buAutoNum type="arabicPeriod" startAt="11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Lalu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Range Selector 1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star dan end (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fokuskan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di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huruf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I agar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telat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untuk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posisi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normal)</a:t>
            </a:r>
          </a:p>
          <a:p>
            <a:pPr marL="342900" indent="-342900">
              <a:buFont typeface="+mj-lt"/>
              <a:buAutoNum type="arabicPeriod" startAt="11"/>
            </a:pP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Setelah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buat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keyframe di end pada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posisi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1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detik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ubah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end di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akhir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pergerakan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merubah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end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menjadi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star 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(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contoh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jika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star di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angka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35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maka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end di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rubah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menjadi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35)</a:t>
            </a:r>
          </a:p>
          <a:p>
            <a:pPr marL="342900" indent="-342900">
              <a:buFont typeface="+mj-lt"/>
              <a:buAutoNum type="arabicPeriod" startAt="11"/>
            </a:pPr>
            <a:endParaRPr lang="en-US" sz="1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Setelah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kecepatan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animasi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teks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Keyframe Assistant  Easy Ease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dan </a:t>
            </a:r>
            <a:r>
              <a:rPr lang="en-US" sz="1400" dirty="0" err="1">
                <a:solidFill>
                  <a:schemeClr val="bg1"/>
                </a:solidFill>
              </a:rPr>
              <a:t>atur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b="1" dirty="0">
                <a:solidFill>
                  <a:schemeClr val="bg1"/>
                </a:solidFill>
              </a:rPr>
              <a:t>Graph </a:t>
            </a:r>
            <a:r>
              <a:rPr lang="en-US" sz="1400" b="1" dirty="0" err="1">
                <a:solidFill>
                  <a:schemeClr val="bg1"/>
                </a:solidFill>
              </a:rPr>
              <a:t>Editir</a:t>
            </a: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0736B-1648-4BEA-9A9D-CE444723DE87}"/>
              </a:ext>
            </a:extLst>
          </p:cNvPr>
          <p:cNvSpPr txBox="1"/>
          <p:nvPr/>
        </p:nvSpPr>
        <p:spPr>
          <a:xfrm>
            <a:off x="3914261" y="6035305"/>
            <a:ext cx="261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Lihat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video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untuk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lebih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jelas</a:t>
            </a:r>
            <a:endParaRPr lang="en-US" sz="12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02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72F5-340B-410E-A6A8-4370FBADAF52}"/>
              </a:ext>
            </a:extLst>
          </p:cNvPr>
          <p:cNvSpPr txBox="1"/>
          <p:nvPr/>
        </p:nvSpPr>
        <p:spPr>
          <a:xfrm>
            <a:off x="274925" y="1125619"/>
            <a:ext cx="997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Menganimasikan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teks</a:t>
            </a:r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endParaRPr lang="en-US" sz="20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9EF44-04F8-49E1-964F-A59F6FC46CF7}"/>
              </a:ext>
            </a:extLst>
          </p:cNvPr>
          <p:cNvSpPr txBox="1"/>
          <p:nvPr/>
        </p:nvSpPr>
        <p:spPr>
          <a:xfrm>
            <a:off x="274925" y="1556347"/>
            <a:ext cx="33644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tambahkan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Animate  Tracking (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untuk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mengatur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jarak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antara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huruf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) dan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akan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muncul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animator 2</a:t>
            </a:r>
          </a:p>
          <a:p>
            <a:pPr marL="342900" indent="-342900">
              <a:buFont typeface="+mj-lt"/>
              <a:buAutoNum type="arabicPeriod" startAt="16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setingan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tracking amount 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di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titik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2detik dan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keyframe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. Lalu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pindahkan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posisi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titik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di 1detik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tracking amount 45-50.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maka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animasi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teks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dari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huruf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yang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renggang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FF00"/>
                </a:solidFill>
                <a:sym typeface="Wingdings" panose="05000000000000000000" pitchFamily="2" charset="2"/>
              </a:rPr>
              <a:t>menjadi</a:t>
            </a:r>
            <a:r>
              <a:rPr lang="en-US" sz="1400" dirty="0">
                <a:solidFill>
                  <a:srgbClr val="FFFF00"/>
                </a:solidFill>
                <a:sym typeface="Wingdings" panose="05000000000000000000" pitchFamily="2" charset="2"/>
              </a:rPr>
              <a:t> normal.</a:t>
            </a:r>
          </a:p>
          <a:p>
            <a:pPr marL="342900" indent="-342900">
              <a:buFont typeface="+mj-lt"/>
              <a:buAutoNum type="arabicPeriod" startAt="16"/>
            </a:pPr>
            <a:endParaRPr lang="en-US" sz="1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Setelah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kecepatan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animasi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teks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Keyframe Assistant  Easy Ease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dan </a:t>
            </a:r>
            <a:r>
              <a:rPr lang="en-US" sz="1400" dirty="0" err="1">
                <a:solidFill>
                  <a:schemeClr val="bg1"/>
                </a:solidFill>
              </a:rPr>
              <a:t>atur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b="1" dirty="0">
                <a:solidFill>
                  <a:schemeClr val="bg1"/>
                </a:solidFill>
              </a:rPr>
              <a:t>Graph </a:t>
            </a:r>
            <a:r>
              <a:rPr lang="en-US" sz="1400" b="1" dirty="0" err="1">
                <a:solidFill>
                  <a:schemeClr val="bg1"/>
                </a:solidFill>
              </a:rPr>
              <a:t>Editir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sepeti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sebelumnya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16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Setelah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transform position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dari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bawah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normal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setelah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kecepatannya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lagi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Easy Ease</a:t>
            </a: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6"/>
            </a:pPr>
            <a:endParaRPr lang="en-US" sz="14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16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0736B-1648-4BEA-9A9D-CE444723DE87}"/>
              </a:ext>
            </a:extLst>
          </p:cNvPr>
          <p:cNvSpPr txBox="1"/>
          <p:nvPr/>
        </p:nvSpPr>
        <p:spPr>
          <a:xfrm>
            <a:off x="3914261" y="6035305"/>
            <a:ext cx="261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Lihat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video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untuk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lebih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jelas</a:t>
            </a:r>
            <a:endParaRPr lang="en-US" sz="12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72F5-340B-410E-A6A8-4370FBADAF52}"/>
              </a:ext>
            </a:extLst>
          </p:cNvPr>
          <p:cNvSpPr txBox="1"/>
          <p:nvPr/>
        </p:nvSpPr>
        <p:spPr>
          <a:xfrm>
            <a:off x="274925" y="1125619"/>
            <a:ext cx="997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kta Bold" panose="00000800000000000000" pitchFamily="50" charset="0"/>
              </a:rPr>
              <a:t>Reveal </a:t>
            </a:r>
            <a:endParaRPr lang="en-US" sz="20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9EF44-04F8-49E1-964F-A59F6FC46CF7}"/>
              </a:ext>
            </a:extLst>
          </p:cNvPr>
          <p:cNvSpPr txBox="1"/>
          <p:nvPr/>
        </p:nvSpPr>
        <p:spPr>
          <a:xfrm>
            <a:off x="274925" y="1556347"/>
            <a:ext cx="33644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0"/>
            </a:pP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Seleksi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3 layer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teks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garis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kotak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lalu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Klik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Kanan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 pre-compose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lalu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beri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nama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reveal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setelah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tinggal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OK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saja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(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sehingga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3 layer td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berubah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menjadi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1)</a:t>
            </a:r>
          </a:p>
          <a:p>
            <a:pPr marL="342900" indent="-342900">
              <a:buFont typeface="+mj-lt"/>
              <a:buAutoNum type="arabicPeriod" startAt="20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Lalu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Layer Reveal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kita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Duplikat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menekan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CTL+D ,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sampai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ada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2 layer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reveal 1 &amp; reveal 2</a:t>
            </a:r>
          </a:p>
          <a:p>
            <a:pPr marL="342900" indent="-342900">
              <a:buFont typeface="+mj-lt"/>
              <a:buAutoNum type="arabicPeriod" startAt="20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Lalu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Layer Reveal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yg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di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Atas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kita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balik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animasinya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dari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ada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teks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sampai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teksny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hilang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 panose="05000000000000000000" pitchFamily="2" charset="2"/>
              </a:rPr>
              <a:t>cara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Klik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Kanan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 Time  Time Reverse Layer</a:t>
            </a:r>
          </a:p>
          <a:p>
            <a:pPr marL="342900" indent="-342900">
              <a:buFont typeface="+mj-lt"/>
              <a:buAutoNum type="arabicPeriod" startAt="20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20"/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Setelah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itu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atur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posisi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layer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sehingga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animasinya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sudah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pas. Bisa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lihat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di video</a:t>
            </a:r>
          </a:p>
          <a:p>
            <a:pPr marL="342900" indent="-342900">
              <a:buFont typeface="+mj-lt"/>
              <a:buAutoNum type="arabicPeriod" startAt="20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20"/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Setelah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selesai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tinggal</a:t>
            </a: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 RENDER.</a:t>
            </a:r>
          </a:p>
          <a:p>
            <a:pPr marL="342900" indent="-342900">
              <a:buFont typeface="+mj-lt"/>
              <a:buAutoNum type="arabicPeriod" startAt="20"/>
            </a:pPr>
            <a:endParaRPr lang="en-US" sz="14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20"/>
            </a:pPr>
            <a:endParaRPr lang="en-US" sz="1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0736B-1648-4BEA-9A9D-CE444723DE87}"/>
              </a:ext>
            </a:extLst>
          </p:cNvPr>
          <p:cNvSpPr txBox="1"/>
          <p:nvPr/>
        </p:nvSpPr>
        <p:spPr>
          <a:xfrm>
            <a:off x="3914261" y="6035305"/>
            <a:ext cx="261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Lihat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video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untuk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lebih</a:t>
            </a:r>
            <a:r>
              <a:rPr lang="en-US" sz="12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jelas</a:t>
            </a:r>
            <a:endParaRPr lang="en-US" sz="12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7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D72F5-340B-410E-A6A8-4370FBADAF52}"/>
              </a:ext>
            </a:extLst>
          </p:cNvPr>
          <p:cNvSpPr txBox="1"/>
          <p:nvPr/>
        </p:nvSpPr>
        <p:spPr>
          <a:xfrm>
            <a:off x="2018070" y="112743"/>
            <a:ext cx="9972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Full video </a:t>
            </a:r>
            <a:r>
              <a:rPr lang="en-US" sz="28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cara</a:t>
            </a:r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membuat</a:t>
            </a:r>
            <a:endParaRPr lang="en-US" sz="2800" b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algn="r"/>
            <a:r>
              <a:rPr lang="en-US" sz="28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animasi</a:t>
            </a:r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teks</a:t>
            </a:r>
            <a:endParaRPr lang="en-US" sz="20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85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ECEBE-7F96-4AE7-AADA-AC4B584EEC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5E7F0-D523-4AFD-97BC-86D84FB85C0A}"/>
              </a:ext>
            </a:extLst>
          </p:cNvPr>
          <p:cNvSpPr/>
          <p:nvPr/>
        </p:nvSpPr>
        <p:spPr>
          <a:xfrm>
            <a:off x="271155" y="233712"/>
            <a:ext cx="1082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M12</a:t>
            </a:r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endParaRPr lang="id-ID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584925-3CC0-4F67-BF0E-6972B37E6200}"/>
              </a:ext>
            </a:extLst>
          </p:cNvPr>
          <p:cNvCxnSpPr>
            <a:cxnSpLocks/>
          </p:cNvCxnSpPr>
          <p:nvPr/>
        </p:nvCxnSpPr>
        <p:spPr>
          <a:xfrm flipV="1">
            <a:off x="1353501" y="345719"/>
            <a:ext cx="0" cy="4881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6AF1D-0E6F-47F1-955A-FFB40E23B96E}"/>
              </a:ext>
            </a:extLst>
          </p:cNvPr>
          <p:cNvSpPr/>
          <p:nvPr/>
        </p:nvSpPr>
        <p:spPr>
          <a:xfrm>
            <a:off x="1353501" y="345656"/>
            <a:ext cx="768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KOMPUTER APLIKASI DKV IV</a:t>
            </a:r>
          </a:p>
          <a:p>
            <a:r>
              <a:rPr lang="nn-NO" sz="1200" b="1" dirty="0">
                <a:solidFill>
                  <a:schemeClr val="bg1"/>
                </a:solidFill>
                <a:latin typeface="Arial" panose="020B0604020202020204" pitchFamily="34" charset="0"/>
              </a:rPr>
              <a:t>(ADOBE PREMIERE/ AFTER EFFECT)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4A64FB-CB00-44E8-A9D6-1D2EF4AD74B6}"/>
              </a:ext>
            </a:extLst>
          </p:cNvPr>
          <p:cNvSpPr/>
          <p:nvPr/>
        </p:nvSpPr>
        <p:spPr>
          <a:xfrm>
            <a:off x="4055216" y="3109385"/>
            <a:ext cx="4081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800" b="1" dirty="0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endParaRPr lang="en-US" sz="8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0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722</Words>
  <Application>Microsoft Office PowerPoint</Application>
  <PresentationFormat>Widescreen</PresentationFormat>
  <Paragraphs>110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inherit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138</cp:revision>
  <dcterms:created xsi:type="dcterms:W3CDTF">2019-09-30T19:07:38Z</dcterms:created>
  <dcterms:modified xsi:type="dcterms:W3CDTF">2020-07-18T16:38:01Z</dcterms:modified>
</cp:coreProperties>
</file>