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22" r:id="rId3"/>
    <p:sldId id="318" r:id="rId4"/>
    <p:sldId id="332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07/07/20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hmadnurzaenif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MK. KA 4 Adobe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After Effect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524000"/>
            <a:ext cx="70866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-150" dirty="0" smtClean="0">
                <a:latin typeface="Calibri"/>
                <a:ea typeface="+mj-ea"/>
                <a:cs typeface="Calibri"/>
              </a:rPr>
              <a:t>Motion </a:t>
            </a:r>
            <a:r>
              <a:rPr lang="en-US" sz="8000" b="1" spc="-150" dirty="0" smtClean="0">
                <a:latin typeface="Calibri"/>
                <a:ea typeface="+mj-ea"/>
                <a:cs typeface="Calibri"/>
              </a:rPr>
              <a:t>Tracking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6400800" cy="2667000"/>
          </a:xfrm>
        </p:spPr>
        <p:txBody>
          <a:bodyPr/>
          <a:lstStyle/>
          <a:p>
            <a:pPr algn="l" eaLnBrk="1" hangingPunct="1"/>
            <a:endParaRPr lang="en-US" dirty="0">
              <a:solidFill>
                <a:srgbClr val="FF0000"/>
              </a:solidFill>
            </a:endParaRPr>
          </a:p>
          <a:p>
            <a:pPr algn="l" eaLnBrk="1" hangingPunct="1"/>
            <a:endParaRPr lang="en-US" dirty="0">
              <a:solidFill>
                <a:srgbClr val="FF0000"/>
              </a:solidFill>
            </a:endParaRPr>
          </a:p>
          <a:p>
            <a:pPr algn="l" eaLnBrk="1" hangingPunct="1"/>
            <a:endParaRPr lang="id-ID" sz="1400" dirty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1400" dirty="0" err="1">
                <a:solidFill>
                  <a:schemeClr val="tx1"/>
                </a:solidFill>
              </a:rPr>
              <a:t>Desain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Komunikasi</a:t>
            </a:r>
            <a:r>
              <a:rPr lang="en-US" sz="1400" dirty="0">
                <a:solidFill>
                  <a:schemeClr val="tx1"/>
                </a:solidFill>
              </a:rPr>
              <a:t> Visual – UNIKOM</a:t>
            </a:r>
          </a:p>
          <a:p>
            <a:pPr algn="l"/>
            <a:r>
              <a:rPr lang="en-US" sz="1400" dirty="0" err="1">
                <a:solidFill>
                  <a:schemeClr val="tx1"/>
                </a:solidFill>
              </a:rPr>
              <a:t>Desain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Grafis</a:t>
            </a:r>
            <a:r>
              <a:rPr lang="en-US" sz="1400" dirty="0">
                <a:solidFill>
                  <a:schemeClr val="tx1"/>
                </a:solidFill>
              </a:rPr>
              <a:t>  – UNIKOM</a:t>
            </a:r>
            <a:endParaRPr lang="id-ID" sz="1400" dirty="0">
              <a:solidFill>
                <a:schemeClr val="tx1"/>
              </a:solidFill>
            </a:endParaRPr>
          </a:p>
          <a:p>
            <a:pPr algn="l" eaLnBrk="1" hangingPunct="1"/>
            <a:endParaRPr lang="id-ID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828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Brief </a:t>
            </a:r>
            <a:r>
              <a:rPr lang="en-US" sz="4400" b="1" i="1" spc="-150" dirty="0" err="1" smtClean="0">
                <a:solidFill>
                  <a:schemeClr val="bg1"/>
                </a:solidFill>
                <a:latin typeface="Calibri"/>
                <a:ea typeface="+mj-ea"/>
                <a:cs typeface="Calibri"/>
              </a:rPr>
              <a:t>Latihan</a:t>
            </a:r>
            <a:endParaRPr kumimoji="0" lang="en-US" sz="8000" b="1" i="1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dirty="0"/>
          </a:p>
          <a:p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Silahkan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latihan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praktek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membuat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animasi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durasi</a:t>
            </a:r>
            <a:r>
              <a:rPr lang="en-US" sz="17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2-5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detik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sz="17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Arah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bentuk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efek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animasinya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bebas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tulisan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animasinya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bebas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boleh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di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tambah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sound effect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jika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perlu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Setelah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itu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render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pastikan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hasil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akhir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ukurannya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tidak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lebih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dari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30 Mb (</a:t>
            </a:r>
            <a:r>
              <a:rPr lang="en-US" sz="1700" dirty="0" err="1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isarankan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instal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adobe media encoder)</a:t>
            </a:r>
            <a:endParaRPr lang="en-US" sz="17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Upload video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melalui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GOOGLE DRIVE  (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ahmadnurzaenif@gmail.com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sz="1700" dirty="0" err="1" smtClean="0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700" dirty="0" smtClean="0">
                <a:solidFill>
                  <a:schemeClr val="accent4">
                    <a:lumMod val="75000"/>
                  </a:schemeClr>
                </a:solidFill>
              </a:rPr>
              <a:t> format NIM_NAMA_KELAS_NAMA TUGAS.</a:t>
            </a:r>
            <a:endParaRPr lang="en-US" sz="17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Brief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Latihan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7315200" cy="4648200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Dikumpulkan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(upload)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hari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Rabu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17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Juni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2020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pukul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15.00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WIB</a:t>
            </a:r>
          </a:p>
          <a:p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Tugas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ini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menjadi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syarat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mutlak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</a:rPr>
              <a:t>kehadiran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Adobe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yang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dipakai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BEBAS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boleh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CS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atau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CC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berapapun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File yang di import (video, audio dan images) juga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bebas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hanya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latihan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Jika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ada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yang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masih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belum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paham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instruksinya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silahkan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tanyakan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pada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dosen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ybs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sebelum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waktu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</a:rPr>
              <a:t>pengumpulan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endParaRPr lang="en-US" sz="1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762000"/>
            <a:ext cx="7315200" cy="5059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04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240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163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MK. KA 4 Adobe After Effect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Zen</cp:lastModifiedBy>
  <cp:revision>198</cp:revision>
  <dcterms:created xsi:type="dcterms:W3CDTF">2016-02-13T14:18:26Z</dcterms:created>
  <dcterms:modified xsi:type="dcterms:W3CDTF">2020-07-07T01:31:18Z</dcterms:modified>
</cp:coreProperties>
</file>