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3538"/>
    <a:srgbClr val="D78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2D40-507E-409B-9CB0-A6CB5A894885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0870-AC73-40DA-9C2B-46C533C58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2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2D40-507E-409B-9CB0-A6CB5A894885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0870-AC73-40DA-9C2B-46C533C58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8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2D40-507E-409B-9CB0-A6CB5A894885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0870-AC73-40DA-9C2B-46C533C58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1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2D40-507E-409B-9CB0-A6CB5A894885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0870-AC73-40DA-9C2B-46C533C58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65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2D40-507E-409B-9CB0-A6CB5A894885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0870-AC73-40DA-9C2B-46C533C58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9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2D40-507E-409B-9CB0-A6CB5A894885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0870-AC73-40DA-9C2B-46C533C58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5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2D40-507E-409B-9CB0-A6CB5A894885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0870-AC73-40DA-9C2B-46C533C58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1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2D40-507E-409B-9CB0-A6CB5A894885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0870-AC73-40DA-9C2B-46C533C58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84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2D40-507E-409B-9CB0-A6CB5A894885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0870-AC73-40DA-9C2B-46C533C58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2D40-507E-409B-9CB0-A6CB5A894885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0870-AC73-40DA-9C2B-46C533C58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7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2D40-507E-409B-9CB0-A6CB5A894885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0870-AC73-40DA-9C2B-46C533C58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1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22D40-507E-409B-9CB0-A6CB5A894885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0870-AC73-40DA-9C2B-46C533C58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1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8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85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67314" y="449943"/>
            <a:ext cx="6183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IMPLEMENTASI POLITIK STRATEGI NASIONAL DALAM BIDANG PEMBANGUNAN NASIONAL</a:t>
            </a:r>
            <a:endParaRPr lang="en-US" sz="2400" b="1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552527" y="1853711"/>
            <a:ext cx="6997872" cy="4711287"/>
            <a:chOff x="263048" y="2191392"/>
            <a:chExt cx="6997872" cy="4711287"/>
          </a:xfrm>
        </p:grpSpPr>
        <p:grpSp>
          <p:nvGrpSpPr>
            <p:cNvPr id="15" name="Group 14"/>
            <p:cNvGrpSpPr/>
            <p:nvPr/>
          </p:nvGrpSpPr>
          <p:grpSpPr>
            <a:xfrm>
              <a:off x="263048" y="2191392"/>
              <a:ext cx="6997872" cy="4711287"/>
              <a:chOff x="313152" y="2203919"/>
              <a:chExt cx="6997872" cy="4711287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13152" y="2230966"/>
                <a:ext cx="688930" cy="4684240"/>
                <a:chOff x="300626" y="2055601"/>
                <a:chExt cx="688930" cy="4684240"/>
              </a:xfrm>
            </p:grpSpPr>
            <p:sp>
              <p:nvSpPr>
                <p:cNvPr id="7" name="Rectangle 6"/>
                <p:cNvSpPr/>
                <p:nvPr/>
              </p:nvSpPr>
              <p:spPr>
                <a:xfrm rot="5400000">
                  <a:off x="-1610391" y="4354925"/>
                  <a:ext cx="4508875" cy="260958"/>
                </a:xfrm>
                <a:prstGeom prst="rect">
                  <a:avLst/>
                </a:prstGeom>
                <a:solidFill>
                  <a:srgbClr val="CE35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" name="Oval 1"/>
                <p:cNvSpPr/>
                <p:nvPr/>
              </p:nvSpPr>
              <p:spPr>
                <a:xfrm>
                  <a:off x="300626" y="2055601"/>
                  <a:ext cx="688930" cy="592239"/>
                </a:xfrm>
                <a:prstGeom prst="ellipse">
                  <a:avLst/>
                </a:prstGeom>
                <a:solidFill>
                  <a:srgbClr val="CE35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smtClean="0"/>
                    <a:t>1</a:t>
                  </a:r>
                  <a:endParaRPr lang="en-US" b="1"/>
                </a:p>
              </p:txBody>
            </p:sp>
          </p:grpSp>
          <p:sp>
            <p:nvSpPr>
              <p:cNvPr id="5" name="Rectangle 4"/>
              <p:cNvSpPr/>
              <p:nvPr/>
            </p:nvSpPr>
            <p:spPr>
              <a:xfrm>
                <a:off x="1215024" y="2203919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chemeClr val="bg1"/>
                    </a:solidFill>
                  </a:rPr>
                  <a:t>Peningkatan rasa saling percaya dan harmonisasi antar kelompok masyarakat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13152" y="3294689"/>
                <a:ext cx="688930" cy="592239"/>
              </a:xfrm>
              <a:prstGeom prst="ellipse">
                <a:avLst/>
              </a:prstGeom>
              <a:solidFill>
                <a:srgbClr val="CE35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/>
                  <a:t>2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215024" y="3294689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chemeClr val="bg1"/>
                    </a:solidFill>
                  </a:rPr>
                  <a:t>Pengembangan kebudayaan yang berlandaskan pada nilai-nilai luhur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13152" y="4345240"/>
                <a:ext cx="688930" cy="592239"/>
              </a:xfrm>
              <a:prstGeom prst="ellipse">
                <a:avLst/>
              </a:prstGeom>
              <a:solidFill>
                <a:srgbClr val="CE35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smtClean="0"/>
                  <a:t>3</a:t>
                </a:r>
                <a:endParaRPr lang="en-US" b="1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215024" y="4385459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chemeClr val="bg1"/>
                    </a:solidFill>
                  </a:rPr>
                  <a:t>Peningkatan keaman, ketertiban dan penanggulangan kriminalitas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13152" y="5395791"/>
                <a:ext cx="688930" cy="592239"/>
              </a:xfrm>
              <a:prstGeom prst="ellipse">
                <a:avLst/>
              </a:prstGeom>
              <a:solidFill>
                <a:srgbClr val="CE35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/>
                  <a:t>4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215024" y="5507244"/>
                <a:ext cx="44798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bg1"/>
                    </a:solidFill>
                  </a:rPr>
                  <a:t>Pencegahan dan penanggulangan separatism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263048" y="6310440"/>
              <a:ext cx="688930" cy="592239"/>
            </a:xfrm>
            <a:prstGeom prst="ellipse">
              <a:avLst/>
            </a:prstGeom>
            <a:solidFill>
              <a:srgbClr val="CE3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/>
                <a:t>5</a:t>
              </a:r>
              <a:endParaRPr lang="en-US" b="1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70726" y="6421893"/>
              <a:ext cx="51698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Pencegahan dan penanggulangan gerakan terorisme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56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1717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183"/>
            <a:ext cx="12317506" cy="6928597"/>
          </a:xfrm>
        </p:spPr>
      </p:pic>
    </p:spTree>
    <p:extLst>
      <p:ext uri="{BB962C8B-B14F-4D97-AF65-F5344CB8AC3E}">
        <p14:creationId xmlns:p14="http://schemas.microsoft.com/office/powerpoint/2010/main" val="1812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546106" cy="705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08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4191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365" y="163419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8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0447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9504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7785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7799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6077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45</Words>
  <Application>Microsoft Office PowerPoint</Application>
  <PresentationFormat>Widescreen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Windows-7</dc:creator>
  <cp:lastModifiedBy>ASUS</cp:lastModifiedBy>
  <cp:revision>8</cp:revision>
  <dcterms:created xsi:type="dcterms:W3CDTF">2020-07-20T08:30:31Z</dcterms:created>
  <dcterms:modified xsi:type="dcterms:W3CDTF">2020-07-20T13:31:54Z</dcterms:modified>
</cp:coreProperties>
</file>