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BIMBINGAN SKRIPSI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4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367964"/>
          </a:xfrm>
        </p:spPr>
        <p:txBody>
          <a:bodyPr/>
          <a:lstStyle/>
          <a:p>
            <a:r>
              <a:rPr lang="en-US" dirty="0"/>
              <a:t>MATERI </a:t>
            </a:r>
            <a:r>
              <a:rPr lang="en-US" dirty="0" smtClean="0"/>
              <a:t>9 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REVISI SUP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MASUKAN DARI PENGUJI</a:t>
            </a:r>
          </a:p>
          <a:p>
            <a:pPr marL="0" indent="0">
              <a:buNone/>
            </a:pPr>
            <a:r>
              <a:rPr lang="en-US" sz="2800" dirty="0" smtClean="0"/>
              <a:t>PERBAIKAN KE PENGUJI</a:t>
            </a:r>
          </a:p>
          <a:p>
            <a:pPr marL="0" indent="0">
              <a:buNone/>
            </a:pPr>
            <a:r>
              <a:rPr lang="en-US" sz="2800" dirty="0" smtClean="0"/>
              <a:t>PERSIAPAN KE LAPANGAN</a:t>
            </a:r>
          </a:p>
          <a:p>
            <a:pPr marL="0" indent="0">
              <a:buNone/>
            </a:pPr>
            <a:r>
              <a:rPr lang="en-US" sz="2800" dirty="0" smtClean="0"/>
              <a:t>PENYUSUNAN DRAFT SKRIPSI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8290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BIMBINGAN SKRIPSI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MASUKAN DARI </a:t>
            </a:r>
            <a:r>
              <a:rPr lang="en-US" sz="2400" dirty="0" smtClean="0"/>
              <a:t>PENGUJI : CEK KEMBALI LEMBAR REVISI &amp; APPROVEL PENGUJI.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PERBAIKAN KE </a:t>
            </a:r>
            <a:r>
              <a:rPr lang="en-US" sz="2400" dirty="0" smtClean="0"/>
              <a:t>PENGUJI : KOMUNIKASIKAN KE PENGUJI JIKA TDK DIMENGERTI.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PERSIAPAN KE </a:t>
            </a:r>
            <a:r>
              <a:rPr lang="en-US" sz="2400" dirty="0" smtClean="0"/>
              <a:t>LAPANGAN : CEK PENENTUKAN UNIT ANALISIS, DATA YANG DIBUTUHKAN, VALIDASI DATA.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PENYUSUNAN DRAFT </a:t>
            </a:r>
            <a:r>
              <a:rPr lang="en-US" sz="2400" dirty="0" smtClean="0"/>
              <a:t>SKRIPSI : MULAI MENYUSUN BAB 1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623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46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15</TotalTime>
  <Words>79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BIMBINGAN SKRIPSI</vt:lpstr>
      <vt:lpstr>MATERI 9 :  REVISI SUP</vt:lpstr>
      <vt:lpstr>PROSES BIMBINGAN SKRIPSI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SKRIPSI</dc:title>
  <dc:creator>KA</dc:creator>
  <cp:lastModifiedBy>KA</cp:lastModifiedBy>
  <cp:revision>7</cp:revision>
  <dcterms:created xsi:type="dcterms:W3CDTF">2020-04-18T17:01:11Z</dcterms:created>
  <dcterms:modified xsi:type="dcterms:W3CDTF">2020-08-18T06:30:20Z</dcterms:modified>
</cp:coreProperties>
</file>