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65" r:id="rId8"/>
    <p:sldId id="268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10</a:t>
            </a:r>
            <a:br>
              <a:rPr lang="en-US" dirty="0"/>
            </a:br>
            <a:r>
              <a:rPr lang="en-US" dirty="0"/>
              <a:t>ORGANISASI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Organisasi</a:t>
            </a:r>
            <a:r>
              <a:rPr lang="en-US" dirty="0" smtClean="0"/>
              <a:t> audit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/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2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SKOPE PEKERJAAN LEMBAGA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EKSTERNAL</a:t>
            </a:r>
          </a:p>
          <a:p>
            <a:r>
              <a:rPr lang="en-US" dirty="0" smtClean="0"/>
              <a:t>AUDIT INTERNAL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5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LEMBAGA AUDIT INTERNASIONAL, REGIONAL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INTOSAI (</a:t>
            </a:r>
            <a:r>
              <a:rPr lang="en-US" dirty="0" err="1" smtClean="0"/>
              <a:t>Internastional</a:t>
            </a:r>
            <a:r>
              <a:rPr lang="en-US" dirty="0" smtClean="0"/>
              <a:t> Organization Of Supreme Audit Institutions).</a:t>
            </a:r>
          </a:p>
          <a:p>
            <a:r>
              <a:rPr lang="en-US" dirty="0" smtClean="0"/>
              <a:t>ASOSAI (Asian Organization Of Supreme Audit Institutions.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6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PENERAPAN AUDIT DI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 AUDIT PEMERINTAH (SAP) – BPK.</a:t>
            </a:r>
          </a:p>
          <a:p>
            <a:r>
              <a:rPr lang="en-US" dirty="0" smtClean="0"/>
              <a:t>AUDITOR PEMERINTAH</a:t>
            </a:r>
          </a:p>
          <a:p>
            <a:pPr lvl="1"/>
            <a:r>
              <a:rPr lang="en-US" dirty="0" smtClean="0"/>
              <a:t>BPK (BADAN PEMERIKSA KEUANGAN : AUDITOR EKSTERNAL.</a:t>
            </a:r>
          </a:p>
          <a:p>
            <a:pPr lvl="1"/>
            <a:r>
              <a:rPr lang="en-US" dirty="0" smtClean="0"/>
              <a:t>BPKP (BADAN PENGAWAS KEUANGAN &amp; PEMBANGUNAN).</a:t>
            </a:r>
          </a:p>
          <a:p>
            <a:pPr lvl="1"/>
            <a:r>
              <a:rPr lang="en-US" dirty="0" smtClean="0"/>
              <a:t>INSPEKTORAT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4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6980"/>
            <a:ext cx="9601196" cy="15490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KONTROVERSI </a:t>
            </a:r>
            <a:br>
              <a:rPr lang="en-US" sz="3200" dirty="0" smtClean="0"/>
            </a:br>
            <a:r>
              <a:rPr lang="en-US" sz="3200" dirty="0" smtClean="0"/>
              <a:t>PEMERIKSAAN, PENGAWASAN, PENGENDALIAN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05033"/>
              </p:ext>
            </p:extLst>
          </p:nvPr>
        </p:nvGraphicFramePr>
        <p:xfrm>
          <a:off x="2155209" y="2286000"/>
          <a:ext cx="82716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920">
                  <a:extLst>
                    <a:ext uri="{9D8B030D-6E8A-4147-A177-3AD203B41FA5}">
                      <a16:colId xmlns:a16="http://schemas.microsoft.com/office/drawing/2014/main" val="432481924"/>
                    </a:ext>
                  </a:extLst>
                </a:gridCol>
                <a:gridCol w="2067920">
                  <a:extLst>
                    <a:ext uri="{9D8B030D-6E8A-4147-A177-3AD203B41FA5}">
                      <a16:colId xmlns:a16="http://schemas.microsoft.com/office/drawing/2014/main" val="2493887463"/>
                    </a:ext>
                  </a:extLst>
                </a:gridCol>
                <a:gridCol w="2067920">
                  <a:extLst>
                    <a:ext uri="{9D8B030D-6E8A-4147-A177-3AD203B41FA5}">
                      <a16:colId xmlns:a16="http://schemas.microsoft.com/office/drawing/2014/main" val="4031992017"/>
                    </a:ext>
                  </a:extLst>
                </a:gridCol>
                <a:gridCol w="2067920">
                  <a:extLst>
                    <a:ext uri="{9D8B030D-6E8A-4147-A177-3AD203B41FA5}">
                      <a16:colId xmlns:a16="http://schemas.microsoft.com/office/drawing/2014/main" val="1768605313"/>
                    </a:ext>
                  </a:extLst>
                </a:gridCol>
              </a:tblGrid>
              <a:tr h="29552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PENGAWASAN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PEMERIKSAAN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PENGENDALIAN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397521"/>
                  </a:ext>
                </a:extLst>
              </a:tr>
              <a:tr h="2955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LEMBAGA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INTERNAL AUDIT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EKSTERNAL AUDIT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ATASAN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357997"/>
                  </a:ext>
                </a:extLst>
              </a:tr>
              <a:tr h="2955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REKOMENDASI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OPINI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PUJIAN/TEGURAN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36678"/>
                  </a:ext>
                </a:extLst>
              </a:tr>
              <a:tr h="517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KOMUNIKASI/DIALOG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61192"/>
                  </a:ext>
                </a:extLst>
              </a:tr>
              <a:tr h="517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TINDAK LANJUT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PERBAIKAN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PENYIDIKAN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PENINGKATAN KINERJA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63149"/>
                  </a:ext>
                </a:extLst>
              </a:tr>
              <a:tr h="517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SUBJEK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MANAJEMEN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MANAJEMEN ORGANISASI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BAWAHAN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036034"/>
                  </a:ext>
                </a:extLst>
              </a:tr>
              <a:tr h="517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OBJEK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MEKANISME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BUKTI TRANSAKSI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PERILAKU MANUSIA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65850"/>
                  </a:ext>
                </a:extLst>
              </a:tr>
              <a:tr h="2955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TUJUAN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TERCAPAI TUJUAN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DITERIMA UMUM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REFORMASI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464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1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BAB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66030"/>
            <a:ext cx="9601196" cy="3009838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audit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 audit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audit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audit internal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audit </a:t>
            </a:r>
            <a:r>
              <a:rPr lang="en-US" dirty="0" err="1"/>
              <a:t>internasional</a:t>
            </a:r>
            <a:r>
              <a:rPr lang="en-US" dirty="0"/>
              <a:t>, regional </a:t>
            </a:r>
            <a:r>
              <a:rPr lang="en-US" dirty="0" err="1"/>
              <a:t>maupun</a:t>
            </a:r>
            <a:r>
              <a:rPr lang="en-US" dirty="0"/>
              <a:t> di </a:t>
            </a:r>
            <a:r>
              <a:rPr lang="en-US" dirty="0" err="1"/>
              <a:t>negara</a:t>
            </a:r>
            <a:r>
              <a:rPr lang="en-US" dirty="0"/>
              <a:t> lain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audit di Indonesia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BAB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audit yang </a:t>
            </a:r>
            <a:r>
              <a:rPr lang="en-US" dirty="0" err="1"/>
              <a:t>berlaku</a:t>
            </a:r>
            <a:r>
              <a:rPr lang="en-US" dirty="0"/>
              <a:t> di Indonesia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auditor </a:t>
            </a:r>
            <a:r>
              <a:rPr lang="en-US" dirty="0" err="1"/>
              <a:t>pemerintah</a:t>
            </a:r>
            <a:r>
              <a:rPr lang="en-US" dirty="0"/>
              <a:t> di Indonesia ? </a:t>
            </a: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audit di Indonesia ? </a:t>
            </a:r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kontroversi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,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di Indonesia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–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inspektorat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1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623</TotalTime>
  <Words>266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AKUNTANSI SEKTOR PUBLIK</vt:lpstr>
      <vt:lpstr>BAB 10 ORGANISASI AUDIT</vt:lpstr>
      <vt:lpstr>SKOPE PEKERJAAN LEMBAGA AUDIT</vt:lpstr>
      <vt:lpstr>LEMBAGA AUDIT INTERNASIONAL, REGIONAL</vt:lpstr>
      <vt:lpstr>PENERAPAN AUDIT DI INDONESIA</vt:lpstr>
      <vt:lpstr>KONTROVERSI  PEMERIKSAAN, PENGAWASAN, PENGENDALIAN</vt:lpstr>
      <vt:lpstr>LATIHAN BAB 10</vt:lpstr>
      <vt:lpstr>LATIHAN BAB 10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9</cp:revision>
  <dcterms:created xsi:type="dcterms:W3CDTF">2020-04-13T01:48:02Z</dcterms:created>
  <dcterms:modified xsi:type="dcterms:W3CDTF">2020-08-20T04:54:05Z</dcterms:modified>
</cp:coreProperties>
</file>