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4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02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6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38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40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0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4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3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90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2EF78E3-FDA3-4D28-AAA2-0B81F349A39D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45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84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323" y="802298"/>
            <a:ext cx="9362530" cy="254143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LAB.AKUNTANSI </a:t>
            </a:r>
            <a:r>
              <a:rPr lang="en-US" sz="4800" dirty="0" smtClean="0"/>
              <a:t>KEUANGAN II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863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OLEH : </a:t>
            </a:r>
            <a:r>
              <a:rPr lang="en-US" sz="2800" cap="none" dirty="0" smtClean="0"/>
              <a:t>Dr</a:t>
            </a:r>
            <a:r>
              <a:rPr lang="en-US" sz="2800" dirty="0" smtClean="0"/>
              <a:t>. </a:t>
            </a:r>
            <a:r>
              <a:rPr lang="en-US" sz="2800" cap="none" dirty="0" err="1" smtClean="0"/>
              <a:t>Ony</a:t>
            </a:r>
            <a:r>
              <a:rPr lang="en-US" sz="2800" cap="none" dirty="0" smtClean="0"/>
              <a:t> Widilestariningtyas</a:t>
            </a:r>
            <a:r>
              <a:rPr lang="en-US" sz="2800" dirty="0" smtClean="0"/>
              <a:t>,se</a:t>
            </a:r>
            <a:r>
              <a:rPr lang="en-US" sz="2800" dirty="0" smtClean="0"/>
              <a:t>.,</a:t>
            </a:r>
            <a:r>
              <a:rPr lang="en-US" sz="2800" dirty="0" err="1" smtClean="0"/>
              <a:t>m</a:t>
            </a:r>
            <a:r>
              <a:rPr lang="en-US" sz="2800" cap="none" dirty="0" err="1" smtClean="0"/>
              <a:t>Si</a:t>
            </a:r>
            <a:r>
              <a:rPr lang="en-US" sz="2800" dirty="0" smtClean="0"/>
              <a:t>.,</a:t>
            </a:r>
            <a:r>
              <a:rPr lang="en-US" sz="2800" cap="none" dirty="0" err="1" smtClean="0"/>
              <a:t>Ak</a:t>
            </a:r>
            <a:r>
              <a:rPr lang="en-US" sz="2800" dirty="0" smtClean="0"/>
              <a:t>.,</a:t>
            </a:r>
            <a:r>
              <a:rPr lang="en-US" sz="2800" dirty="0" err="1" smtClean="0"/>
              <a:t>cA.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72955"/>
            <a:ext cx="9603275" cy="1580799"/>
          </a:xfrm>
        </p:spPr>
        <p:txBody>
          <a:bodyPr>
            <a:normAutofit/>
          </a:bodyPr>
          <a:lstStyle/>
          <a:p>
            <a:r>
              <a:rPr lang="en-US" dirty="0"/>
              <a:t>BAB 7</a:t>
            </a:r>
            <a:br>
              <a:rPr lang="en-US" dirty="0"/>
            </a:br>
            <a:r>
              <a:rPr lang="en-US" dirty="0"/>
              <a:t>MODUL INVESTASI </a:t>
            </a:r>
            <a:r>
              <a:rPr lang="en-US" dirty="0" err="1" smtClean="0"/>
              <a:t>STOCk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sekuritas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L18-10 (AYAT JURNAL SEKURITAS EKUITAS)</a:t>
            </a:r>
          </a:p>
          <a:p>
            <a:pPr marL="0" indent="0">
              <a:buNone/>
            </a:pPr>
            <a:r>
              <a:rPr lang="en-US" dirty="0" smtClean="0"/>
              <a:t>ARANTXA CORPORATION MELAKUKAN PEMBELIAN SEKURITAS SECARA TUNAI BERIKUT INI SELAMA TAHUN 2001, YANG MERUPAKAN TAHUN PERTAMA ARANTXA BERINVESTASI DALAM SEKURITAS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PADA TANGGAL 15 JANUARI, MEMBELI 10.000 LEMBAR SAHAM BIASA SANCHEZ COMPANY DENGAN HARGA $ 33,50 PER SAHAM DITAMBAH KOMISI $ 1.980.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PADA TANGGAL 1 APRIL, MEMBELI 5.000 LEMBAR SAHAM BIASA VICARIO CO. DENGAN HARGA $ 52,00 PER SAHAM DITAMBAH KOMISI $ 3.370.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PADA TANGGAL 10 SEPTEMBER, MEMBELI 7.000 LEMBAR SAHAM PREFEREN WTA CO. DENGAN HARGA $ 26,50 PER SAHAM DITAMBAH KOMISI $ 4.910.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8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PADA TANGGAL 20 MEI 2001, ARANTXA MENJUAL 4.000 LEMBAR SAHAM BIASA SANCHEZ COMPANY PADA HARGA PASAR SEBESAR $ 35 PER SAHAM DIKURANGI KOMISI PIALANG, PAJAK, DAN HONOR SEBESAR $ 3.850. NILAI WAJAR AKHIR TAHUN PER SAHAM ADALAH : SANCHEZ $ 30, VICARIO $ 55, DAN WTA $ 28. SELAIN ITU, KEPALA AKUNTAN ARANTXA JUGA MEMBERITAHU ANDA BAHWA ARANTXA CORPORATION MENYIMPAN SEKURITAS INI DENGAN MAKSUD AKAN MENJUALNYA UNTUK MEMPEROLEH LABA DARI APRESIASI HARGA.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0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DIMINTA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BUATLAH AYAT JURNAL UNTUK MENCATAT KETIGA PEMBELIAN SEKURITAS DIATAS.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BUATLAH AYAT JURNAL UNTUK PENJUALAN SEKURITAS PADA TANGGAL 20 MEI.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HITUNGLAH KEUNTUNGAN ATAU KERUGIAN YANG BELUM DIREALISASI DAN BUATLAH AYAT JURNAL PENYESUAIAN UNTUK ARANTXA PADA TANGGAL 31 DESEMBER 2001.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514</TotalTime>
  <Words>243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LAB.AKUNTANSI KEUANGAN II </vt:lpstr>
      <vt:lpstr>BAB 7 MODUL INVESTASI STOCk (investasi dalam sekuritas ekuitas)</vt:lpstr>
      <vt:lpstr>PowerPoint Presentation</vt:lpstr>
      <vt:lpstr>DIMINTA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10</cp:revision>
  <dcterms:created xsi:type="dcterms:W3CDTF">2020-04-12T13:26:51Z</dcterms:created>
  <dcterms:modified xsi:type="dcterms:W3CDTF">2020-08-21T12:13:02Z</dcterms:modified>
</cp:coreProperties>
</file>