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63" r:id="rId3"/>
    <p:sldId id="264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7AFFB9B-9FB8-469E-96F9-4D32314110B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916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0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8BDECAF-D3BE-4069-9C78-642ECCD0147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51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2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7F47CF-67C9-420C-80A5-E2069FF0C2DF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541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7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5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3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478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0C3BFE2-83B7-4B0A-B9D3-AB28331082B3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53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12EF78E3-FDA3-4D28-AAA2-0B81F349A39D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3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35BB1C6-BF8F-4481-8AB2-603A1C8A906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02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AKUNTANSI KEUANGAN II</a:t>
            </a:r>
            <a:br>
              <a:rPr lang="en-US" sz="4400" dirty="0" smtClean="0"/>
            </a:br>
            <a:r>
              <a:rPr lang="en-US" sz="6700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0042" y="4945377"/>
            <a:ext cx="4521958" cy="1037760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OLEH : </a:t>
            </a:r>
            <a:endParaRPr lang="en-US" dirty="0" smtClean="0"/>
          </a:p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.,AK.,CA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BAB 9</a:t>
            </a:r>
            <a:br>
              <a:rPr lang="en-US" dirty="0"/>
            </a:br>
            <a:r>
              <a:rPr lang="en-US" sz="2700" dirty="0"/>
              <a:t>MODUL PENGAKUAN PENDAPATAN ANGSURAN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 19-11 (KALKULASI METODE PENJUALAN CICILAN, AYAT JURNAL)</a:t>
            </a:r>
          </a:p>
          <a:p>
            <a:pPr marL="0" indent="0">
              <a:buNone/>
            </a:pPr>
            <a:r>
              <a:rPr lang="en-US" dirty="0" smtClean="0"/>
              <a:t>AUSTIN CORPORATION SECARA TEPAT MENGGUNAKAN METODE AKUNTANSI PENJUALAN CICILAN UNTUK MENGAKUI PENDAPATAN DALAM LAPORAN KEUANGANNYA. INFORMASI BERIKUT TERSEDIA UNTUK TAHUN 2001 DAN 2002.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695304"/>
              </p:ext>
            </p:extLst>
          </p:nvPr>
        </p:nvGraphicFramePr>
        <p:xfrm>
          <a:off x="2933700" y="4264152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309">
                  <a:extLst>
                    <a:ext uri="{9D8B030D-6E8A-4147-A177-3AD203B41FA5}">
                      <a16:colId xmlns:a16="http://schemas.microsoft.com/office/drawing/2014/main" val="231729016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4071519184"/>
                    </a:ext>
                  </a:extLst>
                </a:gridCol>
                <a:gridCol w="1535562">
                  <a:extLst>
                    <a:ext uri="{9D8B030D-6E8A-4147-A177-3AD203B41FA5}">
                      <a16:colId xmlns:a16="http://schemas.microsoft.com/office/drawing/2014/main" val="114953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4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PENJUALAN CICILAN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$ 900.000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$ 1.000.000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30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HARGA POKOK PENJUALAN CICILAN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630.000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680.000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434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KAS YANG TERTAGIH ATAS PENJUALAN TAHUN 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350.000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61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KAS YANG TERTAGIH ATAS PENJUALAN TAHUN 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475.000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366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94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Diminta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yang </a:t>
            </a:r>
            <a:r>
              <a:rPr lang="en-US" dirty="0" err="1" smtClean="0"/>
              <a:t>direalisasi</a:t>
            </a:r>
            <a:r>
              <a:rPr lang="en-US" dirty="0" smtClean="0"/>
              <a:t> yang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smtClean="0"/>
              <a:t> 2002.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5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SELAMAT 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87032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94</TotalTime>
  <Words>110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Schoolbook</vt:lpstr>
      <vt:lpstr>Corbel</vt:lpstr>
      <vt:lpstr>Feathered</vt:lpstr>
      <vt:lpstr>AKUNTANSI KEUANGAN II D3</vt:lpstr>
      <vt:lpstr>BAB 9 MODUL PENGAKUAN PENDAPATAN ANGSURAN</vt:lpstr>
      <vt:lpstr>Diminta :</vt:lpstr>
      <vt:lpstr>SELAMAT BELAJAR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KA</dc:creator>
  <cp:lastModifiedBy>KA</cp:lastModifiedBy>
  <cp:revision>7</cp:revision>
  <dcterms:created xsi:type="dcterms:W3CDTF">2020-04-12T13:26:51Z</dcterms:created>
  <dcterms:modified xsi:type="dcterms:W3CDTF">2020-08-25T10:53:59Z</dcterms:modified>
</cp:coreProperties>
</file>