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7" r:id="rId4"/>
    <p:sldId id="289" r:id="rId5"/>
    <p:sldId id="288" r:id="rId6"/>
    <p:sldId id="290" r:id="rId7"/>
    <p:sldId id="280" r:id="rId8"/>
    <p:sldId id="286" r:id="rId9"/>
    <p:sldId id="292" r:id="rId10"/>
    <p:sldId id="285" r:id="rId11"/>
    <p:sldId id="291" r:id="rId12"/>
    <p:sldId id="281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A0C"/>
    <a:srgbClr val="F68422"/>
    <a:srgbClr val="05141A"/>
    <a:srgbClr val="323F43"/>
    <a:srgbClr val="C3723B"/>
    <a:srgbClr val="35302B"/>
    <a:srgbClr val="796B5A"/>
    <a:srgbClr val="786747"/>
    <a:srgbClr val="60696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-14990"/>
            <a:ext cx="12192000" cy="687299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450800" y="2622017"/>
            <a:ext cx="3114955" cy="2400657"/>
            <a:chOff x="3361938" y="2649988"/>
            <a:chExt cx="4241752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361938" y="2649988"/>
              <a:ext cx="4241752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M5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6992715" y="3283368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876256" y="2981956"/>
            <a:ext cx="378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Okta Bold" panose="00000800000000000000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IMAGE</a:t>
            </a:r>
          </a:p>
          <a:p>
            <a:r>
              <a:rPr lang="en-US" sz="3600" b="1" dirty="0">
                <a:solidFill>
                  <a:schemeClr val="bg1"/>
                </a:solidFill>
                <a:latin typeface="Okta Bold" panose="00000800000000000000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PADA HTML 5</a:t>
            </a:r>
            <a:endParaRPr lang="id-ID" sz="3600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602848" y="3039273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61" y="2822361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6857562" y="4090278"/>
            <a:ext cx="3158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DEDA2-8237-4A63-BB66-B1A5B06CFD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40"/>
          <a:stretch/>
        </p:blipFill>
        <p:spPr>
          <a:xfrm>
            <a:off x="1409439" y="822835"/>
            <a:ext cx="8991600" cy="48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E83A4D-97CF-48CB-9169-89AFA47F0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60"/>
          <a:stretch/>
        </p:blipFill>
        <p:spPr>
          <a:xfrm>
            <a:off x="1402307" y="790086"/>
            <a:ext cx="9387386" cy="510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34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367171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SELAMAT </a:t>
            </a:r>
            <a:r>
              <a:rPr lang="en-US" sz="6600" b="1" dirty="0">
                <a:solidFill>
                  <a:srgbClr val="FF0000"/>
                </a:solidFill>
                <a:latin typeface="Okta Bold" panose="00000800000000000000" pitchFamily="50" charset="0"/>
              </a:rPr>
              <a:t>MENGERJAKAN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78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0E3AD-8801-483A-97BC-4781E7789914}"/>
              </a:ext>
            </a:extLst>
          </p:cNvPr>
          <p:cNvSpPr txBox="1"/>
          <p:nvPr/>
        </p:nvSpPr>
        <p:spPr>
          <a:xfrm>
            <a:off x="330957" y="495574"/>
            <a:ext cx="896316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&lt;!DOCTYPE html&gt;</a:t>
            </a:r>
          </a:p>
          <a:p>
            <a:r>
              <a:rPr lang="en-US" b="1" dirty="0"/>
              <a:t>&lt;html&gt;</a:t>
            </a:r>
          </a:p>
          <a:p>
            <a:r>
              <a:rPr lang="en-US" b="1" dirty="0"/>
              <a:t>&lt;head&gt;    	&lt;meta charset="UTF-8" /&gt;</a:t>
            </a:r>
          </a:p>
          <a:p>
            <a:r>
              <a:rPr lang="en-US" b="1" dirty="0"/>
              <a:t>    	&lt;title&gt; HOME &lt;/title&gt;</a:t>
            </a:r>
          </a:p>
          <a:p>
            <a:r>
              <a:rPr lang="en-US" b="1" dirty="0"/>
              <a:t>    	&lt;style&gt;</a:t>
            </a:r>
          </a:p>
          <a:p>
            <a:r>
              <a:rPr lang="en-US" b="1" dirty="0"/>
              <a:t>   	 &lt;/style&gt;</a:t>
            </a:r>
          </a:p>
          <a:p>
            <a:r>
              <a:rPr lang="en-US" b="1" dirty="0"/>
              <a:t>&lt;/head&gt;</a:t>
            </a:r>
          </a:p>
          <a:p>
            <a:endParaRPr lang="en-US" b="1" dirty="0"/>
          </a:p>
          <a:p>
            <a:r>
              <a:rPr lang="en-US" b="1" dirty="0"/>
              <a:t>&lt;body&gt;</a:t>
            </a:r>
          </a:p>
          <a:p>
            <a:endParaRPr lang="en-US" b="1" dirty="0"/>
          </a:p>
          <a:p>
            <a:r>
              <a:rPr lang="en-US" b="1" dirty="0"/>
              <a:t>&lt;header  align="center"&gt;</a:t>
            </a:r>
          </a:p>
          <a:p>
            <a:r>
              <a:rPr lang="en-US" b="1" dirty="0"/>
              <a:t>	</a:t>
            </a:r>
            <a:r>
              <a:rPr lang="en-US" b="1" dirty="0">
                <a:solidFill>
                  <a:srgbClr val="0070C0"/>
                </a:solidFill>
              </a:rPr>
              <a:t>&lt;a </a:t>
            </a:r>
            <a:r>
              <a:rPr lang="en-US" b="1" dirty="0" err="1">
                <a:solidFill>
                  <a:srgbClr val="0070C0"/>
                </a:solidFill>
              </a:rPr>
              <a:t>href</a:t>
            </a:r>
            <a:r>
              <a:rPr lang="en-US" b="1" dirty="0">
                <a:solidFill>
                  <a:srgbClr val="0070C0"/>
                </a:solidFill>
              </a:rPr>
              <a:t>="home.html"&gt; Home &lt;/a&gt;</a:t>
            </a:r>
          </a:p>
          <a:p>
            <a:r>
              <a:rPr lang="en-US" b="1" dirty="0">
                <a:solidFill>
                  <a:srgbClr val="0070C0"/>
                </a:solidFill>
              </a:rPr>
              <a:t>	&lt;a </a:t>
            </a:r>
            <a:r>
              <a:rPr lang="en-US" b="1" dirty="0" err="1">
                <a:solidFill>
                  <a:srgbClr val="0070C0"/>
                </a:solidFill>
              </a:rPr>
              <a:t>href</a:t>
            </a:r>
            <a:r>
              <a:rPr lang="en-US" b="1" dirty="0">
                <a:solidFill>
                  <a:srgbClr val="0070C0"/>
                </a:solidFill>
              </a:rPr>
              <a:t>="about.html"&gt; About &lt;/a&gt;</a:t>
            </a:r>
          </a:p>
          <a:p>
            <a:r>
              <a:rPr lang="en-US" b="1" dirty="0">
                <a:solidFill>
                  <a:srgbClr val="0070C0"/>
                </a:solidFill>
              </a:rPr>
              <a:t>	&lt;a </a:t>
            </a:r>
            <a:r>
              <a:rPr lang="en-US" b="1" dirty="0" err="1">
                <a:solidFill>
                  <a:srgbClr val="0070C0"/>
                </a:solidFill>
              </a:rPr>
              <a:t>href</a:t>
            </a:r>
            <a:r>
              <a:rPr lang="en-US" b="1" dirty="0">
                <a:solidFill>
                  <a:srgbClr val="0070C0"/>
                </a:solidFill>
              </a:rPr>
              <a:t>="portfolio.html"&gt; Portfolio &lt;/a&gt; </a:t>
            </a:r>
          </a:p>
          <a:p>
            <a:r>
              <a:rPr lang="en-US" b="1" dirty="0">
                <a:solidFill>
                  <a:srgbClr val="0070C0"/>
                </a:solidFill>
              </a:rPr>
              <a:t>	&lt;a </a:t>
            </a:r>
            <a:r>
              <a:rPr lang="en-US" b="1" dirty="0" err="1">
                <a:solidFill>
                  <a:srgbClr val="0070C0"/>
                </a:solidFill>
              </a:rPr>
              <a:t>href</a:t>
            </a:r>
            <a:r>
              <a:rPr lang="en-US" b="1" dirty="0">
                <a:solidFill>
                  <a:srgbClr val="0070C0"/>
                </a:solidFill>
              </a:rPr>
              <a:t>="contact.html"&gt; Contact &lt;/a&gt; </a:t>
            </a:r>
          </a:p>
          <a:p>
            <a:r>
              <a:rPr lang="en-US" b="1" dirty="0"/>
              <a:t>&lt;/header&gt;</a:t>
            </a:r>
          </a:p>
          <a:p>
            <a:r>
              <a:rPr lang="en-US" b="1" dirty="0"/>
              <a:t>&lt;h2 align="center"&gt;HOME&lt;/h2&gt;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&lt;marquee direction="right"&gt;&lt;h1&gt;SELAMAT DATANG&lt;/h1&gt;&lt;/marquee&gt;</a:t>
            </a:r>
          </a:p>
          <a:p>
            <a:r>
              <a:rPr lang="en-US" b="1" dirty="0"/>
              <a:t>		</a:t>
            </a:r>
          </a:p>
          <a:p>
            <a:r>
              <a:rPr lang="en-US" b="1" dirty="0"/>
              <a:t>&lt;/body&gt;</a:t>
            </a:r>
          </a:p>
          <a:p>
            <a:r>
              <a:rPr lang="en-US" b="1" dirty="0"/>
              <a:t>&lt;/html&gt;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6762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0E3AD-8801-483A-97BC-4781E7789914}"/>
              </a:ext>
            </a:extLst>
          </p:cNvPr>
          <p:cNvSpPr txBox="1"/>
          <p:nvPr/>
        </p:nvSpPr>
        <p:spPr>
          <a:xfrm>
            <a:off x="330957" y="495574"/>
            <a:ext cx="896316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&lt;!DOCTYPE html&gt;</a:t>
            </a:r>
          </a:p>
          <a:p>
            <a:r>
              <a:rPr lang="en-US" sz="1600" b="1" dirty="0"/>
              <a:t>&lt;html&gt;</a:t>
            </a:r>
          </a:p>
          <a:p>
            <a:r>
              <a:rPr lang="en-US" sz="1600" b="1" dirty="0"/>
              <a:t>&lt;head&gt;</a:t>
            </a:r>
          </a:p>
          <a:p>
            <a:r>
              <a:rPr lang="en-US" sz="1600" b="1" dirty="0"/>
              <a:t>    	&lt;meta charset="UTF-8" /&gt;</a:t>
            </a:r>
          </a:p>
          <a:p>
            <a:r>
              <a:rPr lang="en-US" sz="1600" b="1" dirty="0"/>
              <a:t>    	&lt;title&gt;ABOUT&lt;/title&gt;</a:t>
            </a:r>
          </a:p>
          <a:p>
            <a:r>
              <a:rPr lang="en-US" sz="1600" b="1" dirty="0"/>
              <a:t>    	&lt;style&gt;</a:t>
            </a:r>
          </a:p>
          <a:p>
            <a:r>
              <a:rPr lang="en-US" sz="1600" b="1" dirty="0"/>
              <a:t>   	 &lt;/style&gt;</a:t>
            </a:r>
          </a:p>
          <a:p>
            <a:r>
              <a:rPr lang="en-US" sz="1600" b="1" dirty="0"/>
              <a:t>&lt;/head&gt;</a:t>
            </a:r>
          </a:p>
          <a:p>
            <a:endParaRPr lang="en-US" sz="1600" b="1" dirty="0"/>
          </a:p>
          <a:p>
            <a:r>
              <a:rPr lang="en-US" sz="1600" b="1" dirty="0"/>
              <a:t>&lt;body&gt;</a:t>
            </a:r>
          </a:p>
          <a:p>
            <a:endParaRPr lang="en-US" sz="1600" b="1" dirty="0"/>
          </a:p>
          <a:p>
            <a:r>
              <a:rPr lang="en-US" sz="1600" b="1" dirty="0"/>
              <a:t>&lt;header  align="center"&gt;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olidFill>
                  <a:srgbClr val="0070C0"/>
                </a:solidFill>
              </a:rPr>
              <a:t>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="home.html"&gt; Home &lt;/a&gt;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="about.html"&gt; About &lt;/a&gt;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="portfolio.html"&gt; Portfolio &lt;/a&gt;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="contact.html"&gt; Contact &lt;/a&gt; </a:t>
            </a:r>
          </a:p>
          <a:p>
            <a:r>
              <a:rPr lang="en-US" sz="1600" b="1" dirty="0"/>
              <a:t>&lt;/header&gt;</a:t>
            </a:r>
          </a:p>
          <a:p>
            <a:r>
              <a:rPr lang="en-US" sz="1600" b="1" dirty="0"/>
              <a:t>&lt;figure align="center"&gt;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olidFill>
                  <a:srgbClr val="00B050"/>
                </a:solidFill>
              </a:rPr>
              <a:t>&lt;</a:t>
            </a:r>
            <a:r>
              <a:rPr lang="en-US" sz="1600" b="1" dirty="0" err="1">
                <a:solidFill>
                  <a:srgbClr val="00B050"/>
                </a:solidFill>
              </a:rPr>
              <a:t>img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src</a:t>
            </a:r>
            <a:r>
              <a:rPr lang="en-US" sz="1600" b="1" dirty="0">
                <a:solidFill>
                  <a:srgbClr val="00B050"/>
                </a:solidFill>
              </a:rPr>
              <a:t>="123.jpg" alt="</a:t>
            </a:r>
            <a:r>
              <a:rPr lang="en-US" sz="1600" b="1" dirty="0" err="1">
                <a:solidFill>
                  <a:srgbClr val="00B050"/>
                </a:solidFill>
              </a:rPr>
              <a:t>tidak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ada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gambar"width</a:t>
            </a:r>
            <a:r>
              <a:rPr lang="en-US" sz="1600" b="1" dirty="0">
                <a:solidFill>
                  <a:srgbClr val="00B050"/>
                </a:solidFill>
              </a:rPr>
              <a:t>="400" height="300"&gt;</a:t>
            </a:r>
          </a:p>
          <a:p>
            <a:r>
              <a:rPr lang="en-US" sz="1600" b="1" dirty="0"/>
              <a:t>&lt;/figure&gt;</a:t>
            </a:r>
          </a:p>
          <a:p>
            <a:r>
              <a:rPr lang="en-US" sz="1600" b="1" dirty="0"/>
              <a:t>&lt;h2 align="center"&gt;ABOUT&lt;/h2&gt;</a:t>
            </a:r>
          </a:p>
          <a:p>
            <a:r>
              <a:rPr lang="en-US" sz="1600" b="1" dirty="0"/>
              <a:t>&lt;p align="justify"&gt;CERITAKAN TENTANG DIRI ANDA MINIMAL 300 kata&lt;/p&gt;</a:t>
            </a:r>
          </a:p>
          <a:p>
            <a:endParaRPr lang="en-US" sz="1600" b="1" dirty="0"/>
          </a:p>
          <a:p>
            <a:r>
              <a:rPr lang="en-US" sz="1600" b="1" dirty="0"/>
              <a:t>&lt;/body&gt;</a:t>
            </a:r>
          </a:p>
          <a:p>
            <a:r>
              <a:rPr lang="en-US" sz="1600" b="1" dirty="0"/>
              <a:t>&lt;/html&gt;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111369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0E3AD-8801-483A-97BC-4781E7789914}"/>
              </a:ext>
            </a:extLst>
          </p:cNvPr>
          <p:cNvSpPr txBox="1"/>
          <p:nvPr/>
        </p:nvSpPr>
        <p:spPr>
          <a:xfrm>
            <a:off x="330957" y="495574"/>
            <a:ext cx="896316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&lt;!DOCTYPE html&gt;</a:t>
            </a:r>
          </a:p>
          <a:p>
            <a:r>
              <a:rPr lang="en-US" sz="1600" b="1" dirty="0"/>
              <a:t>&lt;html&gt;</a:t>
            </a:r>
          </a:p>
          <a:p>
            <a:r>
              <a:rPr lang="en-US" sz="1600" b="1" dirty="0"/>
              <a:t>&lt;head&gt;    	&lt;meta charset="UTF-8" /&gt;</a:t>
            </a:r>
          </a:p>
          <a:p>
            <a:r>
              <a:rPr lang="en-US" sz="1600" b="1" dirty="0"/>
              <a:t>   	 &lt;title&gt; PORTFOLIO &lt;/title&gt;</a:t>
            </a:r>
          </a:p>
          <a:p>
            <a:r>
              <a:rPr lang="en-US" sz="1600" b="1" dirty="0"/>
              <a:t>    	&lt;style&gt;</a:t>
            </a:r>
          </a:p>
          <a:p>
            <a:r>
              <a:rPr lang="en-US" sz="1600" b="1" dirty="0"/>
              <a:t>  	 &lt;/style&gt;</a:t>
            </a:r>
          </a:p>
          <a:p>
            <a:r>
              <a:rPr lang="en-US" sz="1600" b="1" dirty="0"/>
              <a:t>&lt;/head&gt;</a:t>
            </a:r>
          </a:p>
          <a:p>
            <a:endParaRPr lang="en-US" sz="1600" b="1" dirty="0"/>
          </a:p>
          <a:p>
            <a:r>
              <a:rPr lang="en-US" sz="1600" b="1" dirty="0"/>
              <a:t>&lt;body&gt;</a:t>
            </a:r>
          </a:p>
          <a:p>
            <a:endParaRPr lang="en-US" sz="1600" b="1" dirty="0"/>
          </a:p>
          <a:p>
            <a:r>
              <a:rPr lang="en-US" sz="1600" b="1" dirty="0"/>
              <a:t>&lt;header  align="center"&gt;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olidFill>
                  <a:srgbClr val="0070C0"/>
                </a:solidFill>
              </a:rPr>
              <a:t>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="home.html"&gt; Home &lt;/a&gt;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="about.html"&gt; About &lt;/a&gt;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="portfolio.html"&gt; Portfolio &lt;/a&gt;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="contact.html"&gt; Contact &lt;/a&gt; </a:t>
            </a:r>
          </a:p>
          <a:p>
            <a:r>
              <a:rPr lang="en-US" sz="1600" b="1" dirty="0"/>
              <a:t>&lt;/header&gt;&lt;figure align="center"&gt;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olidFill>
                  <a:srgbClr val="00B050"/>
                </a:solidFill>
              </a:rPr>
              <a:t>&lt;</a:t>
            </a:r>
            <a:r>
              <a:rPr lang="en-US" sz="1600" b="1" dirty="0" err="1">
                <a:solidFill>
                  <a:srgbClr val="00B050"/>
                </a:solidFill>
              </a:rPr>
              <a:t>img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src</a:t>
            </a:r>
            <a:r>
              <a:rPr lang="en-US" sz="1600" b="1" dirty="0">
                <a:solidFill>
                  <a:srgbClr val="00B050"/>
                </a:solidFill>
              </a:rPr>
              <a:t>="123.jpg" alt="</a:t>
            </a:r>
            <a:r>
              <a:rPr lang="en-US" sz="1600" b="1" dirty="0" err="1">
                <a:solidFill>
                  <a:srgbClr val="00B050"/>
                </a:solidFill>
              </a:rPr>
              <a:t>tidak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ada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gambar"width</a:t>
            </a:r>
            <a:r>
              <a:rPr lang="en-US" sz="1600" b="1" dirty="0">
                <a:solidFill>
                  <a:srgbClr val="00B050"/>
                </a:solidFill>
              </a:rPr>
              <a:t>="400" height="300"&gt;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	&lt;</a:t>
            </a:r>
            <a:r>
              <a:rPr lang="en-US" sz="1600" b="1" dirty="0" err="1">
                <a:solidFill>
                  <a:srgbClr val="00B050"/>
                </a:solidFill>
              </a:rPr>
              <a:t>img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src</a:t>
            </a:r>
            <a:r>
              <a:rPr lang="en-US" sz="1600" b="1" dirty="0">
                <a:solidFill>
                  <a:srgbClr val="00B050"/>
                </a:solidFill>
              </a:rPr>
              <a:t>="111.jpg" alt="</a:t>
            </a:r>
            <a:r>
              <a:rPr lang="en-US" sz="1600" b="1" dirty="0" err="1">
                <a:solidFill>
                  <a:srgbClr val="00B050"/>
                </a:solidFill>
              </a:rPr>
              <a:t>tidak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ada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gambar"width</a:t>
            </a:r>
            <a:r>
              <a:rPr lang="en-US" sz="1600" b="1" dirty="0">
                <a:solidFill>
                  <a:srgbClr val="00B050"/>
                </a:solidFill>
              </a:rPr>
              <a:t>="400" height="300"&gt;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	&lt;</a:t>
            </a:r>
            <a:r>
              <a:rPr lang="en-US" sz="1600" b="1" dirty="0" err="1">
                <a:solidFill>
                  <a:srgbClr val="00B050"/>
                </a:solidFill>
              </a:rPr>
              <a:t>img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src</a:t>
            </a:r>
            <a:r>
              <a:rPr lang="en-US" sz="1600" b="1" dirty="0">
                <a:solidFill>
                  <a:srgbClr val="00B050"/>
                </a:solidFill>
              </a:rPr>
              <a:t>="222.jpg" alt="</a:t>
            </a:r>
            <a:r>
              <a:rPr lang="en-US" sz="1600" b="1" dirty="0" err="1">
                <a:solidFill>
                  <a:srgbClr val="00B050"/>
                </a:solidFill>
              </a:rPr>
              <a:t>tidak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ada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gambar"width</a:t>
            </a:r>
            <a:r>
              <a:rPr lang="en-US" sz="1600" b="1" dirty="0">
                <a:solidFill>
                  <a:srgbClr val="00B050"/>
                </a:solidFill>
              </a:rPr>
              <a:t>="400" height="300"&gt;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	&lt;</a:t>
            </a:r>
            <a:r>
              <a:rPr lang="en-US" sz="1600" b="1" dirty="0" err="1">
                <a:solidFill>
                  <a:srgbClr val="00B050"/>
                </a:solidFill>
              </a:rPr>
              <a:t>img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src</a:t>
            </a:r>
            <a:r>
              <a:rPr lang="en-US" sz="1600" b="1" dirty="0">
                <a:solidFill>
                  <a:srgbClr val="00B050"/>
                </a:solidFill>
              </a:rPr>
              <a:t>="333.jpg" alt="</a:t>
            </a:r>
            <a:r>
              <a:rPr lang="en-US" sz="1600" b="1" dirty="0" err="1">
                <a:solidFill>
                  <a:srgbClr val="00B050"/>
                </a:solidFill>
              </a:rPr>
              <a:t>tidak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ada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gambar"width</a:t>
            </a:r>
            <a:r>
              <a:rPr lang="en-US" sz="1600" b="1" dirty="0">
                <a:solidFill>
                  <a:srgbClr val="00B050"/>
                </a:solidFill>
              </a:rPr>
              <a:t>="400" height="300"&gt;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	&lt;</a:t>
            </a:r>
            <a:r>
              <a:rPr lang="en-US" sz="1600" b="1" dirty="0" err="1">
                <a:solidFill>
                  <a:srgbClr val="00B050"/>
                </a:solidFill>
              </a:rPr>
              <a:t>img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src</a:t>
            </a:r>
            <a:r>
              <a:rPr lang="en-US" sz="1600" b="1" dirty="0">
                <a:solidFill>
                  <a:srgbClr val="00B050"/>
                </a:solidFill>
              </a:rPr>
              <a:t>="444.jpg" alt="</a:t>
            </a:r>
            <a:r>
              <a:rPr lang="en-US" sz="1600" b="1" dirty="0" err="1">
                <a:solidFill>
                  <a:srgbClr val="00B050"/>
                </a:solidFill>
              </a:rPr>
              <a:t>tidak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ada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gambar"width</a:t>
            </a:r>
            <a:r>
              <a:rPr lang="en-US" sz="1600" b="1" dirty="0">
                <a:solidFill>
                  <a:srgbClr val="00B050"/>
                </a:solidFill>
              </a:rPr>
              <a:t>="400" height="300"&gt;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olidFill>
                  <a:srgbClr val="00B050"/>
                </a:solidFill>
              </a:rPr>
              <a:t>&lt;</a:t>
            </a:r>
            <a:r>
              <a:rPr lang="en-US" sz="1600" b="1" dirty="0" err="1">
                <a:solidFill>
                  <a:srgbClr val="00B050"/>
                </a:solidFill>
              </a:rPr>
              <a:t>img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src</a:t>
            </a:r>
            <a:r>
              <a:rPr lang="en-US" sz="1600" b="1" dirty="0">
                <a:solidFill>
                  <a:srgbClr val="00B050"/>
                </a:solidFill>
              </a:rPr>
              <a:t>="555.jpg" alt="</a:t>
            </a:r>
            <a:r>
              <a:rPr lang="en-US" sz="1600" b="1" dirty="0" err="1">
                <a:solidFill>
                  <a:srgbClr val="00B050"/>
                </a:solidFill>
              </a:rPr>
              <a:t>tidak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ada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gambar"width</a:t>
            </a:r>
            <a:r>
              <a:rPr lang="en-US" sz="1600" b="1" dirty="0">
                <a:solidFill>
                  <a:srgbClr val="00B050"/>
                </a:solidFill>
              </a:rPr>
              <a:t>="400" height="300"&gt;</a:t>
            </a:r>
          </a:p>
          <a:p>
            <a:r>
              <a:rPr lang="en-US" sz="1600" b="1" dirty="0"/>
              <a:t>&lt;/figure&gt;</a:t>
            </a:r>
          </a:p>
          <a:p>
            <a:endParaRPr lang="en-US" sz="1600" b="1" dirty="0"/>
          </a:p>
          <a:p>
            <a:r>
              <a:rPr lang="en-US" sz="1600" b="1" dirty="0"/>
              <a:t>&lt;/body&gt;&lt;/html&gt;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56651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0E3AD-8801-483A-97BC-4781E7789914}"/>
              </a:ext>
            </a:extLst>
          </p:cNvPr>
          <p:cNvSpPr txBox="1"/>
          <p:nvPr/>
        </p:nvSpPr>
        <p:spPr>
          <a:xfrm>
            <a:off x="317310" y="181957"/>
            <a:ext cx="896316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&lt;!DOCTYPE html&gt;</a:t>
            </a:r>
          </a:p>
          <a:p>
            <a:r>
              <a:rPr lang="en-US" sz="1600" b="1" dirty="0"/>
              <a:t>&lt;html&gt;</a:t>
            </a:r>
          </a:p>
          <a:p>
            <a:r>
              <a:rPr lang="en-US" sz="1600" b="1" dirty="0"/>
              <a:t>&lt;head&gt;    	&lt;meta charset="UTF-8" /&gt;</a:t>
            </a:r>
          </a:p>
          <a:p>
            <a:r>
              <a:rPr lang="en-US" sz="1600" b="1" dirty="0"/>
              <a:t> 	   &lt;title&gt; CONTACT &lt;/title&gt;</a:t>
            </a:r>
          </a:p>
          <a:p>
            <a:r>
              <a:rPr lang="en-US" sz="1600" b="1" dirty="0"/>
              <a:t>  	  &lt;style&gt;</a:t>
            </a:r>
          </a:p>
          <a:p>
            <a:r>
              <a:rPr lang="en-US" sz="1600" b="1" dirty="0"/>
              <a:t>  	 &lt;/style&gt;</a:t>
            </a:r>
          </a:p>
          <a:p>
            <a:r>
              <a:rPr lang="en-US" sz="1600" b="1" dirty="0"/>
              <a:t>&lt;/head&gt;</a:t>
            </a:r>
          </a:p>
          <a:p>
            <a:endParaRPr lang="en-US" sz="1600" b="1" dirty="0"/>
          </a:p>
          <a:p>
            <a:r>
              <a:rPr lang="en-US" sz="1600" b="1" dirty="0"/>
              <a:t>&lt;body &gt;</a:t>
            </a:r>
          </a:p>
          <a:p>
            <a:endParaRPr lang="en-US" sz="1600" b="1" dirty="0"/>
          </a:p>
          <a:p>
            <a:r>
              <a:rPr lang="en-US" sz="1600" b="1" dirty="0"/>
              <a:t>&lt;header  align="center"&gt;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olidFill>
                  <a:srgbClr val="0070C0"/>
                </a:solidFill>
              </a:rPr>
              <a:t>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="home.html"&gt; Home &lt;/a&gt;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="about.html"&gt; About &lt;/a&gt;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="portfolio.html"&gt; Portfolio &lt;/a&gt;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="contact.html"&gt; Contact &lt;/a&gt; </a:t>
            </a:r>
          </a:p>
          <a:p>
            <a:r>
              <a:rPr lang="en-US" sz="1600" b="1" dirty="0"/>
              <a:t>&lt;/header&gt;		</a:t>
            </a:r>
          </a:p>
          <a:p>
            <a:r>
              <a:rPr lang="en-US" sz="1600" b="1" dirty="0"/>
              <a:t>&lt;h3 align="center"&gt; Link to Website: &lt;/h3&gt;		</a:t>
            </a:r>
          </a:p>
          <a:p>
            <a:r>
              <a:rPr lang="en-US" sz="1600" b="1" dirty="0"/>
              <a:t>&lt;u align="</a:t>
            </a:r>
            <a:r>
              <a:rPr lang="en-US" sz="1600" b="1" dirty="0" err="1"/>
              <a:t>center"l</a:t>
            </a:r>
            <a:r>
              <a:rPr lang="en-US" sz="1600" b="1" dirty="0"/>
              <a:t>&gt;</a:t>
            </a:r>
          </a:p>
          <a:p>
            <a:r>
              <a:rPr lang="en-US" sz="1600" b="1" dirty="0"/>
              <a:t>	</a:t>
            </a:r>
            <a:r>
              <a:rPr lang="en-US" sz="1600" b="1" dirty="0">
                <a:solidFill>
                  <a:srgbClr val="0070C0"/>
                </a:solidFill>
              </a:rPr>
              <a:t>&lt;li&gt;&lt;a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="http://google.com/"&gt;Google&lt;/a&gt;&lt;/li&gt;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&lt;li&gt;&lt;a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="http://twitter.com/</a:t>
            </a:r>
            <a:r>
              <a:rPr lang="en-US" sz="1600" b="1" dirty="0" err="1">
                <a:solidFill>
                  <a:srgbClr val="0070C0"/>
                </a:solidFill>
              </a:rPr>
              <a:t>IrmaRoch</a:t>
            </a:r>
            <a:r>
              <a:rPr lang="en-US" sz="1600" b="1" dirty="0">
                <a:solidFill>
                  <a:srgbClr val="0070C0"/>
                </a:solidFill>
              </a:rPr>
              <a:t>"&gt;Twitter&lt;/a&gt;&lt;/li&gt;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	&lt;li&gt;&lt;a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="http://kadw.tumblr.com"&gt;Blog&lt;/a&gt;&lt;/li&gt;</a:t>
            </a:r>
          </a:p>
          <a:p>
            <a:r>
              <a:rPr lang="en-US" sz="1600" b="1" dirty="0"/>
              <a:t>&lt;/ul&gt;		</a:t>
            </a:r>
          </a:p>
          <a:p>
            <a:r>
              <a:rPr lang="en-US" sz="1600" b="1" dirty="0"/>
              <a:t>&lt;h3 align="center"&gt; Link to Email: &lt;/h3&gt;		</a:t>
            </a:r>
          </a:p>
          <a:p>
            <a:r>
              <a:rPr lang="en-US" sz="1600" b="1" dirty="0"/>
              <a:t>&lt;p align="center"&gt;Send me an email, click </a:t>
            </a:r>
            <a:r>
              <a:rPr lang="en-US" sz="1600" b="1" dirty="0">
                <a:solidFill>
                  <a:srgbClr val="0070C0"/>
                </a:solidFill>
              </a:rPr>
              <a:t>&lt;a </a:t>
            </a:r>
            <a:r>
              <a:rPr lang="en-US" sz="1600" b="1" dirty="0" err="1">
                <a:solidFill>
                  <a:srgbClr val="0070C0"/>
                </a:solidFill>
              </a:rPr>
              <a:t>href</a:t>
            </a:r>
            <a:r>
              <a:rPr lang="en-US" sz="1600" b="1" dirty="0">
                <a:solidFill>
                  <a:srgbClr val="0070C0"/>
                </a:solidFill>
              </a:rPr>
              <a:t>="mailto:</a:t>
            </a:r>
            <a:r>
              <a:rPr lang="en-US" sz="1600" b="1" dirty="0">
                <a:solidFill>
                  <a:srgbClr val="FF0000"/>
                </a:solidFill>
              </a:rPr>
              <a:t>unikom.@gmail.com</a:t>
            </a:r>
            <a:r>
              <a:rPr lang="en-US" sz="1600" b="1" dirty="0">
                <a:solidFill>
                  <a:srgbClr val="0070C0"/>
                </a:solidFill>
              </a:rPr>
              <a:t>"&gt;here!&lt;/a&gt;&lt;/p&gt;</a:t>
            </a:r>
          </a:p>
          <a:p>
            <a:r>
              <a:rPr lang="en-US" sz="1600" b="1" dirty="0"/>
              <a:t>&lt;/body&gt;</a:t>
            </a:r>
          </a:p>
          <a:p>
            <a:r>
              <a:rPr lang="en-US" sz="1600" b="1" dirty="0"/>
              <a:t>&lt;/html&gt;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20413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880B7-C4CB-447A-9476-A8979D295E3C}"/>
              </a:ext>
            </a:extLst>
          </p:cNvPr>
          <p:cNvSpPr txBox="1"/>
          <p:nvPr/>
        </p:nvSpPr>
        <p:spPr>
          <a:xfrm>
            <a:off x="5362435" y="2560649"/>
            <a:ext cx="58833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menunjukkan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pengaturan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tag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memunculkan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sebuah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tampilan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web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didalam sebuah dokumen </a:t>
            </a:r>
            <a:r>
              <a:rPr lang="id-ID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HTML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tidak dimasukkan sepenuhnya pada file ( . </a:t>
            </a:r>
            <a:r>
              <a:rPr lang="id-ID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html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, misalnya) akan tetapi, hanya merujukkan file sumber gambar tersebut berada (disimpan).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Contoh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id-ID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&lt;img src="123.jpg“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&gt;</a:t>
            </a:r>
            <a:endParaRPr lang="id-ID" sz="20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12449-6F14-49A0-889D-71D9484F5777}"/>
              </a:ext>
            </a:extLst>
          </p:cNvPr>
          <p:cNvSpPr txBox="1"/>
          <p:nvPr/>
        </p:nvSpPr>
        <p:spPr>
          <a:xfrm>
            <a:off x="5362435" y="1668097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Image (</a:t>
            </a:r>
            <a:r>
              <a:rPr lang="en-US" sz="5400" b="0" i="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img</a:t>
            </a:r>
            <a:r>
              <a:rPr lang="en-US" sz="5400" b="0" i="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)</a:t>
            </a:r>
            <a:endParaRPr lang="id-ID" sz="5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124CBA-1B65-4E49-A2A1-0DE3ABB592AB}"/>
              </a:ext>
            </a:extLst>
          </p:cNvPr>
          <p:cNvGrpSpPr/>
          <p:nvPr/>
        </p:nvGrpSpPr>
        <p:grpSpPr>
          <a:xfrm>
            <a:off x="735841" y="1919149"/>
            <a:ext cx="4527810" cy="3765189"/>
            <a:chOff x="735841" y="1919149"/>
            <a:chExt cx="4527810" cy="37651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D7C5A-49BB-41E2-99E3-53FE2269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41" y="1919149"/>
              <a:ext cx="4527810" cy="33958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3CA003-B23D-47EE-B77E-0AF756520A22}"/>
                </a:ext>
              </a:extLst>
            </p:cNvPr>
            <p:cNvSpPr txBox="1"/>
            <p:nvPr/>
          </p:nvSpPr>
          <p:spPr>
            <a:xfrm>
              <a:off x="2669607" y="5315006"/>
              <a:ext cx="13631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800" dirty="0">
                  <a:solidFill>
                    <a:schemeClr val="bg2"/>
                  </a:solidFill>
                  <a:cs typeface="Times New Roman" panose="02020603050405020304" pitchFamily="18" charset="0"/>
                </a:rPr>
                <a:t>123.jpg</a:t>
              </a:r>
              <a:endParaRPr lang="id-ID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330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880B7-C4CB-447A-9476-A8979D295E3C}"/>
              </a:ext>
            </a:extLst>
          </p:cNvPr>
          <p:cNvSpPr txBox="1"/>
          <p:nvPr/>
        </p:nvSpPr>
        <p:spPr>
          <a:xfrm>
            <a:off x="5362436" y="2683760"/>
            <a:ext cx="5419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ALT</a:t>
            </a:r>
            <a:r>
              <a:rPr lang="id-ID" sz="20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 teks, atau tag </a:t>
            </a:r>
            <a:r>
              <a:rPr lang="id-ID" sz="2000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ALT</a:t>
            </a:r>
            <a:r>
              <a:rPr lang="id-ID" sz="20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 seperti adalah atribut </a:t>
            </a:r>
            <a:r>
              <a:rPr lang="id-ID" sz="2000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HTML</a:t>
            </a:r>
            <a:r>
              <a:rPr lang="id-ID" sz="20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 yang menentukan teks alternatif yang akan ditampilkan saat foto tidak dapat ditampilkan. katakanlah kalian sedang mencari di internet menggunakan browser yang tidak mendukung gambar. </a:t>
            </a:r>
            <a:endParaRPr lang="en-US" sz="20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endParaRPr lang="en-US" sz="20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id-ID" sz="2000" dirty="0">
                <a:solidFill>
                  <a:schemeClr val="bg2"/>
                </a:solidFill>
                <a:cs typeface="Times New Roman" panose="02020603050405020304" pitchFamily="18" charset="0"/>
              </a:rPr>
              <a:t>&lt;img src="1</a:t>
            </a:r>
            <a:r>
              <a:rPr lang="en-US" sz="2000" dirty="0">
                <a:solidFill>
                  <a:schemeClr val="bg2"/>
                </a:solidFill>
                <a:cs typeface="Times New Roman" panose="02020603050405020304" pitchFamily="18" charset="0"/>
              </a:rPr>
              <a:t>23</a:t>
            </a:r>
            <a:r>
              <a:rPr lang="id-ID" sz="2000" dirty="0">
                <a:solidFill>
                  <a:schemeClr val="bg2"/>
                </a:solidFill>
                <a:cs typeface="Times New Roman" panose="02020603050405020304" pitchFamily="18" charset="0"/>
              </a:rPr>
              <a:t>.jpg" </a:t>
            </a:r>
            <a:r>
              <a:rPr lang="id-ID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alt=" tidak ada gambar“</a:t>
            </a:r>
            <a:r>
              <a:rPr lang="en-US" sz="2000" dirty="0">
                <a:solidFill>
                  <a:schemeClr val="bg2"/>
                </a:solidFill>
                <a:cs typeface="Times New Roman" panose="02020603050405020304" pitchFamily="18" charset="0"/>
              </a:rPr>
              <a:t>&gt;</a:t>
            </a:r>
            <a:endParaRPr lang="id-ID" sz="20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12449-6F14-49A0-889D-71D9484F5777}"/>
              </a:ext>
            </a:extLst>
          </p:cNvPr>
          <p:cNvSpPr txBox="1"/>
          <p:nvPr/>
        </p:nvSpPr>
        <p:spPr>
          <a:xfrm>
            <a:off x="5362435" y="1791208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Alternatif</a:t>
            </a:r>
            <a:r>
              <a:rPr lang="en-US" sz="5400" b="0" i="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(alt)</a:t>
            </a:r>
            <a:endParaRPr lang="id-ID" sz="5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5E909-7871-4920-B22A-4E6B75E68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79" t="40838" r="2499" b="16929"/>
          <a:stretch/>
        </p:blipFill>
        <p:spPr>
          <a:xfrm>
            <a:off x="735841" y="1835480"/>
            <a:ext cx="4309548" cy="37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880B7-C4CB-447A-9476-A8979D295E3C}"/>
              </a:ext>
            </a:extLst>
          </p:cNvPr>
          <p:cNvSpPr txBox="1"/>
          <p:nvPr/>
        </p:nvSpPr>
        <p:spPr>
          <a:xfrm>
            <a:off x="5362436" y="2683760"/>
            <a:ext cx="60891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mengatur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size image agar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terlalu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besar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kecil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aslinya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Kita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sesuaikan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lebar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tinggi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foto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/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miliki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contoh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mempunyai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image </a:t>
            </a:r>
            <a:r>
              <a:rPr lang="en-US" sz="20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200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mengunakan</a:t>
            </a:r>
            <a:r>
              <a:rPr lang="en-US" sz="200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300x 300</a:t>
            </a:r>
          </a:p>
          <a:p>
            <a:pPr algn="just"/>
            <a:endParaRPr lang="en-US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endParaRPr lang="en-US" sz="20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r>
              <a:rPr lang="id-ID" sz="2000" dirty="0">
                <a:solidFill>
                  <a:schemeClr val="bg2"/>
                </a:solidFill>
                <a:cs typeface="Times New Roman" panose="02020603050405020304" pitchFamily="18" charset="0"/>
              </a:rPr>
              <a:t>&lt;img src="222.jpg" alt="tidak ada gambar" </a:t>
            </a:r>
            <a:r>
              <a:rPr lang="id-ID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width="300" height="300"&gt;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12449-6F14-49A0-889D-71D9484F5777}"/>
              </a:ext>
            </a:extLst>
          </p:cNvPr>
          <p:cNvSpPr txBox="1"/>
          <p:nvPr/>
        </p:nvSpPr>
        <p:spPr>
          <a:xfrm>
            <a:off x="5362435" y="1791208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Size image</a:t>
            </a:r>
            <a:endParaRPr lang="id-ID" sz="5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1D30B-D66A-4931-91E8-1C1ABC783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40" y="2001842"/>
            <a:ext cx="3660445" cy="36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0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LATIHAN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5719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F56F7-3646-4402-83D9-3B04B74FEEF6}"/>
              </a:ext>
            </a:extLst>
          </p:cNvPr>
          <p:cNvSpPr/>
          <p:nvPr/>
        </p:nvSpPr>
        <p:spPr>
          <a:xfrm>
            <a:off x="1289225" y="3261815"/>
            <a:ext cx="9676262" cy="2988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2803231" y="878051"/>
            <a:ext cx="63529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Sebelum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mengetikan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HTML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siaplan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BUAT FOLDER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kelas_nim_nama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di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folder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sediakan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6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kalian (BEBAS)</a:t>
            </a:r>
          </a:p>
          <a:p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  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beri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nama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mudah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(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contoh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= 1.jpg, 123,jpg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dll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Simpan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file HTML di folder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yg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</a:rPr>
              <a:t> kalian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</a:rPr>
              <a:t>buat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C811B-2975-424C-BA78-9A804628BAAB}"/>
              </a:ext>
            </a:extLst>
          </p:cNvPr>
          <p:cNvGrpSpPr/>
          <p:nvPr/>
        </p:nvGrpSpPr>
        <p:grpSpPr>
          <a:xfrm>
            <a:off x="2005620" y="3429000"/>
            <a:ext cx="7866265" cy="2589119"/>
            <a:chOff x="1958464" y="3373604"/>
            <a:chExt cx="7866265" cy="25891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7EF3EF-43E9-4689-9139-C879154B0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464" y="3696258"/>
              <a:ext cx="1856437" cy="18564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0BB9A4-989D-4AD2-94C6-F67DDB782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631" t="24020" r="56361" b="50723"/>
            <a:stretch/>
          </p:blipFill>
          <p:spPr>
            <a:xfrm>
              <a:off x="4171139" y="3373604"/>
              <a:ext cx="5653590" cy="2589119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DE6B733-8EDC-48EB-B16D-69FAEE31A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9235" y="4695459"/>
              <a:ext cx="73190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42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8217348" y="887906"/>
            <a:ext cx="3810879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kelas_nim_nama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.html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Teks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yg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di </a:t>
            </a:r>
            <a:r>
              <a:rPr lang="en-US" sz="1600" b="1" dirty="0">
                <a:highlight>
                  <a:srgbClr val="FFFF00"/>
                </a:highlight>
                <a:latin typeface="arial" panose="020B0604020202020204" pitchFamily="34" charset="0"/>
              </a:rPr>
              <a:t>mark</a:t>
            </a: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isi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sesuai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foto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dan size di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sesuiakan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saja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Align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sesuaikan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kebutuhan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&lt;figure&gt; </a:t>
            </a:r>
            <a:r>
              <a:rPr lang="id-ID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yang dapat digunakan untuk memarkup figur gambar dan lain sebagainya. 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8217348" y="364686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573D01-6564-4050-A2DF-9241DD3A7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" r="32355"/>
          <a:stretch/>
        </p:blipFill>
        <p:spPr>
          <a:xfrm>
            <a:off x="163773" y="430208"/>
            <a:ext cx="7356143" cy="63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686862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file ZIP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foldernya</a:t>
            </a:r>
            <a:endParaRPr lang="en-US" sz="4400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lvl="0" algn="ctr"/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Ke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grup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yg</a:t>
            </a:r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kta Bold" panose="00000800000000000000" pitchFamily="50" charset="0"/>
              </a:rPr>
              <a:t>ada</a:t>
            </a:r>
            <a:endParaRPr lang="en-US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1979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CONTOH HASIL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761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1257</Words>
  <Application>Microsoft Office PowerPoint</Application>
  <PresentationFormat>Widescreen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185</cp:revision>
  <dcterms:created xsi:type="dcterms:W3CDTF">2019-12-02T15:17:46Z</dcterms:created>
  <dcterms:modified xsi:type="dcterms:W3CDTF">2020-11-02T03:10:04Z</dcterms:modified>
</cp:coreProperties>
</file>