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03" r:id="rId4"/>
    <p:sldId id="304" r:id="rId5"/>
    <p:sldId id="290" r:id="rId6"/>
    <p:sldId id="305" r:id="rId7"/>
    <p:sldId id="280" r:id="rId8"/>
    <p:sldId id="306" r:id="rId9"/>
    <p:sldId id="281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2"/>
    <a:srgbClr val="05141A"/>
    <a:srgbClr val="323F43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07/12/2020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-14990"/>
            <a:ext cx="12192000" cy="687299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3450800" y="2622017"/>
            <a:ext cx="3114955" cy="2400657"/>
            <a:chOff x="3361938" y="2649988"/>
            <a:chExt cx="4241752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361938" y="2649988"/>
              <a:ext cx="4241752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M9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6992715" y="3283368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6876256" y="2981956"/>
            <a:ext cx="3782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/>
                <a:latin typeface="Okta Bold" panose="00000800000000000000" pitchFamily="50" charset="0"/>
              </a:rPr>
              <a:t>PENGENALAN CSS</a:t>
            </a:r>
            <a:endParaRPr lang="id-ID" sz="3600" i="1" dirty="0">
              <a:solidFill>
                <a:schemeClr val="bg1"/>
              </a:solidFill>
              <a:effectLst/>
              <a:latin typeface="Okta Bold" panose="000008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6602848" y="3039273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081A-B344-43BA-87A4-F186780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61" y="2822361"/>
            <a:ext cx="1567800" cy="156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8CC90-F42E-4308-9C55-80CE8BA241A9}"/>
              </a:ext>
            </a:extLst>
          </p:cNvPr>
          <p:cNvSpPr txBox="1"/>
          <p:nvPr/>
        </p:nvSpPr>
        <p:spPr>
          <a:xfrm>
            <a:off x="6857562" y="4090278"/>
            <a:ext cx="3158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880B7-C4CB-447A-9476-A8979D295E3C}"/>
              </a:ext>
            </a:extLst>
          </p:cNvPr>
          <p:cNvSpPr txBox="1"/>
          <p:nvPr/>
        </p:nvSpPr>
        <p:spPr>
          <a:xfrm>
            <a:off x="4910502" y="2660790"/>
            <a:ext cx="59256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Sebelumnya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css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pernah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kita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bahas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pertemuan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minggu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7.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Ekstra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markup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sebut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juga </a:t>
            </a:r>
            <a:r>
              <a:rPr 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CSS (Cascading Style Sheet)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yg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mengatur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style pada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halaman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web.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Hari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ini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kita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akan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membahas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CSS </a:t>
            </a:r>
            <a:r>
              <a:rPr lang="en-US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tentang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“</a:t>
            </a:r>
            <a:r>
              <a:rPr lang="en-US" sz="2000" b="1" dirty="0">
                <a:solidFill>
                  <a:srgbClr val="FFC000"/>
                </a:solidFill>
                <a:cs typeface="Times New Roman" panose="02020603050405020304" pitchFamily="18" charset="0"/>
              </a:rPr>
              <a:t>Rollover Images”</a:t>
            </a:r>
            <a:endParaRPr lang="id-ID" sz="2000" b="1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2AB9C6-108A-45DB-89C6-8F6355831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91" y="2292787"/>
            <a:ext cx="3112258" cy="26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070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3CF11-711A-4A75-9E80-F1BAF8E694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631" y="960600"/>
            <a:ext cx="8988187" cy="48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843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458303" y="2875002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LATIHAN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135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475243" y="722362"/>
            <a:ext cx="1124151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Sebelum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mengetikan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HTML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siaplan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beberapa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file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berikut</a:t>
            </a:r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Image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foto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bebas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terdiri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dari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2 image (1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berwarna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dan 1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hitam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putih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Image Button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terdiri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dari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2 image (1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berwarna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dan 1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hitam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putih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) di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haruskan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format </a:t>
            </a:r>
            <a:r>
              <a:rPr lang="en-US" b="1" u="sng" dirty="0">
                <a:solidFill>
                  <a:srgbClr val="FFC000"/>
                </a:solidFill>
                <a:latin typeface="arial" panose="020B0604020202020204" pitchFamily="34" charset="0"/>
              </a:rPr>
              <a:t>PNG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agar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sisi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pada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gambar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transparan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88C0B-2AFF-4FC9-836D-45FE5A6F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94" y="1922691"/>
            <a:ext cx="2794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E1773F-D281-4472-B384-79DBF8492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53" y="1922691"/>
            <a:ext cx="27940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CE2F19-4E81-4AF1-8AA0-BB78D6254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09" y="5189443"/>
            <a:ext cx="1888727" cy="566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EA088-989E-45C9-86E4-80C566B72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57" y="5209956"/>
            <a:ext cx="1888727" cy="5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70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584F9-0545-4A68-992E-66D4C5473B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991" y="3088155"/>
            <a:ext cx="8363098" cy="21972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475243" y="722362"/>
            <a:ext cx="112415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Sebelum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mengetikan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HTML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siaplan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beberapa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file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berikut</a:t>
            </a:r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BUAT FOLDER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kelas_nim_nama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di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folder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tersedia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1 file HTML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dan 4 image (image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foto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+ image button)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3C811B-2975-424C-BA78-9A804628BAAB}"/>
              </a:ext>
            </a:extLst>
          </p:cNvPr>
          <p:cNvGrpSpPr/>
          <p:nvPr/>
        </p:nvGrpSpPr>
        <p:grpSpPr>
          <a:xfrm>
            <a:off x="854858" y="3429000"/>
            <a:ext cx="2334109" cy="1856437"/>
            <a:chOff x="1958464" y="3696258"/>
            <a:chExt cx="2334109" cy="18564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7EF3EF-43E9-4689-9139-C879154B0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464" y="3696258"/>
              <a:ext cx="1856437" cy="1856437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DE6B733-8EDC-48EB-B16D-69FAEE31A2A0}"/>
                </a:ext>
              </a:extLst>
            </p:cNvPr>
            <p:cNvCxnSpPr>
              <a:cxnSpLocks/>
            </p:cNvCxnSpPr>
            <p:nvPr/>
          </p:nvCxnSpPr>
          <p:spPr>
            <a:xfrm>
              <a:off x="3511437" y="4761163"/>
              <a:ext cx="78113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1C8B82E-5E22-4622-8FF5-955F421C9573}"/>
              </a:ext>
            </a:extLst>
          </p:cNvPr>
          <p:cNvSpPr/>
          <p:nvPr/>
        </p:nvSpPr>
        <p:spPr>
          <a:xfrm>
            <a:off x="946856" y="3127513"/>
            <a:ext cx="201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Contoh isi dalam folder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863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6594B-9532-4F19-8ED4-0A4B52EE3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12"/>
          <a:stretch/>
        </p:blipFill>
        <p:spPr>
          <a:xfrm>
            <a:off x="275674" y="505810"/>
            <a:ext cx="6166513" cy="62707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7151427" y="695946"/>
            <a:ext cx="5040573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putih</a:t>
            </a:r>
            <a:endParaRPr lang="en-US" sz="1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: </a:t>
            </a:r>
            <a:r>
              <a:rPr lang="en-US" sz="1600" b="1" dirty="0">
                <a:solidFill>
                  <a:srgbClr val="FFC000"/>
                </a:solidFill>
                <a:cs typeface="Times New Roman" panose="02020603050405020304" pitchFamily="18" charset="0"/>
              </a:rPr>
              <a:t>Rollover Images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Nama image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berwarna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</a:rPr>
              <a:t>Nama image </a:t>
            </a:r>
            <a:r>
              <a:rPr lang="en-US" sz="1600" b="1" dirty="0" err="1">
                <a:solidFill>
                  <a:srgbClr val="7030A0"/>
                </a:solidFill>
                <a:latin typeface="arial" panose="020B0604020202020204" pitchFamily="34" charset="0"/>
              </a:rPr>
              <a:t>hitam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arial" panose="020B0604020202020204" pitchFamily="34" charset="0"/>
              </a:rPr>
              <a:t>putih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Nama image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hitam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putih</a:t>
            </a:r>
            <a:endParaRPr 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8CF26-C570-4C60-8C25-0A97168E3418}"/>
              </a:ext>
            </a:extLst>
          </p:cNvPr>
          <p:cNvSpPr txBox="1"/>
          <p:nvPr/>
        </p:nvSpPr>
        <p:spPr>
          <a:xfrm>
            <a:off x="7266048" y="86363"/>
            <a:ext cx="350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563959-D493-476C-9571-93FA6DABF81A}"/>
              </a:ext>
            </a:extLst>
          </p:cNvPr>
          <p:cNvCxnSpPr>
            <a:cxnSpLocks/>
          </p:cNvCxnSpPr>
          <p:nvPr/>
        </p:nvCxnSpPr>
        <p:spPr>
          <a:xfrm>
            <a:off x="5922677" y="4828072"/>
            <a:ext cx="12287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9D6CAF-ADB5-4097-90B4-BF9AEDE3783D}"/>
              </a:ext>
            </a:extLst>
          </p:cNvPr>
          <p:cNvCxnSpPr>
            <a:cxnSpLocks/>
          </p:cNvCxnSpPr>
          <p:nvPr/>
        </p:nvCxnSpPr>
        <p:spPr>
          <a:xfrm flipV="1">
            <a:off x="6209280" y="5052425"/>
            <a:ext cx="942147" cy="89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1AF829-7C41-4A9A-A02B-68F1A27EB0C7}"/>
              </a:ext>
            </a:extLst>
          </p:cNvPr>
          <p:cNvCxnSpPr>
            <a:cxnSpLocks/>
          </p:cNvCxnSpPr>
          <p:nvPr/>
        </p:nvCxnSpPr>
        <p:spPr>
          <a:xfrm>
            <a:off x="3358930" y="5469225"/>
            <a:ext cx="3907118" cy="374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389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DA2C3C-DBA4-4721-92CD-00832438B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" t="6246" r="46434" b="5230"/>
          <a:stretch/>
        </p:blipFill>
        <p:spPr>
          <a:xfrm>
            <a:off x="163773" y="582215"/>
            <a:ext cx="6424859" cy="6068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A7709-23D4-4F74-B804-5033497709FD}"/>
              </a:ext>
            </a:extLst>
          </p:cNvPr>
          <p:cNvSpPr txBox="1"/>
          <p:nvPr/>
        </p:nvSpPr>
        <p:spPr>
          <a:xfrm>
            <a:off x="7151427" y="695946"/>
            <a:ext cx="5040573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putih</a:t>
            </a:r>
            <a:endParaRPr lang="en-US" sz="160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: </a:t>
            </a:r>
            <a:r>
              <a:rPr lang="en-US" sz="1600" b="1" dirty="0">
                <a:solidFill>
                  <a:srgbClr val="FFC000"/>
                </a:solidFill>
                <a:cs typeface="Times New Roman" panose="02020603050405020304" pitchFamily="18" charset="0"/>
              </a:rPr>
              <a:t>Rollover Images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Nama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Butoon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berwarna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</a:rPr>
              <a:t>Nama </a:t>
            </a:r>
            <a:r>
              <a:rPr lang="en-US" sz="1600" b="1" dirty="0" err="1">
                <a:solidFill>
                  <a:srgbClr val="7030A0"/>
                </a:solidFill>
                <a:latin typeface="arial" panose="020B0604020202020204" pitchFamily="34" charset="0"/>
              </a:rPr>
              <a:t>Butoon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arial" panose="020B0604020202020204" pitchFamily="34" charset="0"/>
              </a:rPr>
              <a:t>hitam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arial" panose="020B0604020202020204" pitchFamily="34" charset="0"/>
              </a:rPr>
              <a:t>putih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Nama Button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hitam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putih</a:t>
            </a:r>
            <a:endParaRPr lang="en-US" sz="16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8CF26-C570-4C60-8C25-0A97168E3418}"/>
              </a:ext>
            </a:extLst>
          </p:cNvPr>
          <p:cNvSpPr txBox="1"/>
          <p:nvPr/>
        </p:nvSpPr>
        <p:spPr>
          <a:xfrm>
            <a:off x="7266048" y="86363"/>
            <a:ext cx="350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563959-D493-476C-9571-93FA6DABF81A}"/>
              </a:ext>
            </a:extLst>
          </p:cNvPr>
          <p:cNvCxnSpPr>
            <a:cxnSpLocks/>
          </p:cNvCxnSpPr>
          <p:nvPr/>
        </p:nvCxnSpPr>
        <p:spPr>
          <a:xfrm>
            <a:off x="6096000" y="2979569"/>
            <a:ext cx="1055427" cy="651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9D6CAF-ADB5-4097-90B4-BF9AEDE3783D}"/>
              </a:ext>
            </a:extLst>
          </p:cNvPr>
          <p:cNvCxnSpPr>
            <a:cxnSpLocks/>
          </p:cNvCxnSpPr>
          <p:nvPr/>
        </p:nvCxnSpPr>
        <p:spPr>
          <a:xfrm>
            <a:off x="6441141" y="3296342"/>
            <a:ext cx="71028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1AF829-7C41-4A9A-A02B-68F1A27EB0C7}"/>
              </a:ext>
            </a:extLst>
          </p:cNvPr>
          <p:cNvCxnSpPr>
            <a:cxnSpLocks/>
          </p:cNvCxnSpPr>
          <p:nvPr/>
        </p:nvCxnSpPr>
        <p:spPr>
          <a:xfrm>
            <a:off x="3644153" y="3626973"/>
            <a:ext cx="3507274" cy="176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6137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622076" y="2367171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SELAMAT </a:t>
            </a:r>
            <a:r>
              <a:rPr lang="en-US" sz="6600" b="1" dirty="0">
                <a:solidFill>
                  <a:srgbClr val="FF0000"/>
                </a:solidFill>
                <a:latin typeface="Okta Bold" panose="00000800000000000000" pitchFamily="50" charset="0"/>
              </a:rPr>
              <a:t>MENGERJAKAN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7788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308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200</cp:revision>
  <dcterms:created xsi:type="dcterms:W3CDTF">2019-12-02T15:17:46Z</dcterms:created>
  <dcterms:modified xsi:type="dcterms:W3CDTF">2020-12-07T04:23:00Z</dcterms:modified>
</cp:coreProperties>
</file>